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theme/themeOverride3.xml" ContentType="application/vnd.openxmlformats-officedocument.themeOverride+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theme/themeOverride5.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6.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6" r:id="rId5"/>
    <p:sldId id="257" r:id="rId6"/>
    <p:sldId id="258" r:id="rId7"/>
    <p:sldId id="275" r:id="rId8"/>
    <p:sldId id="268" r:id="rId9"/>
    <p:sldId id="276" r:id="rId10"/>
    <p:sldId id="263" r:id="rId11"/>
    <p:sldId id="260" r:id="rId12"/>
    <p:sldId id="278" r:id="rId13"/>
    <p:sldId id="279" r:id="rId14"/>
    <p:sldId id="287" r:id="rId15"/>
    <p:sldId id="267" r:id="rId16"/>
    <p:sldId id="264" r:id="rId17"/>
    <p:sldId id="280" r:id="rId18"/>
    <p:sldId id="281" r:id="rId19"/>
    <p:sldId id="282" r:id="rId20"/>
    <p:sldId id="283" r:id="rId21"/>
    <p:sldId id="277" r:id="rId22"/>
    <p:sldId id="284" r:id="rId23"/>
    <p:sldId id="286" r:id="rId24"/>
    <p:sldId id="285"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0090D4"/>
    <a:srgbClr val="FAB546"/>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6D2D65-6AAA-ED6F-D25B-D16454A4BE03}" v="3" dt="2024-09-18T10:50:51.695"/>
    <p1510:client id="{BE3C649A-3812-4D77-9451-18CF74E09A2F}" v="1" dt="2024-09-18T11:11:52.6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94705"/>
  </p:normalViewPr>
  <p:slideViewPr>
    <p:cSldViewPr snapToGrid="0">
      <p:cViewPr varScale="1">
        <p:scale>
          <a:sx n="74" d="100"/>
          <a:sy n="74" d="100"/>
        </p:scale>
        <p:origin x="68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E50E4A2F-BD80-F44D-9F04-A3B3A67F9C28}"/>
    <pc:docChg chg="undo custSel addSld delSld modSld sldOrd">
      <pc:chgData name="Becky Root" userId="aae79a8e-4f34-44f0-938a-d9bdbc43ff73" providerId="ADAL" clId="{E50E4A2F-BD80-F44D-9F04-A3B3A67F9C28}" dt="2021-10-29T15:30:14.940" v="1148" actId="1076"/>
      <pc:docMkLst>
        <pc:docMk/>
      </pc:docMkLst>
      <pc:sldChg chg="addSp delSp modSp mod">
        <pc:chgData name="Becky Root" userId="aae79a8e-4f34-44f0-938a-d9bdbc43ff73" providerId="ADAL" clId="{E50E4A2F-BD80-F44D-9F04-A3B3A67F9C28}" dt="2021-10-25T15:10:28.272" v="933" actId="478"/>
        <pc:sldMkLst>
          <pc:docMk/>
          <pc:sldMk cId="312134143" sldId="256"/>
        </pc:sldMkLst>
        <pc:picChg chg="add del mod">
          <ac:chgData name="Becky Root" userId="aae79a8e-4f34-44f0-938a-d9bdbc43ff73" providerId="ADAL" clId="{E50E4A2F-BD80-F44D-9F04-A3B3A67F9C28}" dt="2021-10-25T15:10:28.272" v="933" actId="478"/>
          <ac:picMkLst>
            <pc:docMk/>
            <pc:sldMk cId="312134143" sldId="256"/>
            <ac:picMk id="3" creationId="{DF10C10E-58E0-3C4F-8D7C-FB765D6EA6C8}"/>
          </ac:picMkLst>
        </pc:picChg>
        <pc:picChg chg="add mod">
          <ac:chgData name="Becky Root" userId="aae79a8e-4f34-44f0-938a-d9bdbc43ff73" providerId="ADAL" clId="{E50E4A2F-BD80-F44D-9F04-A3B3A67F9C28}" dt="2021-10-25T15:10:26.606" v="932" actId="167"/>
          <ac:picMkLst>
            <pc:docMk/>
            <pc:sldMk cId="312134143" sldId="256"/>
            <ac:picMk id="4" creationId="{A538C6CD-54A1-5943-AA57-A91924E0986F}"/>
          </ac:picMkLst>
        </pc:picChg>
        <pc:picChg chg="del">
          <ac:chgData name="Becky Root" userId="aae79a8e-4f34-44f0-938a-d9bdbc43ff73" providerId="ADAL" clId="{E50E4A2F-BD80-F44D-9F04-A3B3A67F9C28}" dt="2021-10-25T13:55:30.796" v="928" actId="478"/>
          <ac:picMkLst>
            <pc:docMk/>
            <pc:sldMk cId="312134143" sldId="256"/>
            <ac:picMk id="7" creationId="{C4FB6D2A-CA6F-1A4B-BE6D-F92302C9EB01}"/>
          </ac:picMkLst>
        </pc:picChg>
      </pc:sldChg>
      <pc:sldChg chg="modSp mod">
        <pc:chgData name="Becky Root" userId="aae79a8e-4f34-44f0-938a-d9bdbc43ff73" providerId="ADAL" clId="{E50E4A2F-BD80-F44D-9F04-A3B3A67F9C28}" dt="2021-10-29T15:27:15.387" v="1121" actId="1076"/>
        <pc:sldMkLst>
          <pc:docMk/>
          <pc:sldMk cId="74846918" sldId="257"/>
        </pc:sldMkLst>
        <pc:spChg chg="mod">
          <ac:chgData name="Becky Root" userId="aae79a8e-4f34-44f0-938a-d9bdbc43ff73" providerId="ADAL" clId="{E50E4A2F-BD80-F44D-9F04-A3B3A67F9C28}" dt="2021-10-29T15:26:42.456" v="1104" actId="1076"/>
          <ac:spMkLst>
            <pc:docMk/>
            <pc:sldMk cId="74846918" sldId="257"/>
            <ac:spMk id="14" creationId="{57FD6437-51D1-FA46-AF2C-C7FD6E5081B0}"/>
          </ac:spMkLst>
        </pc:spChg>
        <pc:spChg chg="mod">
          <ac:chgData name="Becky Root" userId="aae79a8e-4f34-44f0-938a-d9bdbc43ff73" providerId="ADAL" clId="{E50E4A2F-BD80-F44D-9F04-A3B3A67F9C28}" dt="2021-10-29T15:27:04.292" v="1115" actId="1076"/>
          <ac:spMkLst>
            <pc:docMk/>
            <pc:sldMk cId="74846918" sldId="257"/>
            <ac:spMk id="16" creationId="{947CE0DC-081F-7A4A-BDD2-B8076F82B942}"/>
          </ac:spMkLst>
        </pc:spChg>
        <pc:spChg chg="mod">
          <ac:chgData name="Becky Root" userId="aae79a8e-4f34-44f0-938a-d9bdbc43ff73" providerId="ADAL" clId="{E50E4A2F-BD80-F44D-9F04-A3B3A67F9C28}" dt="2021-10-29T15:27:04.292" v="1115" actId="1076"/>
          <ac:spMkLst>
            <pc:docMk/>
            <pc:sldMk cId="74846918" sldId="257"/>
            <ac:spMk id="44" creationId="{7B2ABC9F-74D1-5D48-B9DD-7A6919B19C07}"/>
          </ac:spMkLst>
        </pc:spChg>
        <pc:spChg chg="mod">
          <ac:chgData name="Becky Root" userId="aae79a8e-4f34-44f0-938a-d9bdbc43ff73" providerId="ADAL" clId="{E50E4A2F-BD80-F44D-9F04-A3B3A67F9C28}" dt="2021-10-29T15:27:04.292" v="1115" actId="1076"/>
          <ac:spMkLst>
            <pc:docMk/>
            <pc:sldMk cId="74846918" sldId="257"/>
            <ac:spMk id="45" creationId="{E0C5B1FB-DFF3-0D49-814E-E1669CD484D9}"/>
          </ac:spMkLst>
        </pc:spChg>
        <pc:spChg chg="mod">
          <ac:chgData name="Becky Root" userId="aae79a8e-4f34-44f0-938a-d9bdbc43ff73" providerId="ADAL" clId="{E50E4A2F-BD80-F44D-9F04-A3B3A67F9C28}" dt="2021-10-29T15:26:39.937" v="1103" actId="1076"/>
          <ac:spMkLst>
            <pc:docMk/>
            <pc:sldMk cId="74846918" sldId="257"/>
            <ac:spMk id="48" creationId="{1D44FC11-76D0-A249-8E35-44758408CAD0}"/>
          </ac:spMkLst>
        </pc:spChg>
        <pc:spChg chg="mod">
          <ac:chgData name="Becky Root" userId="aae79a8e-4f34-44f0-938a-d9bdbc43ff73" providerId="ADAL" clId="{E50E4A2F-BD80-F44D-9F04-A3B3A67F9C28}" dt="2021-10-29T15:27:04.292" v="1115" actId="1076"/>
          <ac:spMkLst>
            <pc:docMk/>
            <pc:sldMk cId="74846918" sldId="257"/>
            <ac:spMk id="55" creationId="{8E2EA91F-00D3-E340-8484-1EC50EAC21EC}"/>
          </ac:spMkLst>
        </pc:spChg>
        <pc:spChg chg="mod">
          <ac:chgData name="Becky Root" userId="aae79a8e-4f34-44f0-938a-d9bdbc43ff73" providerId="ADAL" clId="{E50E4A2F-BD80-F44D-9F04-A3B3A67F9C28}" dt="2021-10-29T15:27:04.292" v="1115" actId="1076"/>
          <ac:spMkLst>
            <pc:docMk/>
            <pc:sldMk cId="74846918" sldId="257"/>
            <ac:spMk id="58" creationId="{D735544C-6E6A-144B-98AB-DF3D40774A78}"/>
          </ac:spMkLst>
        </pc:spChg>
        <pc:spChg chg="mod">
          <ac:chgData name="Becky Root" userId="aae79a8e-4f34-44f0-938a-d9bdbc43ff73" providerId="ADAL" clId="{E50E4A2F-BD80-F44D-9F04-A3B3A67F9C28}" dt="2021-10-29T15:27:04.292" v="1115" actId="1076"/>
          <ac:spMkLst>
            <pc:docMk/>
            <pc:sldMk cId="74846918" sldId="257"/>
            <ac:spMk id="59" creationId="{2A17FE0C-5330-774D-A4DA-223B41C2854D}"/>
          </ac:spMkLst>
        </pc:spChg>
        <pc:grpChg chg="mod">
          <ac:chgData name="Becky Root" userId="aae79a8e-4f34-44f0-938a-d9bdbc43ff73" providerId="ADAL" clId="{E50E4A2F-BD80-F44D-9F04-A3B3A67F9C28}" dt="2021-10-29T15:23:08.357" v="1073" actId="1076"/>
          <ac:grpSpMkLst>
            <pc:docMk/>
            <pc:sldMk cId="74846918" sldId="257"/>
            <ac:grpSpMk id="26" creationId="{D80A95D6-A20A-B24E-BE7F-4FC59B25F058}"/>
          </ac:grpSpMkLst>
        </pc:grpChg>
        <pc:grpChg chg="mod">
          <ac:chgData name="Becky Root" userId="aae79a8e-4f34-44f0-938a-d9bdbc43ff73" providerId="ADAL" clId="{E50E4A2F-BD80-F44D-9F04-A3B3A67F9C28}" dt="2021-10-29T15:27:04.292" v="1115" actId="1076"/>
          <ac:grpSpMkLst>
            <pc:docMk/>
            <pc:sldMk cId="74846918" sldId="257"/>
            <ac:grpSpMk id="86" creationId="{F695F652-F9DE-CC45-B7EE-510A3735A7F0}"/>
          </ac:grpSpMkLst>
        </pc:grpChg>
        <pc:grpChg chg="mod">
          <ac:chgData name="Becky Root" userId="aae79a8e-4f34-44f0-938a-d9bdbc43ff73" providerId="ADAL" clId="{E50E4A2F-BD80-F44D-9F04-A3B3A67F9C28}" dt="2021-10-29T15:27:04.292" v="1115" actId="1076"/>
          <ac:grpSpMkLst>
            <pc:docMk/>
            <pc:sldMk cId="74846918" sldId="257"/>
            <ac:grpSpMk id="101" creationId="{88EB63AD-A7BF-054F-AF10-969A5DC20C06}"/>
          </ac:grpSpMkLst>
        </pc:grpChg>
        <pc:picChg chg="mod">
          <ac:chgData name="Becky Root" userId="aae79a8e-4f34-44f0-938a-d9bdbc43ff73" providerId="ADAL" clId="{E50E4A2F-BD80-F44D-9F04-A3B3A67F9C28}" dt="2021-10-29T15:23:34.864" v="1083" actId="1076"/>
          <ac:picMkLst>
            <pc:docMk/>
            <pc:sldMk cId="74846918" sldId="257"/>
            <ac:picMk id="3" creationId="{F2AA9CB2-AA5F-2E41-8215-33126D30FFD5}"/>
          </ac:picMkLst>
        </pc:picChg>
        <pc:picChg chg="mod">
          <ac:chgData name="Becky Root" userId="aae79a8e-4f34-44f0-938a-d9bdbc43ff73" providerId="ADAL" clId="{E50E4A2F-BD80-F44D-9F04-A3B3A67F9C28}" dt="2021-10-29T15:27:15.387" v="1121" actId="1076"/>
          <ac:picMkLst>
            <pc:docMk/>
            <pc:sldMk cId="74846918" sldId="257"/>
            <ac:picMk id="6" creationId="{97351D80-99AE-4D45-B694-F91CAC65C003}"/>
          </ac:picMkLst>
        </pc:picChg>
        <pc:picChg chg="mod">
          <ac:chgData name="Becky Root" userId="aae79a8e-4f34-44f0-938a-d9bdbc43ff73" providerId="ADAL" clId="{E50E4A2F-BD80-F44D-9F04-A3B3A67F9C28}" dt="2021-10-29T15:27:15.387" v="1121" actId="1076"/>
          <ac:picMkLst>
            <pc:docMk/>
            <pc:sldMk cId="74846918" sldId="257"/>
            <ac:picMk id="10" creationId="{D0659B90-A139-E940-B797-60C41842DDAE}"/>
          </ac:picMkLst>
        </pc:picChg>
        <pc:picChg chg="mod">
          <ac:chgData name="Becky Root" userId="aae79a8e-4f34-44f0-938a-d9bdbc43ff73" providerId="ADAL" clId="{E50E4A2F-BD80-F44D-9F04-A3B3A67F9C28}" dt="2021-10-29T15:27:11.064" v="1120" actId="1076"/>
          <ac:picMkLst>
            <pc:docMk/>
            <pc:sldMk cId="74846918" sldId="257"/>
            <ac:picMk id="15" creationId="{758FAF19-C01B-0946-8DEE-9A9A39EB666A}"/>
          </ac:picMkLst>
        </pc:picChg>
        <pc:picChg chg="mod">
          <ac:chgData name="Becky Root" userId="aae79a8e-4f34-44f0-938a-d9bdbc43ff73" providerId="ADAL" clId="{E50E4A2F-BD80-F44D-9F04-A3B3A67F9C28}" dt="2021-10-29T15:25:50.020" v="1095" actId="1076"/>
          <ac:picMkLst>
            <pc:docMk/>
            <pc:sldMk cId="74846918" sldId="257"/>
            <ac:picMk id="20" creationId="{5D1732E0-5CC5-CD4E-8240-0F84A3F684C7}"/>
          </ac:picMkLst>
        </pc:picChg>
        <pc:picChg chg="mod">
          <ac:chgData name="Becky Root" userId="aae79a8e-4f34-44f0-938a-d9bdbc43ff73" providerId="ADAL" clId="{E50E4A2F-BD80-F44D-9F04-A3B3A67F9C28}" dt="2021-10-29T15:25:50.020" v="1095" actId="1076"/>
          <ac:picMkLst>
            <pc:docMk/>
            <pc:sldMk cId="74846918" sldId="257"/>
            <ac:picMk id="53" creationId="{32161610-4C27-764A-BD99-3124FF05F8AC}"/>
          </ac:picMkLst>
        </pc:picChg>
        <pc:picChg chg="mod">
          <ac:chgData name="Becky Root" userId="aae79a8e-4f34-44f0-938a-d9bdbc43ff73" providerId="ADAL" clId="{E50E4A2F-BD80-F44D-9F04-A3B3A67F9C28}" dt="2021-10-29T15:27:11.064" v="1120" actId="1076"/>
          <ac:picMkLst>
            <pc:docMk/>
            <pc:sldMk cId="74846918" sldId="257"/>
            <ac:picMk id="71" creationId="{06570C4D-09B4-4446-AE3F-30C145622749}"/>
          </ac:picMkLst>
        </pc:picChg>
        <pc:picChg chg="mod">
          <ac:chgData name="Becky Root" userId="aae79a8e-4f34-44f0-938a-d9bdbc43ff73" providerId="ADAL" clId="{E50E4A2F-BD80-F44D-9F04-A3B3A67F9C28}" dt="2021-10-29T15:24:20.872" v="1093" actId="1076"/>
          <ac:picMkLst>
            <pc:docMk/>
            <pc:sldMk cId="74846918" sldId="257"/>
            <ac:picMk id="87" creationId="{169A4C91-22D6-3846-9B7B-BC2447470CA4}"/>
          </ac:picMkLst>
        </pc:picChg>
        <pc:picChg chg="mod">
          <ac:chgData name="Becky Root" userId="aae79a8e-4f34-44f0-938a-d9bdbc43ff73" providerId="ADAL" clId="{E50E4A2F-BD80-F44D-9F04-A3B3A67F9C28}" dt="2021-10-29T15:24:20.872" v="1093" actId="1076"/>
          <ac:picMkLst>
            <pc:docMk/>
            <pc:sldMk cId="74846918" sldId="257"/>
            <ac:picMk id="88" creationId="{D93D4AD9-F02C-1D44-825D-8249902F2FE5}"/>
          </ac:picMkLst>
        </pc:picChg>
      </pc:sldChg>
      <pc:sldChg chg="del">
        <pc:chgData name="Becky Root" userId="aae79a8e-4f34-44f0-938a-d9bdbc43ff73" providerId="ADAL" clId="{E50E4A2F-BD80-F44D-9F04-A3B3A67F9C28}" dt="2021-10-25T13:33:46.903" v="886" actId="2696"/>
        <pc:sldMkLst>
          <pc:docMk/>
          <pc:sldMk cId="1888177972" sldId="261"/>
        </pc:sldMkLst>
      </pc:sldChg>
      <pc:sldChg chg="del">
        <pc:chgData name="Becky Root" userId="aae79a8e-4f34-44f0-938a-d9bdbc43ff73" providerId="ADAL" clId="{E50E4A2F-BD80-F44D-9F04-A3B3A67F9C28}" dt="2021-10-25T13:33:46.903" v="886" actId="2696"/>
        <pc:sldMkLst>
          <pc:docMk/>
          <pc:sldMk cId="2912837112" sldId="262"/>
        </pc:sldMkLst>
      </pc:sldChg>
      <pc:sldChg chg="addSp delSp modSp mod">
        <pc:chgData name="Becky Root" userId="aae79a8e-4f34-44f0-938a-d9bdbc43ff73" providerId="ADAL" clId="{E50E4A2F-BD80-F44D-9F04-A3B3A67F9C28}" dt="2021-10-25T13:39:00.707" v="904" actId="478"/>
        <pc:sldMkLst>
          <pc:docMk/>
          <pc:sldMk cId="2333662292" sldId="263"/>
        </pc:sldMkLst>
        <pc:spChg chg="del mod">
          <ac:chgData name="Becky Root" userId="aae79a8e-4f34-44f0-938a-d9bdbc43ff73" providerId="ADAL" clId="{E50E4A2F-BD80-F44D-9F04-A3B3A67F9C28}" dt="2021-10-25T13:39:00.707" v="904" actId="478"/>
          <ac:spMkLst>
            <pc:docMk/>
            <pc:sldMk cId="2333662292" sldId="263"/>
            <ac:spMk id="8" creationId="{C865FA09-D0B3-A246-8F5D-E70492540288}"/>
          </ac:spMkLst>
        </pc:spChg>
        <pc:spChg chg="add mod">
          <ac:chgData name="Becky Root" userId="aae79a8e-4f34-44f0-938a-d9bdbc43ff73" providerId="ADAL" clId="{E50E4A2F-BD80-F44D-9F04-A3B3A67F9C28}" dt="2021-10-25T13:38:59.363" v="903"/>
          <ac:spMkLst>
            <pc:docMk/>
            <pc:sldMk cId="2333662292" sldId="263"/>
            <ac:spMk id="11" creationId="{B7488D08-A455-B445-A172-B35B553872C0}"/>
          </ac:spMkLst>
        </pc:spChg>
      </pc:sldChg>
      <pc:sldChg chg="addSp delSp modSp mod">
        <pc:chgData name="Becky Root" userId="aae79a8e-4f34-44f0-938a-d9bdbc43ff73" providerId="ADAL" clId="{E50E4A2F-BD80-F44D-9F04-A3B3A67F9C28}" dt="2021-10-25T13:19:40.881" v="728" actId="1076"/>
        <pc:sldMkLst>
          <pc:docMk/>
          <pc:sldMk cId="1136423983" sldId="264"/>
        </pc:sldMkLst>
        <pc:spChg chg="add del mod">
          <ac:chgData name="Becky Root" userId="aae79a8e-4f34-44f0-938a-d9bdbc43ff73" providerId="ADAL" clId="{E50E4A2F-BD80-F44D-9F04-A3B3A67F9C28}" dt="2021-10-25T12:35:49.074" v="172"/>
          <ac:spMkLst>
            <pc:docMk/>
            <pc:sldMk cId="1136423983" sldId="264"/>
            <ac:spMk id="2" creationId="{94A5F9A5-35E9-A34E-9407-DF63A3B1F884}"/>
          </ac:spMkLst>
        </pc:spChg>
        <pc:spChg chg="mod">
          <ac:chgData name="Becky Root" userId="aae79a8e-4f34-44f0-938a-d9bdbc43ff73" providerId="ADAL" clId="{E50E4A2F-BD80-F44D-9F04-A3B3A67F9C28}" dt="2021-10-25T13:19:40.881" v="728" actId="1076"/>
          <ac:spMkLst>
            <pc:docMk/>
            <pc:sldMk cId="1136423983" sldId="264"/>
            <ac:spMk id="8" creationId="{C865FA09-D0B3-A246-8F5D-E70492540288}"/>
          </ac:spMkLst>
        </pc:spChg>
        <pc:spChg chg="add del mod">
          <ac:chgData name="Becky Root" userId="aae79a8e-4f34-44f0-938a-d9bdbc43ff73" providerId="ADAL" clId="{E50E4A2F-BD80-F44D-9F04-A3B3A67F9C28}" dt="2021-10-25T12:31:49.041" v="160" actId="1076"/>
          <ac:spMkLst>
            <pc:docMk/>
            <pc:sldMk cId="1136423983" sldId="264"/>
            <ac:spMk id="15" creationId="{29D3D24B-A711-2E45-BB59-866D8D0BC686}"/>
          </ac:spMkLst>
        </pc:spChg>
        <pc:spChg chg="mod">
          <ac:chgData name="Becky Root" userId="aae79a8e-4f34-44f0-938a-d9bdbc43ff73" providerId="ADAL" clId="{E50E4A2F-BD80-F44D-9F04-A3B3A67F9C28}" dt="2021-10-25T12:35:48.318" v="170" actId="14100"/>
          <ac:spMkLst>
            <pc:docMk/>
            <pc:sldMk cId="1136423983" sldId="264"/>
            <ac:spMk id="19" creationId="{E97CD0CA-9E57-B54B-870D-4B4ECE972491}"/>
          </ac:spMkLst>
        </pc:spChg>
        <pc:spChg chg="mod">
          <ac:chgData name="Becky Root" userId="aae79a8e-4f34-44f0-938a-d9bdbc43ff73" providerId="ADAL" clId="{E50E4A2F-BD80-F44D-9F04-A3B3A67F9C28}" dt="2021-10-25T12:35:43.315" v="169" actId="14100"/>
          <ac:spMkLst>
            <pc:docMk/>
            <pc:sldMk cId="1136423983" sldId="264"/>
            <ac:spMk id="24" creationId="{2B473389-CF03-A34E-AA48-8B7C8AFBB598}"/>
          </ac:spMkLst>
        </pc:spChg>
        <pc:picChg chg="del">
          <ac:chgData name="Becky Root" userId="aae79a8e-4f34-44f0-938a-d9bdbc43ff73" providerId="ADAL" clId="{E50E4A2F-BD80-F44D-9F04-A3B3A67F9C28}" dt="2021-10-25T12:31:21.290" v="132" actId="478"/>
          <ac:picMkLst>
            <pc:docMk/>
            <pc:sldMk cId="1136423983" sldId="264"/>
            <ac:picMk id="4" creationId="{E69009A0-6200-5D44-97F5-2288E7314B8C}"/>
          </ac:picMkLst>
        </pc:picChg>
        <pc:picChg chg="add del mod">
          <ac:chgData name="Becky Root" userId="aae79a8e-4f34-44f0-938a-d9bdbc43ff73" providerId="ADAL" clId="{E50E4A2F-BD80-F44D-9F04-A3B3A67F9C28}" dt="2021-10-25T12:44:22.021" v="193" actId="478"/>
          <ac:picMkLst>
            <pc:docMk/>
            <pc:sldMk cId="1136423983" sldId="264"/>
            <ac:picMk id="5" creationId="{B9619C81-4AE9-D84D-9E5A-8018B1970E38}"/>
          </ac:picMkLst>
        </pc:picChg>
        <pc:picChg chg="del">
          <ac:chgData name="Becky Root" userId="aae79a8e-4f34-44f0-938a-d9bdbc43ff73" providerId="ADAL" clId="{E50E4A2F-BD80-F44D-9F04-A3B3A67F9C28}" dt="2021-10-25T12:31:15.948" v="128" actId="478"/>
          <ac:picMkLst>
            <pc:docMk/>
            <pc:sldMk cId="1136423983" sldId="264"/>
            <ac:picMk id="6" creationId="{67AC020B-2122-F647-A893-25A5C8787D60}"/>
          </ac:picMkLst>
        </pc:picChg>
        <pc:picChg chg="mod">
          <ac:chgData name="Becky Root" userId="aae79a8e-4f34-44f0-938a-d9bdbc43ff73" providerId="ADAL" clId="{E50E4A2F-BD80-F44D-9F04-A3B3A67F9C28}" dt="2021-10-25T12:59:30.230" v="430" actId="167"/>
          <ac:picMkLst>
            <pc:docMk/>
            <pc:sldMk cId="1136423983" sldId="264"/>
            <ac:picMk id="9" creationId="{81767267-9595-2846-8A11-9F1D2E2662A1}"/>
          </ac:picMkLst>
        </pc:picChg>
        <pc:picChg chg="add mod modCrop">
          <ac:chgData name="Becky Root" userId="aae79a8e-4f34-44f0-938a-d9bdbc43ff73" providerId="ADAL" clId="{E50E4A2F-BD80-F44D-9F04-A3B3A67F9C28}" dt="2021-10-25T12:59:25.941" v="428" actId="167"/>
          <ac:picMkLst>
            <pc:docMk/>
            <pc:sldMk cId="1136423983" sldId="264"/>
            <ac:picMk id="10" creationId="{3248A2FC-5C8D-2B4E-A487-971E1BF472A1}"/>
          </ac:picMkLst>
        </pc:picChg>
        <pc:picChg chg="add del mod">
          <ac:chgData name="Becky Root" userId="aae79a8e-4f34-44f0-938a-d9bdbc43ff73" providerId="ADAL" clId="{E50E4A2F-BD80-F44D-9F04-A3B3A67F9C28}" dt="2021-10-25T12:59:27.407" v="429" actId="478"/>
          <ac:picMkLst>
            <pc:docMk/>
            <pc:sldMk cId="1136423983" sldId="264"/>
            <ac:picMk id="12" creationId="{4AA35855-FAD7-B745-B7B5-DE8A7FD3CF3A}"/>
          </ac:picMkLst>
        </pc:picChg>
        <pc:picChg chg="add mod">
          <ac:chgData name="Becky Root" userId="aae79a8e-4f34-44f0-938a-d9bdbc43ff73" providerId="ADAL" clId="{E50E4A2F-BD80-F44D-9F04-A3B3A67F9C28}" dt="2021-10-25T12:44:40.765" v="198" actId="1076"/>
          <ac:picMkLst>
            <pc:docMk/>
            <pc:sldMk cId="1136423983" sldId="264"/>
            <ac:picMk id="17" creationId="{0D02C0B7-2A36-6C4B-9DD2-DC3BB3880C9A}"/>
          </ac:picMkLst>
        </pc:picChg>
        <pc:picChg chg="del">
          <ac:chgData name="Becky Root" userId="aae79a8e-4f34-44f0-938a-d9bdbc43ff73" providerId="ADAL" clId="{E50E4A2F-BD80-F44D-9F04-A3B3A67F9C28}" dt="2021-10-25T12:31:24.860" v="133" actId="478"/>
          <ac:picMkLst>
            <pc:docMk/>
            <pc:sldMk cId="1136423983" sldId="264"/>
            <ac:picMk id="18" creationId="{07DFE457-C9DE-EC47-9F44-BCE2F7B2632F}"/>
          </ac:picMkLst>
        </pc:picChg>
        <pc:picChg chg="mod">
          <ac:chgData name="Becky Root" userId="aae79a8e-4f34-44f0-938a-d9bdbc43ff73" providerId="ADAL" clId="{E50E4A2F-BD80-F44D-9F04-A3B3A67F9C28}" dt="2021-10-25T12:31:51.013" v="161" actId="1076"/>
          <ac:picMkLst>
            <pc:docMk/>
            <pc:sldMk cId="1136423983" sldId="264"/>
            <ac:picMk id="21" creationId="{D9196D72-C359-5347-BEF4-E4A6639CF86C}"/>
          </ac:picMkLst>
        </pc:picChg>
      </pc:sldChg>
      <pc:sldChg chg="del">
        <pc:chgData name="Becky Root" userId="aae79a8e-4f34-44f0-938a-d9bdbc43ff73" providerId="ADAL" clId="{E50E4A2F-BD80-F44D-9F04-A3B3A67F9C28}" dt="2021-10-25T12:44:48.093" v="199" actId="2696"/>
        <pc:sldMkLst>
          <pc:docMk/>
          <pc:sldMk cId="357867546" sldId="265"/>
        </pc:sldMkLst>
      </pc:sldChg>
      <pc:sldChg chg="addSp modSp del mod">
        <pc:chgData name="Becky Root" userId="aae79a8e-4f34-44f0-938a-d9bdbc43ff73" providerId="ADAL" clId="{E50E4A2F-BD80-F44D-9F04-A3B3A67F9C28}" dt="2021-10-25T13:33:46.903" v="886" actId="2696"/>
        <pc:sldMkLst>
          <pc:docMk/>
          <pc:sldMk cId="1649216987" sldId="266"/>
        </pc:sldMkLst>
        <pc:spChg chg="add mod">
          <ac:chgData name="Becky Root" userId="aae79a8e-4f34-44f0-938a-d9bdbc43ff73" providerId="ADAL" clId="{E50E4A2F-BD80-F44D-9F04-A3B3A67F9C28}" dt="2021-10-25T13:08:33.638" v="589" actId="1076"/>
          <ac:spMkLst>
            <pc:docMk/>
            <pc:sldMk cId="1649216987" sldId="266"/>
            <ac:spMk id="3" creationId="{91AF46DE-7DDB-7845-B348-4AF4E72BBA21}"/>
          </ac:spMkLst>
        </pc:spChg>
        <pc:spChg chg="mod">
          <ac:chgData name="Becky Root" userId="aae79a8e-4f34-44f0-938a-d9bdbc43ff73" providerId="ADAL" clId="{E50E4A2F-BD80-F44D-9F04-A3B3A67F9C28}" dt="2021-10-25T13:08:25.646" v="585"/>
          <ac:spMkLst>
            <pc:docMk/>
            <pc:sldMk cId="1649216987" sldId="266"/>
            <ac:spMk id="6" creationId="{366D67C4-2D88-3E44-8513-74AAE84BC0DE}"/>
          </ac:spMkLst>
        </pc:spChg>
      </pc:sldChg>
      <pc:sldChg chg="addSp delSp modSp mod">
        <pc:chgData name="Becky Root" userId="aae79a8e-4f34-44f0-938a-d9bdbc43ff73" providerId="ADAL" clId="{E50E4A2F-BD80-F44D-9F04-A3B3A67F9C28}" dt="2021-10-25T12:30:14.281" v="115" actId="1076"/>
        <pc:sldMkLst>
          <pc:docMk/>
          <pc:sldMk cId="4151473695" sldId="267"/>
        </pc:sldMkLst>
        <pc:spChg chg="add del mod">
          <ac:chgData name="Becky Root" userId="aae79a8e-4f34-44f0-938a-d9bdbc43ff73" providerId="ADAL" clId="{E50E4A2F-BD80-F44D-9F04-A3B3A67F9C28}" dt="2021-10-25T12:18:34.927" v="10"/>
          <ac:spMkLst>
            <pc:docMk/>
            <pc:sldMk cId="4151473695" sldId="267"/>
            <ac:spMk id="2" creationId="{005F2846-15C7-2940-B69F-B5B0B999A927}"/>
          </ac:spMkLst>
        </pc:spChg>
        <pc:spChg chg="add del mod">
          <ac:chgData name="Becky Root" userId="aae79a8e-4f34-44f0-938a-d9bdbc43ff73" providerId="ADAL" clId="{E50E4A2F-BD80-F44D-9F04-A3B3A67F9C28}" dt="2021-10-25T12:20:27.186" v="43"/>
          <ac:spMkLst>
            <pc:docMk/>
            <pc:sldMk cId="4151473695" sldId="267"/>
            <ac:spMk id="3" creationId="{DFE487EE-314D-D345-97CB-2741FC780E20}"/>
          </ac:spMkLst>
        </pc:spChg>
        <pc:spChg chg="mod">
          <ac:chgData name="Becky Root" userId="aae79a8e-4f34-44f0-938a-d9bdbc43ff73" providerId="ADAL" clId="{E50E4A2F-BD80-F44D-9F04-A3B3A67F9C28}" dt="2021-10-25T12:18:32.956" v="8"/>
          <ac:spMkLst>
            <pc:docMk/>
            <pc:sldMk cId="4151473695" sldId="267"/>
            <ac:spMk id="8" creationId="{C865FA09-D0B3-A246-8F5D-E70492540288}"/>
          </ac:spMkLst>
        </pc:spChg>
        <pc:spChg chg="add mod">
          <ac:chgData name="Becky Root" userId="aae79a8e-4f34-44f0-938a-d9bdbc43ff73" providerId="ADAL" clId="{E50E4A2F-BD80-F44D-9F04-A3B3A67F9C28}" dt="2021-10-25T12:25:34.244" v="81" actId="1076"/>
          <ac:spMkLst>
            <pc:docMk/>
            <pc:sldMk cId="4151473695" sldId="267"/>
            <ac:spMk id="9" creationId="{5A50DCE8-E363-EB4C-9532-4C3606E18456}"/>
          </ac:spMkLst>
        </pc:spChg>
        <pc:spChg chg="add mod">
          <ac:chgData name="Becky Root" userId="aae79a8e-4f34-44f0-938a-d9bdbc43ff73" providerId="ADAL" clId="{E50E4A2F-BD80-F44D-9F04-A3B3A67F9C28}" dt="2021-10-25T12:29:15.448" v="105" actId="1076"/>
          <ac:spMkLst>
            <pc:docMk/>
            <pc:sldMk cId="4151473695" sldId="267"/>
            <ac:spMk id="15" creationId="{8B8C3FCE-E310-1042-BA9A-346BF751F89F}"/>
          </ac:spMkLst>
        </pc:spChg>
        <pc:spChg chg="add del mod">
          <ac:chgData name="Becky Root" userId="aae79a8e-4f34-44f0-938a-d9bdbc43ff73" providerId="ADAL" clId="{E50E4A2F-BD80-F44D-9F04-A3B3A67F9C28}" dt="2021-10-25T12:25:25.007" v="80" actId="478"/>
          <ac:spMkLst>
            <pc:docMk/>
            <pc:sldMk cId="4151473695" sldId="267"/>
            <ac:spMk id="16" creationId="{A8F8B451-76DE-D242-9BBC-EC017840338A}"/>
          </ac:spMkLst>
        </pc:spChg>
        <pc:spChg chg="del">
          <ac:chgData name="Becky Root" userId="aae79a8e-4f34-44f0-938a-d9bdbc43ff73" providerId="ADAL" clId="{E50E4A2F-BD80-F44D-9F04-A3B3A67F9C28}" dt="2021-10-25T12:20:27.053" v="41" actId="478"/>
          <ac:spMkLst>
            <pc:docMk/>
            <pc:sldMk cId="4151473695" sldId="267"/>
            <ac:spMk id="22" creationId="{0568F092-A230-A540-A283-E83349FC9749}"/>
          </ac:spMkLst>
        </pc:spChg>
        <pc:spChg chg="mod">
          <ac:chgData name="Becky Root" userId="aae79a8e-4f34-44f0-938a-d9bdbc43ff73" providerId="ADAL" clId="{E50E4A2F-BD80-F44D-9F04-A3B3A67F9C28}" dt="2021-10-25T12:20:46.714" v="50" actId="1076"/>
          <ac:spMkLst>
            <pc:docMk/>
            <pc:sldMk cId="4151473695" sldId="267"/>
            <ac:spMk id="23" creationId="{BBFB3F91-0182-0F4E-81C2-464E58B05016}"/>
          </ac:spMkLst>
        </pc:spChg>
        <pc:spChg chg="mod">
          <ac:chgData name="Becky Root" userId="aae79a8e-4f34-44f0-938a-d9bdbc43ff73" providerId="ADAL" clId="{E50E4A2F-BD80-F44D-9F04-A3B3A67F9C28}" dt="2021-10-25T12:20:44.668" v="49" actId="1076"/>
          <ac:spMkLst>
            <pc:docMk/>
            <pc:sldMk cId="4151473695" sldId="267"/>
            <ac:spMk id="27" creationId="{C94AB708-1242-174F-8B95-0E87FE04B1B2}"/>
          </ac:spMkLst>
        </pc:spChg>
        <pc:picChg chg="del">
          <ac:chgData name="Becky Root" userId="aae79a8e-4f34-44f0-938a-d9bdbc43ff73" providerId="ADAL" clId="{E50E4A2F-BD80-F44D-9F04-A3B3A67F9C28}" dt="2021-10-25T12:21:28.975" v="51" actId="478"/>
          <ac:picMkLst>
            <pc:docMk/>
            <pc:sldMk cId="4151473695" sldId="267"/>
            <ac:picMk id="4" creationId="{227F4A64-62B2-2349-9B0B-CF5CD0E8124D}"/>
          </ac:picMkLst>
        </pc:picChg>
        <pc:picChg chg="add mod">
          <ac:chgData name="Becky Root" userId="aae79a8e-4f34-44f0-938a-d9bdbc43ff73" providerId="ADAL" clId="{E50E4A2F-BD80-F44D-9F04-A3B3A67F9C28}" dt="2021-10-25T12:25:34.244" v="81" actId="1076"/>
          <ac:picMkLst>
            <pc:docMk/>
            <pc:sldMk cId="4151473695" sldId="267"/>
            <ac:picMk id="7" creationId="{621C5A13-077F-E841-AB9C-E94DE67D09BD}"/>
          </ac:picMkLst>
        </pc:picChg>
        <pc:picChg chg="add del mod">
          <ac:chgData name="Becky Root" userId="aae79a8e-4f34-44f0-938a-d9bdbc43ff73" providerId="ADAL" clId="{E50E4A2F-BD80-F44D-9F04-A3B3A67F9C28}" dt="2021-10-25T12:25:23.621" v="78" actId="478"/>
          <ac:picMkLst>
            <pc:docMk/>
            <pc:sldMk cId="4151473695" sldId="267"/>
            <ac:picMk id="11" creationId="{76186201-F4E2-2849-BDEC-4A22594843B0}"/>
          </ac:picMkLst>
        </pc:picChg>
        <pc:picChg chg="del">
          <ac:chgData name="Becky Root" userId="aae79a8e-4f34-44f0-938a-d9bdbc43ff73" providerId="ADAL" clId="{E50E4A2F-BD80-F44D-9F04-A3B3A67F9C28}" dt="2021-10-25T12:20:32.704" v="45" actId="478"/>
          <ac:picMkLst>
            <pc:docMk/>
            <pc:sldMk cId="4151473695" sldId="267"/>
            <ac:picMk id="12" creationId="{7A40F5A9-1FA4-F94C-814E-23B807864FC6}"/>
          </ac:picMkLst>
        </pc:picChg>
        <pc:picChg chg="add mod">
          <ac:chgData name="Becky Root" userId="aae79a8e-4f34-44f0-938a-d9bdbc43ff73" providerId="ADAL" clId="{E50E4A2F-BD80-F44D-9F04-A3B3A67F9C28}" dt="2021-10-25T12:29:15.448" v="105" actId="1076"/>
          <ac:picMkLst>
            <pc:docMk/>
            <pc:sldMk cId="4151473695" sldId="267"/>
            <ac:picMk id="14" creationId="{466DFB41-C3AD-CB4A-B0DF-EF3FB64344C6}"/>
          </ac:picMkLst>
        </pc:picChg>
        <pc:picChg chg="add del mod">
          <ac:chgData name="Becky Root" userId="aae79a8e-4f34-44f0-938a-d9bdbc43ff73" providerId="ADAL" clId="{E50E4A2F-BD80-F44D-9F04-A3B3A67F9C28}" dt="2021-10-25T12:25:24.297" v="79" actId="478"/>
          <ac:picMkLst>
            <pc:docMk/>
            <pc:sldMk cId="4151473695" sldId="267"/>
            <ac:picMk id="17" creationId="{D41BF15B-1E8B-2B43-8354-01947B00C8A4}"/>
          </ac:picMkLst>
        </pc:picChg>
        <pc:picChg chg="del">
          <ac:chgData name="Becky Root" userId="aae79a8e-4f34-44f0-938a-d9bdbc43ff73" providerId="ADAL" clId="{E50E4A2F-BD80-F44D-9F04-A3B3A67F9C28}" dt="2021-10-25T12:21:30.433" v="52" actId="478"/>
          <ac:picMkLst>
            <pc:docMk/>
            <pc:sldMk cId="4151473695" sldId="267"/>
            <ac:picMk id="18" creationId="{07DFE457-C9DE-EC47-9F44-BCE2F7B2632F}"/>
          </ac:picMkLst>
        </pc:picChg>
        <pc:picChg chg="add mod">
          <ac:chgData name="Becky Root" userId="aae79a8e-4f34-44f0-938a-d9bdbc43ff73" providerId="ADAL" clId="{E50E4A2F-BD80-F44D-9F04-A3B3A67F9C28}" dt="2021-10-25T12:30:14.281" v="115" actId="1076"/>
          <ac:picMkLst>
            <pc:docMk/>
            <pc:sldMk cId="4151473695" sldId="267"/>
            <ac:picMk id="20" creationId="{B30AA199-338D-3444-A239-CF237C5DD5E3}"/>
          </ac:picMkLst>
        </pc:picChg>
        <pc:picChg chg="del">
          <ac:chgData name="Becky Root" userId="aae79a8e-4f34-44f0-938a-d9bdbc43ff73" providerId="ADAL" clId="{E50E4A2F-BD80-F44D-9F04-A3B3A67F9C28}" dt="2021-10-25T12:20:39.705" v="46" actId="478"/>
          <ac:picMkLst>
            <pc:docMk/>
            <pc:sldMk cId="4151473695" sldId="267"/>
            <ac:picMk id="21" creationId="{D9196D72-C359-5347-BEF4-E4A6639CF86C}"/>
          </ac:picMkLst>
        </pc:picChg>
        <pc:picChg chg="add del mod">
          <ac:chgData name="Becky Root" userId="aae79a8e-4f34-44f0-938a-d9bdbc43ff73" providerId="ADAL" clId="{E50E4A2F-BD80-F44D-9F04-A3B3A67F9C28}" dt="2021-10-25T12:29:30.529" v="108" actId="478"/>
          <ac:picMkLst>
            <pc:docMk/>
            <pc:sldMk cId="4151473695" sldId="267"/>
            <ac:picMk id="24" creationId="{6BEC3222-A030-3849-86B8-27E96C26D73A}"/>
          </ac:picMkLst>
        </pc:picChg>
      </pc:sldChg>
      <pc:sldChg chg="delSp mod">
        <pc:chgData name="Becky Root" userId="aae79a8e-4f34-44f0-938a-d9bdbc43ff73" providerId="ADAL" clId="{E50E4A2F-BD80-F44D-9F04-A3B3A67F9C28}" dt="2021-10-25T13:38:19.839" v="898" actId="478"/>
        <pc:sldMkLst>
          <pc:docMk/>
          <pc:sldMk cId="2155047680" sldId="268"/>
        </pc:sldMkLst>
        <pc:picChg chg="del">
          <ac:chgData name="Becky Root" userId="aae79a8e-4f34-44f0-938a-d9bdbc43ff73" providerId="ADAL" clId="{E50E4A2F-BD80-F44D-9F04-A3B3A67F9C28}" dt="2021-10-25T13:38:19.839" v="898" actId="478"/>
          <ac:picMkLst>
            <pc:docMk/>
            <pc:sldMk cId="2155047680" sldId="268"/>
            <ac:picMk id="12" creationId="{C27FFFE1-8619-2E4D-B32D-C633AC0D1CCB}"/>
          </ac:picMkLst>
        </pc:picChg>
      </pc:sldChg>
      <pc:sldChg chg="del">
        <pc:chgData name="Becky Root" userId="aae79a8e-4f34-44f0-938a-d9bdbc43ff73" providerId="ADAL" clId="{E50E4A2F-BD80-F44D-9F04-A3B3A67F9C28}" dt="2021-10-25T13:33:46.903" v="886" actId="2696"/>
        <pc:sldMkLst>
          <pc:docMk/>
          <pc:sldMk cId="4101477833" sldId="269"/>
        </pc:sldMkLst>
      </pc:sldChg>
      <pc:sldChg chg="del">
        <pc:chgData name="Becky Root" userId="aae79a8e-4f34-44f0-938a-d9bdbc43ff73" providerId="ADAL" clId="{E50E4A2F-BD80-F44D-9F04-A3B3A67F9C28}" dt="2021-10-25T13:33:46.903" v="886" actId="2696"/>
        <pc:sldMkLst>
          <pc:docMk/>
          <pc:sldMk cId="4292747281" sldId="270"/>
        </pc:sldMkLst>
      </pc:sldChg>
      <pc:sldChg chg="del">
        <pc:chgData name="Becky Root" userId="aae79a8e-4f34-44f0-938a-d9bdbc43ff73" providerId="ADAL" clId="{E50E4A2F-BD80-F44D-9F04-A3B3A67F9C28}" dt="2021-10-25T13:33:46.903" v="886" actId="2696"/>
        <pc:sldMkLst>
          <pc:docMk/>
          <pc:sldMk cId="2224827757" sldId="271"/>
        </pc:sldMkLst>
      </pc:sldChg>
      <pc:sldChg chg="del">
        <pc:chgData name="Becky Root" userId="aae79a8e-4f34-44f0-938a-d9bdbc43ff73" providerId="ADAL" clId="{E50E4A2F-BD80-F44D-9F04-A3B3A67F9C28}" dt="2021-10-25T13:33:46.903" v="886" actId="2696"/>
        <pc:sldMkLst>
          <pc:docMk/>
          <pc:sldMk cId="1244090139" sldId="272"/>
        </pc:sldMkLst>
      </pc:sldChg>
      <pc:sldChg chg="del">
        <pc:chgData name="Becky Root" userId="aae79a8e-4f34-44f0-938a-d9bdbc43ff73" providerId="ADAL" clId="{E50E4A2F-BD80-F44D-9F04-A3B3A67F9C28}" dt="2021-10-25T13:33:46.903" v="886" actId="2696"/>
        <pc:sldMkLst>
          <pc:docMk/>
          <pc:sldMk cId="4032615951" sldId="273"/>
        </pc:sldMkLst>
      </pc:sldChg>
      <pc:sldChg chg="modSp mod">
        <pc:chgData name="Becky Root" userId="aae79a8e-4f34-44f0-938a-d9bdbc43ff73" providerId="ADAL" clId="{E50E4A2F-BD80-F44D-9F04-A3B3A67F9C28}" dt="2021-10-25T13:41:11.075" v="923" actId="1076"/>
        <pc:sldMkLst>
          <pc:docMk/>
          <pc:sldMk cId="271819165" sldId="274"/>
        </pc:sldMkLst>
        <pc:spChg chg="mod">
          <ac:chgData name="Becky Root" userId="aae79a8e-4f34-44f0-938a-d9bdbc43ff73" providerId="ADAL" clId="{E50E4A2F-BD80-F44D-9F04-A3B3A67F9C28}" dt="2021-10-25T13:41:09.553" v="922" actId="1076"/>
          <ac:spMkLst>
            <pc:docMk/>
            <pc:sldMk cId="271819165" sldId="274"/>
            <ac:spMk id="7" creationId="{20C0A2D1-11C3-7441-B8E9-1A6C22EE17B6}"/>
          </ac:spMkLst>
        </pc:spChg>
        <pc:graphicFrameChg chg="mod modGraphic">
          <ac:chgData name="Becky Root" userId="aae79a8e-4f34-44f0-938a-d9bdbc43ff73" providerId="ADAL" clId="{E50E4A2F-BD80-F44D-9F04-A3B3A67F9C28}" dt="2021-10-25T13:41:03.087" v="919" actId="1076"/>
          <ac:graphicFrameMkLst>
            <pc:docMk/>
            <pc:sldMk cId="271819165" sldId="274"/>
            <ac:graphicFrameMk id="8" creationId="{7D185C09-36CB-D94C-B155-428F4A7655D3}"/>
          </ac:graphicFrameMkLst>
        </pc:graphicFrameChg>
        <pc:picChg chg="mod">
          <ac:chgData name="Becky Root" userId="aae79a8e-4f34-44f0-938a-d9bdbc43ff73" providerId="ADAL" clId="{E50E4A2F-BD80-F44D-9F04-A3B3A67F9C28}" dt="2021-10-25T13:41:11.075" v="923" actId="1076"/>
          <ac:picMkLst>
            <pc:docMk/>
            <pc:sldMk cId="271819165" sldId="274"/>
            <ac:picMk id="15" creationId="{32A4EB42-237E-5947-A159-3E5425980048}"/>
          </ac:picMkLst>
        </pc:picChg>
      </pc:sldChg>
      <pc:sldChg chg="addSp modSp mod">
        <pc:chgData name="Becky Root" userId="aae79a8e-4f34-44f0-938a-d9bdbc43ff73" providerId="ADAL" clId="{E50E4A2F-BD80-F44D-9F04-A3B3A67F9C28}" dt="2021-10-25T13:37:46.189" v="897" actId="1076"/>
        <pc:sldMkLst>
          <pc:docMk/>
          <pc:sldMk cId="1293098304" sldId="275"/>
        </pc:sldMkLst>
        <pc:picChg chg="add mod">
          <ac:chgData name="Becky Root" userId="aae79a8e-4f34-44f0-938a-d9bdbc43ff73" providerId="ADAL" clId="{E50E4A2F-BD80-F44D-9F04-A3B3A67F9C28}" dt="2021-10-25T13:37:46.189" v="897" actId="1076"/>
          <ac:picMkLst>
            <pc:docMk/>
            <pc:sldMk cId="1293098304" sldId="275"/>
            <ac:picMk id="3" creationId="{11114EC0-9C21-6B4D-BB09-12F730B91FA4}"/>
          </ac:picMkLst>
        </pc:picChg>
      </pc:sldChg>
      <pc:sldChg chg="addSp delSp modSp add del mod ord">
        <pc:chgData name="Becky Root" userId="aae79a8e-4f34-44f0-938a-d9bdbc43ff73" providerId="ADAL" clId="{E50E4A2F-BD80-F44D-9F04-A3B3A67F9C28}" dt="2021-10-29T15:22:51.619" v="1071" actId="1076"/>
        <pc:sldMkLst>
          <pc:docMk/>
          <pc:sldMk cId="3355105880" sldId="277"/>
        </pc:sldMkLst>
        <pc:spChg chg="del">
          <ac:chgData name="Becky Root" userId="aae79a8e-4f34-44f0-938a-d9bdbc43ff73" providerId="ADAL" clId="{E50E4A2F-BD80-F44D-9F04-A3B3A67F9C28}" dt="2021-10-25T13:09:58.242" v="629" actId="478"/>
          <ac:spMkLst>
            <pc:docMk/>
            <pc:sldMk cId="3355105880" sldId="277"/>
            <ac:spMk id="9" creationId="{7F304BC2-DF16-9946-8EF6-D54A1068C5A0}"/>
          </ac:spMkLst>
        </pc:spChg>
        <pc:spChg chg="add del mod">
          <ac:chgData name="Becky Root" userId="aae79a8e-4f34-44f0-938a-d9bdbc43ff73" providerId="ADAL" clId="{E50E4A2F-BD80-F44D-9F04-A3B3A67F9C28}" dt="2021-10-25T13:09:41.685" v="621" actId="478"/>
          <ac:spMkLst>
            <pc:docMk/>
            <pc:sldMk cId="3355105880" sldId="277"/>
            <ac:spMk id="10" creationId="{37546341-9DA9-0F48-AB78-FB977055C201}"/>
          </ac:spMkLst>
        </pc:spChg>
        <pc:spChg chg="add del mod">
          <ac:chgData name="Becky Root" userId="aae79a8e-4f34-44f0-938a-d9bdbc43ff73" providerId="ADAL" clId="{E50E4A2F-BD80-F44D-9F04-A3B3A67F9C28}" dt="2021-10-25T13:11:09.014" v="651"/>
          <ac:spMkLst>
            <pc:docMk/>
            <pc:sldMk cId="3355105880" sldId="277"/>
            <ac:spMk id="11" creationId="{9CA67388-8D07-7744-A2CE-6CDDBE71F2C1}"/>
          </ac:spMkLst>
        </pc:spChg>
        <pc:spChg chg="del">
          <ac:chgData name="Becky Root" userId="aae79a8e-4f34-44f0-938a-d9bdbc43ff73" providerId="ADAL" clId="{E50E4A2F-BD80-F44D-9F04-A3B3A67F9C28}" dt="2021-10-25T13:09:44.154" v="622" actId="478"/>
          <ac:spMkLst>
            <pc:docMk/>
            <pc:sldMk cId="3355105880" sldId="277"/>
            <ac:spMk id="12" creationId="{10AA591C-ACEE-8C42-AFA3-F4A75D200DF1}"/>
          </ac:spMkLst>
        </pc:spChg>
        <pc:spChg chg="del">
          <ac:chgData name="Becky Root" userId="aae79a8e-4f34-44f0-938a-d9bdbc43ff73" providerId="ADAL" clId="{E50E4A2F-BD80-F44D-9F04-A3B3A67F9C28}" dt="2021-10-25T13:09:48.973" v="624" actId="478"/>
          <ac:spMkLst>
            <pc:docMk/>
            <pc:sldMk cId="3355105880" sldId="277"/>
            <ac:spMk id="14" creationId="{B1C5E8F3-2C0C-3C42-BA7C-99FEC1406B02}"/>
          </ac:spMkLst>
        </pc:spChg>
        <pc:spChg chg="del">
          <ac:chgData name="Becky Root" userId="aae79a8e-4f34-44f0-938a-d9bdbc43ff73" providerId="ADAL" clId="{E50E4A2F-BD80-F44D-9F04-A3B3A67F9C28}" dt="2021-10-25T13:09:53.500" v="627" actId="478"/>
          <ac:spMkLst>
            <pc:docMk/>
            <pc:sldMk cId="3355105880" sldId="277"/>
            <ac:spMk id="16" creationId="{5C8F6298-ABCF-E64E-8802-4C8097CF1961}"/>
          </ac:spMkLst>
        </pc:spChg>
        <pc:spChg chg="del">
          <ac:chgData name="Becky Root" userId="aae79a8e-4f34-44f0-938a-d9bdbc43ff73" providerId="ADAL" clId="{E50E4A2F-BD80-F44D-9F04-A3B3A67F9C28}" dt="2021-10-25T13:09:54.967" v="628" actId="478"/>
          <ac:spMkLst>
            <pc:docMk/>
            <pc:sldMk cId="3355105880" sldId="277"/>
            <ac:spMk id="17" creationId="{091D1259-6E3B-F948-8A1F-D023FF03202B}"/>
          </ac:spMkLst>
        </pc:spChg>
        <pc:spChg chg="mod">
          <ac:chgData name="Becky Root" userId="aae79a8e-4f34-44f0-938a-d9bdbc43ff73" providerId="ADAL" clId="{E50E4A2F-BD80-F44D-9F04-A3B3A67F9C28}" dt="2021-10-29T15:20:22.603" v="1030" actId="1076"/>
          <ac:spMkLst>
            <pc:docMk/>
            <pc:sldMk cId="3355105880" sldId="277"/>
            <ac:spMk id="18" creationId="{AFE62F2D-D11B-D94D-B559-2A0FB1FCA5DF}"/>
          </ac:spMkLst>
        </pc:spChg>
        <pc:spChg chg="add mod">
          <ac:chgData name="Becky Root" userId="aae79a8e-4f34-44f0-938a-d9bdbc43ff73" providerId="ADAL" clId="{E50E4A2F-BD80-F44D-9F04-A3B3A67F9C28}" dt="2021-10-29T15:22:49.639" v="1070" actId="1076"/>
          <ac:spMkLst>
            <pc:docMk/>
            <pc:sldMk cId="3355105880" sldId="277"/>
            <ac:spMk id="24" creationId="{C1BEFEF7-CF7D-1D43-8B4B-2CC4A5417508}"/>
          </ac:spMkLst>
        </pc:spChg>
        <pc:spChg chg="add mod">
          <ac:chgData name="Becky Root" userId="aae79a8e-4f34-44f0-938a-d9bdbc43ff73" providerId="ADAL" clId="{E50E4A2F-BD80-F44D-9F04-A3B3A67F9C28}" dt="2021-10-29T15:22:49.639" v="1070" actId="1076"/>
          <ac:spMkLst>
            <pc:docMk/>
            <pc:sldMk cId="3355105880" sldId="277"/>
            <ac:spMk id="25" creationId="{489BC72E-096F-2D4C-B6A2-3FEB16F53432}"/>
          </ac:spMkLst>
        </pc:spChg>
        <pc:spChg chg="del">
          <ac:chgData name="Becky Root" userId="aae79a8e-4f34-44f0-938a-d9bdbc43ff73" providerId="ADAL" clId="{E50E4A2F-BD80-F44D-9F04-A3B3A67F9C28}" dt="2021-10-25T13:09:58.789" v="630" actId="478"/>
          <ac:spMkLst>
            <pc:docMk/>
            <pc:sldMk cId="3355105880" sldId="277"/>
            <ac:spMk id="31" creationId="{4EFA9503-3659-A247-AE78-7083D914D690}"/>
          </ac:spMkLst>
        </pc:spChg>
        <pc:spChg chg="del">
          <ac:chgData name="Becky Root" userId="aae79a8e-4f34-44f0-938a-d9bdbc43ff73" providerId="ADAL" clId="{E50E4A2F-BD80-F44D-9F04-A3B3A67F9C28}" dt="2021-10-25T13:09:45.208" v="623" actId="478"/>
          <ac:spMkLst>
            <pc:docMk/>
            <pc:sldMk cId="3355105880" sldId="277"/>
            <ac:spMk id="36" creationId="{3F252C47-399E-A741-86FC-806C20A76008}"/>
          </ac:spMkLst>
        </pc:spChg>
        <pc:spChg chg="del">
          <ac:chgData name="Becky Root" userId="aae79a8e-4f34-44f0-938a-d9bdbc43ff73" providerId="ADAL" clId="{E50E4A2F-BD80-F44D-9F04-A3B3A67F9C28}" dt="2021-10-25T13:09:49.943" v="625" actId="478"/>
          <ac:spMkLst>
            <pc:docMk/>
            <pc:sldMk cId="3355105880" sldId="277"/>
            <ac:spMk id="37" creationId="{32FFB92E-5681-9C4F-85BB-1DC8AE4448BD}"/>
          </ac:spMkLst>
        </pc:spChg>
        <pc:spChg chg="del">
          <ac:chgData name="Becky Root" userId="aae79a8e-4f34-44f0-938a-d9bdbc43ff73" providerId="ADAL" clId="{E50E4A2F-BD80-F44D-9F04-A3B3A67F9C28}" dt="2021-10-25T13:09:51.772" v="626" actId="478"/>
          <ac:spMkLst>
            <pc:docMk/>
            <pc:sldMk cId="3355105880" sldId="277"/>
            <ac:spMk id="38" creationId="{AF52CA75-BF91-BF4A-A0A8-A20DD5224812}"/>
          </ac:spMkLst>
        </pc:spChg>
        <pc:grpChg chg="add del mod">
          <ac:chgData name="Becky Root" userId="aae79a8e-4f34-44f0-938a-d9bdbc43ff73" providerId="ADAL" clId="{E50E4A2F-BD80-F44D-9F04-A3B3A67F9C28}" dt="2021-10-29T15:17:43.278" v="974" actId="165"/>
          <ac:grpSpMkLst>
            <pc:docMk/>
            <pc:sldMk cId="3355105880" sldId="277"/>
            <ac:grpSpMk id="2" creationId="{1B4700BC-09ED-CB47-AC7B-C9E1B28D8EFB}"/>
          </ac:grpSpMkLst>
        </pc:grpChg>
        <pc:picChg chg="del">
          <ac:chgData name="Becky Root" userId="aae79a8e-4f34-44f0-938a-d9bdbc43ff73" providerId="ADAL" clId="{E50E4A2F-BD80-F44D-9F04-A3B3A67F9C28}" dt="2021-10-25T13:08:56.827" v="609" actId="478"/>
          <ac:picMkLst>
            <pc:docMk/>
            <pc:sldMk cId="3355105880" sldId="277"/>
            <ac:picMk id="3" creationId="{BA52D6C6-115D-8B41-8931-5EAE74E1D250}"/>
          </ac:picMkLst>
        </pc:picChg>
        <pc:picChg chg="mod">
          <ac:chgData name="Becky Root" userId="aae79a8e-4f34-44f0-938a-d9bdbc43ff73" providerId="ADAL" clId="{E50E4A2F-BD80-F44D-9F04-A3B3A67F9C28}" dt="2021-10-25T13:15:08.379" v="720" actId="1076"/>
          <ac:picMkLst>
            <pc:docMk/>
            <pc:sldMk cId="3355105880" sldId="277"/>
            <ac:picMk id="4" creationId="{3090CBE0-AE02-D54B-950F-B85053066E10}"/>
          </ac:picMkLst>
        </pc:picChg>
        <pc:picChg chg="add mod">
          <ac:chgData name="Becky Root" userId="aae79a8e-4f34-44f0-938a-d9bdbc43ff73" providerId="ADAL" clId="{E50E4A2F-BD80-F44D-9F04-A3B3A67F9C28}" dt="2021-10-29T15:20:25.674" v="1031" actId="1076"/>
          <ac:picMkLst>
            <pc:docMk/>
            <pc:sldMk cId="3355105880" sldId="277"/>
            <ac:picMk id="5" creationId="{AC8A2C6B-BAB7-CA40-A9FC-C86CED2431B3}"/>
          </ac:picMkLst>
        </pc:picChg>
        <pc:picChg chg="del mod">
          <ac:chgData name="Becky Root" userId="aae79a8e-4f34-44f0-938a-d9bdbc43ff73" providerId="ADAL" clId="{E50E4A2F-BD80-F44D-9F04-A3B3A67F9C28}" dt="2021-10-25T13:17:26.483" v="724" actId="478"/>
          <ac:picMkLst>
            <pc:docMk/>
            <pc:sldMk cId="3355105880" sldId="277"/>
            <ac:picMk id="7" creationId="{493A2243-E5DE-5E43-9B77-1DF1E0CF2388}"/>
          </ac:picMkLst>
        </pc:picChg>
        <pc:picChg chg="del">
          <ac:chgData name="Becky Root" userId="aae79a8e-4f34-44f0-938a-d9bdbc43ff73" providerId="ADAL" clId="{E50E4A2F-BD80-F44D-9F04-A3B3A67F9C28}" dt="2021-10-25T13:09:38.753" v="620" actId="478"/>
          <ac:picMkLst>
            <pc:docMk/>
            <pc:sldMk cId="3355105880" sldId="277"/>
            <ac:picMk id="8" creationId="{628013E0-EB1E-E34A-89DC-BF4466CAEEC1}"/>
          </ac:picMkLst>
        </pc:picChg>
        <pc:picChg chg="add mod topLvl">
          <ac:chgData name="Becky Root" userId="aae79a8e-4f34-44f0-938a-d9bdbc43ff73" providerId="ADAL" clId="{E50E4A2F-BD80-F44D-9F04-A3B3A67F9C28}" dt="2021-10-29T15:20:03.602" v="1025" actId="14100"/>
          <ac:picMkLst>
            <pc:docMk/>
            <pc:sldMk cId="3355105880" sldId="277"/>
            <ac:picMk id="15" creationId="{7402E8C7-3F54-844F-8FE4-DE3EAFAE4EFE}"/>
          </ac:picMkLst>
        </pc:picChg>
        <pc:picChg chg="add mod topLvl">
          <ac:chgData name="Becky Root" userId="aae79a8e-4f34-44f0-938a-d9bdbc43ff73" providerId="ADAL" clId="{E50E4A2F-BD80-F44D-9F04-A3B3A67F9C28}" dt="2021-10-29T15:20:03.602" v="1025" actId="14100"/>
          <ac:picMkLst>
            <pc:docMk/>
            <pc:sldMk cId="3355105880" sldId="277"/>
            <ac:picMk id="20" creationId="{C6F1E7ED-7D5C-6C40-9A20-95332738A70F}"/>
          </ac:picMkLst>
        </pc:picChg>
        <pc:picChg chg="add mod topLvl">
          <ac:chgData name="Becky Root" userId="aae79a8e-4f34-44f0-938a-d9bdbc43ff73" providerId="ADAL" clId="{E50E4A2F-BD80-F44D-9F04-A3B3A67F9C28}" dt="2021-10-29T15:20:03.602" v="1025" actId="14100"/>
          <ac:picMkLst>
            <pc:docMk/>
            <pc:sldMk cId="3355105880" sldId="277"/>
            <ac:picMk id="22" creationId="{380D7E0D-65B7-E046-B98C-D8556DF993BA}"/>
          </ac:picMkLst>
        </pc:picChg>
        <pc:picChg chg="add mod topLvl">
          <ac:chgData name="Becky Root" userId="aae79a8e-4f34-44f0-938a-d9bdbc43ff73" providerId="ADAL" clId="{E50E4A2F-BD80-F44D-9F04-A3B3A67F9C28}" dt="2021-10-29T15:20:06.290" v="1026" actId="1076"/>
          <ac:picMkLst>
            <pc:docMk/>
            <pc:sldMk cId="3355105880" sldId="277"/>
            <ac:picMk id="26" creationId="{A21E731D-6322-3545-A0D3-727E5A3549C7}"/>
          </ac:picMkLst>
        </pc:picChg>
        <pc:picChg chg="add mod topLvl">
          <ac:chgData name="Becky Root" userId="aae79a8e-4f34-44f0-938a-d9bdbc43ff73" providerId="ADAL" clId="{E50E4A2F-BD80-F44D-9F04-A3B3A67F9C28}" dt="2021-10-29T15:20:08.690" v="1027" actId="1076"/>
          <ac:picMkLst>
            <pc:docMk/>
            <pc:sldMk cId="3355105880" sldId="277"/>
            <ac:picMk id="28" creationId="{4A3BE98D-2905-D441-8B32-A47692E90F6E}"/>
          </ac:picMkLst>
        </pc:picChg>
        <pc:picChg chg="del">
          <ac:chgData name="Becky Root" userId="aae79a8e-4f34-44f0-938a-d9bdbc43ff73" providerId="ADAL" clId="{E50E4A2F-BD80-F44D-9F04-A3B3A67F9C28}" dt="2021-10-25T13:08:53.961" v="606" actId="478"/>
          <ac:picMkLst>
            <pc:docMk/>
            <pc:sldMk cId="3355105880" sldId="277"/>
            <ac:picMk id="29" creationId="{CBC9E4AA-2033-4243-9E11-AEA9F1341870}"/>
          </ac:picMkLst>
        </pc:picChg>
        <pc:picChg chg="add del mod">
          <ac:chgData name="Becky Root" userId="aae79a8e-4f34-44f0-938a-d9bdbc43ff73" providerId="ADAL" clId="{E50E4A2F-BD80-F44D-9F04-A3B3A67F9C28}" dt="2021-10-25T13:11:39.615" v="659" actId="478"/>
          <ac:picMkLst>
            <pc:docMk/>
            <pc:sldMk cId="3355105880" sldId="277"/>
            <ac:picMk id="30" creationId="{5F2E6116-950C-1344-AB6B-91D1C88475CF}"/>
          </ac:picMkLst>
        </pc:picChg>
        <pc:picChg chg="add del mod">
          <ac:chgData name="Becky Root" userId="aae79a8e-4f34-44f0-938a-d9bdbc43ff73" providerId="ADAL" clId="{E50E4A2F-BD80-F44D-9F04-A3B3A67F9C28}" dt="2021-10-25T13:11:08.396" v="649" actId="478"/>
          <ac:picMkLst>
            <pc:docMk/>
            <pc:sldMk cId="3355105880" sldId="277"/>
            <ac:picMk id="32" creationId="{89BFAA31-5D73-054A-8F53-3BBF1E7C56F0}"/>
          </ac:picMkLst>
        </pc:picChg>
        <pc:picChg chg="add del mod">
          <ac:chgData name="Becky Root" userId="aae79a8e-4f34-44f0-938a-d9bdbc43ff73" providerId="ADAL" clId="{E50E4A2F-BD80-F44D-9F04-A3B3A67F9C28}" dt="2021-10-25T13:11:40.096" v="660" actId="478"/>
          <ac:picMkLst>
            <pc:docMk/>
            <pc:sldMk cId="3355105880" sldId="277"/>
            <ac:picMk id="33" creationId="{1876DA10-8F08-824A-9A3A-2684FD006660}"/>
          </ac:picMkLst>
        </pc:picChg>
        <pc:picChg chg="add del mod">
          <ac:chgData name="Becky Root" userId="aae79a8e-4f34-44f0-938a-d9bdbc43ff73" providerId="ADAL" clId="{E50E4A2F-BD80-F44D-9F04-A3B3A67F9C28}" dt="2021-10-25T13:13:16.745" v="697" actId="478"/>
          <ac:picMkLst>
            <pc:docMk/>
            <pc:sldMk cId="3355105880" sldId="277"/>
            <ac:picMk id="34" creationId="{E5E60283-690D-9D44-977F-F668BF152052}"/>
          </ac:picMkLst>
        </pc:picChg>
        <pc:picChg chg="add del mod">
          <ac:chgData name="Becky Root" userId="aae79a8e-4f34-44f0-938a-d9bdbc43ff73" providerId="ADAL" clId="{E50E4A2F-BD80-F44D-9F04-A3B3A67F9C28}" dt="2021-10-25T13:13:17.035" v="698" actId="478"/>
          <ac:picMkLst>
            <pc:docMk/>
            <pc:sldMk cId="3355105880" sldId="277"/>
            <ac:picMk id="35" creationId="{837503AD-CFE8-B44F-A77B-A5657C3AE82B}"/>
          </ac:picMkLst>
        </pc:picChg>
        <pc:picChg chg="del">
          <ac:chgData name="Becky Root" userId="aae79a8e-4f34-44f0-938a-d9bdbc43ff73" providerId="ADAL" clId="{E50E4A2F-BD80-F44D-9F04-A3B3A67F9C28}" dt="2021-10-25T13:08:55.475" v="607" actId="478"/>
          <ac:picMkLst>
            <pc:docMk/>
            <pc:sldMk cId="3355105880" sldId="277"/>
            <ac:picMk id="39" creationId="{7A870321-CB68-A443-A099-6663C61067AC}"/>
          </ac:picMkLst>
        </pc:picChg>
        <pc:picChg chg="del">
          <ac:chgData name="Becky Root" userId="aae79a8e-4f34-44f0-938a-d9bdbc43ff73" providerId="ADAL" clId="{E50E4A2F-BD80-F44D-9F04-A3B3A67F9C28}" dt="2021-10-25T13:08:56.606" v="608" actId="478"/>
          <ac:picMkLst>
            <pc:docMk/>
            <pc:sldMk cId="3355105880" sldId="277"/>
            <ac:picMk id="40" creationId="{6B26F554-DF78-9246-8A29-E9DEA0C83BF1}"/>
          </ac:picMkLst>
        </pc:picChg>
        <pc:picChg chg="del">
          <ac:chgData name="Becky Root" userId="aae79a8e-4f34-44f0-938a-d9bdbc43ff73" providerId="ADAL" clId="{E50E4A2F-BD80-F44D-9F04-A3B3A67F9C28}" dt="2021-10-25T13:08:57.534" v="610" actId="478"/>
          <ac:picMkLst>
            <pc:docMk/>
            <pc:sldMk cId="3355105880" sldId="277"/>
            <ac:picMk id="41" creationId="{41BDBFDD-5DDA-1440-BE84-BC0BCB609FBF}"/>
          </ac:picMkLst>
        </pc:picChg>
        <pc:picChg chg="add del mod">
          <ac:chgData name="Becky Root" userId="aae79a8e-4f34-44f0-938a-d9bdbc43ff73" providerId="ADAL" clId="{E50E4A2F-BD80-F44D-9F04-A3B3A67F9C28}" dt="2021-10-25T13:13:18.918" v="700" actId="478"/>
          <ac:picMkLst>
            <pc:docMk/>
            <pc:sldMk cId="3355105880" sldId="277"/>
            <ac:picMk id="42" creationId="{A45C1BD3-596F-E644-A6A0-B22E9B6E0EFF}"/>
          </ac:picMkLst>
        </pc:picChg>
        <pc:picChg chg="add del mod">
          <ac:chgData name="Becky Root" userId="aae79a8e-4f34-44f0-938a-d9bdbc43ff73" providerId="ADAL" clId="{E50E4A2F-BD80-F44D-9F04-A3B3A67F9C28}" dt="2021-10-25T13:13:17.824" v="699" actId="478"/>
          <ac:picMkLst>
            <pc:docMk/>
            <pc:sldMk cId="3355105880" sldId="277"/>
            <ac:picMk id="43" creationId="{29308986-293E-6E4C-931F-37431A2766FC}"/>
          </ac:picMkLst>
        </pc:picChg>
        <pc:picChg chg="add mod">
          <ac:chgData name="Becky Root" userId="aae79a8e-4f34-44f0-938a-d9bdbc43ff73" providerId="ADAL" clId="{E50E4A2F-BD80-F44D-9F04-A3B3A67F9C28}" dt="2021-10-29T15:22:51.619" v="1071" actId="1076"/>
          <ac:picMkLst>
            <pc:docMk/>
            <pc:sldMk cId="3355105880" sldId="277"/>
            <ac:picMk id="44" creationId="{CDC8B1B9-B1EA-964C-A271-FE10BD3F6173}"/>
          </ac:picMkLst>
        </pc:picChg>
        <pc:picChg chg="add mod">
          <ac:chgData name="Becky Root" userId="aae79a8e-4f34-44f0-938a-d9bdbc43ff73" providerId="ADAL" clId="{E50E4A2F-BD80-F44D-9F04-A3B3A67F9C28}" dt="2021-10-29T15:20:43.291" v="1037" actId="1076"/>
          <ac:picMkLst>
            <pc:docMk/>
            <pc:sldMk cId="3355105880" sldId="277"/>
            <ac:picMk id="45" creationId="{283D1B07-895E-F144-B637-15744104018E}"/>
          </ac:picMkLst>
        </pc:picChg>
        <pc:picChg chg="add mod">
          <ac:chgData name="Becky Root" userId="aae79a8e-4f34-44f0-938a-d9bdbc43ff73" providerId="ADAL" clId="{E50E4A2F-BD80-F44D-9F04-A3B3A67F9C28}" dt="2021-10-29T15:20:34.527" v="1034" actId="1076"/>
          <ac:picMkLst>
            <pc:docMk/>
            <pc:sldMk cId="3355105880" sldId="277"/>
            <ac:picMk id="46" creationId="{66C79BE3-46D2-6444-89C4-D44FE673D3B9}"/>
          </ac:picMkLst>
        </pc:picChg>
      </pc:sldChg>
      <pc:sldChg chg="addSp delSp modSp add mod">
        <pc:chgData name="Becky Root" userId="aae79a8e-4f34-44f0-938a-d9bdbc43ff73" providerId="ADAL" clId="{E50E4A2F-BD80-F44D-9F04-A3B3A67F9C28}" dt="2021-10-25T13:19:47.507" v="732"/>
        <pc:sldMkLst>
          <pc:docMk/>
          <pc:sldMk cId="3497836733" sldId="280"/>
        </pc:sldMkLst>
        <pc:spChg chg="add del mod">
          <ac:chgData name="Becky Root" userId="aae79a8e-4f34-44f0-938a-d9bdbc43ff73" providerId="ADAL" clId="{E50E4A2F-BD80-F44D-9F04-A3B3A67F9C28}" dt="2021-10-25T12:45:27.645" v="231"/>
          <ac:spMkLst>
            <pc:docMk/>
            <pc:sldMk cId="3497836733" sldId="280"/>
            <ac:spMk id="2" creationId="{A5532A27-E0AB-F847-9A5D-2E3108B47E47}"/>
          </ac:spMkLst>
        </pc:spChg>
        <pc:spChg chg="del">
          <ac:chgData name="Becky Root" userId="aae79a8e-4f34-44f0-938a-d9bdbc43ff73" providerId="ADAL" clId="{E50E4A2F-BD80-F44D-9F04-A3B3A67F9C28}" dt="2021-10-25T13:19:46.903" v="731" actId="478"/>
          <ac:spMkLst>
            <pc:docMk/>
            <pc:sldMk cId="3497836733" sldId="280"/>
            <ac:spMk id="8" creationId="{C865FA09-D0B3-A246-8F5D-E70492540288}"/>
          </ac:spMkLst>
        </pc:spChg>
        <pc:spChg chg="mod">
          <ac:chgData name="Becky Root" userId="aae79a8e-4f34-44f0-938a-d9bdbc43ff73" providerId="ADAL" clId="{E50E4A2F-BD80-F44D-9F04-A3B3A67F9C28}" dt="2021-10-25T12:45:40.841" v="236" actId="14100"/>
          <ac:spMkLst>
            <pc:docMk/>
            <pc:sldMk cId="3497836733" sldId="280"/>
            <ac:spMk id="15" creationId="{29D3D24B-A711-2E45-BB59-866D8D0BC686}"/>
          </ac:spMkLst>
        </pc:spChg>
        <pc:spChg chg="add del mod">
          <ac:chgData name="Becky Root" userId="aae79a8e-4f34-44f0-938a-d9bdbc43ff73" providerId="ADAL" clId="{E50E4A2F-BD80-F44D-9F04-A3B3A67F9C28}" dt="2021-10-25T13:19:45.516" v="730"/>
          <ac:spMkLst>
            <pc:docMk/>
            <pc:sldMk cId="3497836733" sldId="280"/>
            <ac:spMk id="16" creationId="{EB984E81-F273-2A4C-AA1A-494BEB2810AD}"/>
          </ac:spMkLst>
        </pc:spChg>
        <pc:spChg chg="add mod">
          <ac:chgData name="Becky Root" userId="aae79a8e-4f34-44f0-938a-d9bdbc43ff73" providerId="ADAL" clId="{E50E4A2F-BD80-F44D-9F04-A3B3A67F9C28}" dt="2021-10-25T13:19:47.507" v="732"/>
          <ac:spMkLst>
            <pc:docMk/>
            <pc:sldMk cId="3497836733" sldId="280"/>
            <ac:spMk id="18" creationId="{53F458C2-6A4B-6B4D-8296-60F7529431B4}"/>
          </ac:spMkLst>
        </pc:spChg>
        <pc:spChg chg="mod">
          <ac:chgData name="Becky Root" userId="aae79a8e-4f34-44f0-938a-d9bdbc43ff73" providerId="ADAL" clId="{E50E4A2F-BD80-F44D-9F04-A3B3A67F9C28}" dt="2021-10-25T12:45:25.142" v="229" actId="20577"/>
          <ac:spMkLst>
            <pc:docMk/>
            <pc:sldMk cId="3497836733" sldId="280"/>
            <ac:spMk id="24" creationId="{2B473389-CF03-A34E-AA48-8B7C8AFBB598}"/>
          </ac:spMkLst>
        </pc:spChg>
        <pc:picChg chg="add del mod modCrop">
          <ac:chgData name="Becky Root" userId="aae79a8e-4f34-44f0-938a-d9bdbc43ff73" providerId="ADAL" clId="{E50E4A2F-BD80-F44D-9F04-A3B3A67F9C28}" dt="2021-10-25T12:59:16.840" v="424" actId="478"/>
          <ac:picMkLst>
            <pc:docMk/>
            <pc:sldMk cId="3497836733" sldId="280"/>
            <ac:picMk id="4" creationId="{88FBDF8F-BA08-534E-B4A1-E89482E435BF}"/>
          </ac:picMkLst>
        </pc:picChg>
        <pc:picChg chg="add mod modCrop">
          <ac:chgData name="Becky Root" userId="aae79a8e-4f34-44f0-938a-d9bdbc43ff73" providerId="ADAL" clId="{E50E4A2F-BD80-F44D-9F04-A3B3A67F9C28}" dt="2021-10-25T12:59:15.648" v="423" actId="167"/>
          <ac:picMkLst>
            <pc:docMk/>
            <pc:sldMk cId="3497836733" sldId="280"/>
            <ac:picMk id="6" creationId="{9AE49F44-797B-B04B-8785-D64345A13D5D}"/>
          </ac:picMkLst>
        </pc:picChg>
        <pc:picChg chg="mod">
          <ac:chgData name="Becky Root" userId="aae79a8e-4f34-44f0-938a-d9bdbc43ff73" providerId="ADAL" clId="{E50E4A2F-BD80-F44D-9F04-A3B3A67F9C28}" dt="2021-10-25T12:59:21.219" v="427" actId="167"/>
          <ac:picMkLst>
            <pc:docMk/>
            <pc:sldMk cId="3497836733" sldId="280"/>
            <ac:picMk id="9" creationId="{81767267-9595-2846-8A11-9F1D2E2662A1}"/>
          </ac:picMkLst>
        </pc:picChg>
        <pc:picChg chg="del mod">
          <ac:chgData name="Becky Root" userId="aae79a8e-4f34-44f0-938a-d9bdbc43ff73" providerId="ADAL" clId="{E50E4A2F-BD80-F44D-9F04-A3B3A67F9C28}" dt="2021-10-25T12:59:17.519" v="425" actId="478"/>
          <ac:picMkLst>
            <pc:docMk/>
            <pc:sldMk cId="3497836733" sldId="280"/>
            <ac:picMk id="10" creationId="{3248A2FC-5C8D-2B4E-A487-971E1BF472A1}"/>
          </ac:picMkLst>
        </pc:picChg>
        <pc:picChg chg="del">
          <ac:chgData name="Becky Root" userId="aae79a8e-4f34-44f0-938a-d9bdbc43ff73" providerId="ADAL" clId="{E50E4A2F-BD80-F44D-9F04-A3B3A67F9C28}" dt="2021-10-25T12:59:18.497" v="426" actId="478"/>
          <ac:picMkLst>
            <pc:docMk/>
            <pc:sldMk cId="3497836733" sldId="280"/>
            <ac:picMk id="12" creationId="{4AA35855-FAD7-B745-B7B5-DE8A7FD3CF3A}"/>
          </ac:picMkLst>
        </pc:picChg>
        <pc:picChg chg="mod">
          <ac:chgData name="Becky Root" userId="aae79a8e-4f34-44f0-938a-d9bdbc43ff73" providerId="ADAL" clId="{E50E4A2F-BD80-F44D-9F04-A3B3A67F9C28}" dt="2021-10-25T12:45:45.250" v="239" actId="1076"/>
          <ac:picMkLst>
            <pc:docMk/>
            <pc:sldMk cId="3497836733" sldId="280"/>
            <ac:picMk id="21" creationId="{D9196D72-C359-5347-BEF4-E4A6639CF86C}"/>
          </ac:picMkLst>
        </pc:picChg>
      </pc:sldChg>
      <pc:sldChg chg="addSp delSp modSp add mod">
        <pc:chgData name="Becky Root" userId="aae79a8e-4f34-44f0-938a-d9bdbc43ff73" providerId="ADAL" clId="{E50E4A2F-BD80-F44D-9F04-A3B3A67F9C28}" dt="2021-10-25T13:19:53.097" v="734"/>
        <pc:sldMkLst>
          <pc:docMk/>
          <pc:sldMk cId="1800950189" sldId="281"/>
        </pc:sldMkLst>
        <pc:spChg chg="add del mod">
          <ac:chgData name="Becky Root" userId="aae79a8e-4f34-44f0-938a-d9bdbc43ff73" providerId="ADAL" clId="{E50E4A2F-BD80-F44D-9F04-A3B3A67F9C28}" dt="2021-10-25T12:50:03.665" v="319" actId="478"/>
          <ac:spMkLst>
            <pc:docMk/>
            <pc:sldMk cId="1800950189" sldId="281"/>
            <ac:spMk id="2" creationId="{F333941A-B495-FD49-8AB8-CF63AB1D405A}"/>
          </ac:spMkLst>
        </pc:spChg>
        <pc:spChg chg="del">
          <ac:chgData name="Becky Root" userId="aae79a8e-4f34-44f0-938a-d9bdbc43ff73" providerId="ADAL" clId="{E50E4A2F-BD80-F44D-9F04-A3B3A67F9C28}" dt="2021-10-25T13:19:52.472" v="733" actId="478"/>
          <ac:spMkLst>
            <pc:docMk/>
            <pc:sldMk cId="1800950189" sldId="281"/>
            <ac:spMk id="8" creationId="{C865FA09-D0B3-A246-8F5D-E70492540288}"/>
          </ac:spMkLst>
        </pc:spChg>
        <pc:spChg chg="mod">
          <ac:chgData name="Becky Root" userId="aae79a8e-4f34-44f0-938a-d9bdbc43ff73" providerId="ADAL" clId="{E50E4A2F-BD80-F44D-9F04-A3B3A67F9C28}" dt="2021-10-25T12:49:40.270" v="308" actId="1076"/>
          <ac:spMkLst>
            <pc:docMk/>
            <pc:sldMk cId="1800950189" sldId="281"/>
            <ac:spMk id="15" creationId="{29D3D24B-A711-2E45-BB59-866D8D0BC686}"/>
          </ac:spMkLst>
        </pc:spChg>
        <pc:spChg chg="mod">
          <ac:chgData name="Becky Root" userId="aae79a8e-4f34-44f0-938a-d9bdbc43ff73" providerId="ADAL" clId="{E50E4A2F-BD80-F44D-9F04-A3B3A67F9C28}" dt="2021-10-25T12:49:30.004" v="300" actId="1076"/>
          <ac:spMkLst>
            <pc:docMk/>
            <pc:sldMk cId="1800950189" sldId="281"/>
            <ac:spMk id="19" creationId="{E97CD0CA-9E57-B54B-870D-4B4ECE972491}"/>
          </ac:spMkLst>
        </pc:spChg>
        <pc:spChg chg="mod">
          <ac:chgData name="Becky Root" userId="aae79a8e-4f34-44f0-938a-d9bdbc43ff73" providerId="ADAL" clId="{E50E4A2F-BD80-F44D-9F04-A3B3A67F9C28}" dt="2021-10-25T12:50:08.954" v="321" actId="14100"/>
          <ac:spMkLst>
            <pc:docMk/>
            <pc:sldMk cId="1800950189" sldId="281"/>
            <ac:spMk id="24" creationId="{2B473389-CF03-A34E-AA48-8B7C8AFBB598}"/>
          </ac:spMkLst>
        </pc:spChg>
        <pc:spChg chg="add mod">
          <ac:chgData name="Becky Root" userId="aae79a8e-4f34-44f0-938a-d9bdbc43ff73" providerId="ADAL" clId="{E50E4A2F-BD80-F44D-9F04-A3B3A67F9C28}" dt="2021-10-25T13:19:53.097" v="734"/>
          <ac:spMkLst>
            <pc:docMk/>
            <pc:sldMk cId="1800950189" sldId="281"/>
            <ac:spMk id="25" creationId="{F90C297B-17D8-F645-85D5-5E52CA842837}"/>
          </ac:spMkLst>
        </pc:spChg>
        <pc:picChg chg="del">
          <ac:chgData name="Becky Root" userId="aae79a8e-4f34-44f0-938a-d9bdbc43ff73" providerId="ADAL" clId="{E50E4A2F-BD80-F44D-9F04-A3B3A67F9C28}" dt="2021-10-25T12:49:22.269" v="296" actId="478"/>
          <ac:picMkLst>
            <pc:docMk/>
            <pc:sldMk cId="1800950189" sldId="281"/>
            <ac:picMk id="4" creationId="{88FBDF8F-BA08-534E-B4A1-E89482E435BF}"/>
          </ac:picMkLst>
        </pc:picChg>
        <pc:picChg chg="add del mod modCrop">
          <ac:chgData name="Becky Root" userId="aae79a8e-4f34-44f0-938a-d9bdbc43ff73" providerId="ADAL" clId="{E50E4A2F-BD80-F44D-9F04-A3B3A67F9C28}" dt="2021-10-25T12:53:36.395" v="342" actId="478"/>
          <ac:picMkLst>
            <pc:docMk/>
            <pc:sldMk cId="1800950189" sldId="281"/>
            <ac:picMk id="5" creationId="{A2193228-9E76-AF46-9280-5760E2106D8B}"/>
          </ac:picMkLst>
        </pc:picChg>
        <pc:picChg chg="del">
          <ac:chgData name="Becky Root" userId="aae79a8e-4f34-44f0-938a-d9bdbc43ff73" providerId="ADAL" clId="{E50E4A2F-BD80-F44D-9F04-A3B3A67F9C28}" dt="2021-10-25T12:49:21.789" v="295" actId="478"/>
          <ac:picMkLst>
            <pc:docMk/>
            <pc:sldMk cId="1800950189" sldId="281"/>
            <ac:picMk id="6" creationId="{9AE49F44-797B-B04B-8785-D64345A13D5D}"/>
          </ac:picMkLst>
        </pc:picChg>
        <pc:picChg chg="mod">
          <ac:chgData name="Becky Root" userId="aae79a8e-4f34-44f0-938a-d9bdbc43ff73" providerId="ADAL" clId="{E50E4A2F-BD80-F44D-9F04-A3B3A67F9C28}" dt="2021-10-25T12:59:10.680" v="422" actId="167"/>
          <ac:picMkLst>
            <pc:docMk/>
            <pc:sldMk cId="1800950189" sldId="281"/>
            <ac:picMk id="9" creationId="{81767267-9595-2846-8A11-9F1D2E2662A1}"/>
          </ac:picMkLst>
        </pc:picChg>
        <pc:picChg chg="del">
          <ac:chgData name="Becky Root" userId="aae79a8e-4f34-44f0-938a-d9bdbc43ff73" providerId="ADAL" clId="{E50E4A2F-BD80-F44D-9F04-A3B3A67F9C28}" dt="2021-10-25T12:49:23.379" v="297" actId="478"/>
          <ac:picMkLst>
            <pc:docMk/>
            <pc:sldMk cId="1800950189" sldId="281"/>
            <ac:picMk id="10" creationId="{3248A2FC-5C8D-2B4E-A487-971E1BF472A1}"/>
          </ac:picMkLst>
        </pc:picChg>
        <pc:picChg chg="add del mod modCrop">
          <ac:chgData name="Becky Root" userId="aae79a8e-4f34-44f0-938a-d9bdbc43ff73" providerId="ADAL" clId="{E50E4A2F-BD80-F44D-9F04-A3B3A67F9C28}" dt="2021-10-25T12:55:54.937" v="361" actId="478"/>
          <ac:picMkLst>
            <pc:docMk/>
            <pc:sldMk cId="1800950189" sldId="281"/>
            <ac:picMk id="11" creationId="{FF04FE7E-EDD7-F942-A074-A78CBC8DFF28}"/>
          </ac:picMkLst>
        </pc:picChg>
        <pc:picChg chg="del">
          <ac:chgData name="Becky Root" userId="aae79a8e-4f34-44f0-938a-d9bdbc43ff73" providerId="ADAL" clId="{E50E4A2F-BD80-F44D-9F04-A3B3A67F9C28}" dt="2021-10-25T12:49:24.741" v="298" actId="478"/>
          <ac:picMkLst>
            <pc:docMk/>
            <pc:sldMk cId="1800950189" sldId="281"/>
            <ac:picMk id="12" creationId="{4AA35855-FAD7-B745-B7B5-DE8A7FD3CF3A}"/>
          </ac:picMkLst>
        </pc:picChg>
        <pc:picChg chg="add del mod">
          <ac:chgData name="Becky Root" userId="aae79a8e-4f34-44f0-938a-d9bdbc43ff73" providerId="ADAL" clId="{E50E4A2F-BD80-F44D-9F04-A3B3A67F9C28}" dt="2021-10-25T12:59:08.021" v="421" actId="478"/>
          <ac:picMkLst>
            <pc:docMk/>
            <pc:sldMk cId="1800950189" sldId="281"/>
            <ac:picMk id="14" creationId="{A17FA90E-98D3-094A-91B5-139C77947D48}"/>
          </ac:picMkLst>
        </pc:picChg>
        <pc:picChg chg="add del mod">
          <ac:chgData name="Becky Root" userId="aae79a8e-4f34-44f0-938a-d9bdbc43ff73" providerId="ADAL" clId="{E50E4A2F-BD80-F44D-9F04-A3B3A67F9C28}" dt="2021-10-25T12:56:10.094" v="370" actId="478"/>
          <ac:picMkLst>
            <pc:docMk/>
            <pc:sldMk cId="1800950189" sldId="281"/>
            <ac:picMk id="16" creationId="{11249446-F596-F24F-B953-6F9472F8C5F5}"/>
          </ac:picMkLst>
        </pc:picChg>
        <pc:picChg chg="mod">
          <ac:chgData name="Becky Root" userId="aae79a8e-4f34-44f0-938a-d9bdbc43ff73" providerId="ADAL" clId="{E50E4A2F-BD80-F44D-9F04-A3B3A67F9C28}" dt="2021-10-25T12:49:31.275" v="301" actId="1076"/>
          <ac:picMkLst>
            <pc:docMk/>
            <pc:sldMk cId="1800950189" sldId="281"/>
            <ac:picMk id="17" creationId="{0D02C0B7-2A36-6C4B-9DD2-DC3BB3880C9A}"/>
          </ac:picMkLst>
        </pc:picChg>
        <pc:picChg chg="add del mod modCrop">
          <ac:chgData name="Becky Root" userId="aae79a8e-4f34-44f0-938a-d9bdbc43ff73" providerId="ADAL" clId="{E50E4A2F-BD80-F44D-9F04-A3B3A67F9C28}" dt="2021-10-25T12:58:33.597" v="408" actId="478"/>
          <ac:picMkLst>
            <pc:docMk/>
            <pc:sldMk cId="1800950189" sldId="281"/>
            <ac:picMk id="20" creationId="{2192A73D-D1AC-B74C-BE59-5E9080C35D98}"/>
          </ac:picMkLst>
        </pc:picChg>
        <pc:picChg chg="mod">
          <ac:chgData name="Becky Root" userId="aae79a8e-4f34-44f0-938a-d9bdbc43ff73" providerId="ADAL" clId="{E50E4A2F-BD80-F44D-9F04-A3B3A67F9C28}" dt="2021-10-25T12:49:44.327" v="311" actId="1076"/>
          <ac:picMkLst>
            <pc:docMk/>
            <pc:sldMk cId="1800950189" sldId="281"/>
            <ac:picMk id="21" creationId="{D9196D72-C359-5347-BEF4-E4A6639CF86C}"/>
          </ac:picMkLst>
        </pc:picChg>
        <pc:picChg chg="add mod modCrop">
          <ac:chgData name="Becky Root" userId="aae79a8e-4f34-44f0-938a-d9bdbc43ff73" providerId="ADAL" clId="{E50E4A2F-BD80-F44D-9F04-A3B3A67F9C28}" dt="2021-10-25T12:59:06.978" v="420" actId="167"/>
          <ac:picMkLst>
            <pc:docMk/>
            <pc:sldMk cId="1800950189" sldId="281"/>
            <ac:picMk id="23" creationId="{C4A42383-C81D-8B4D-AE11-CE6180B18569}"/>
          </ac:picMkLst>
        </pc:picChg>
      </pc:sldChg>
      <pc:sldChg chg="addSp delSp modSp add mod">
        <pc:chgData name="Becky Root" userId="aae79a8e-4f34-44f0-938a-d9bdbc43ff73" providerId="ADAL" clId="{E50E4A2F-BD80-F44D-9F04-A3B3A67F9C28}" dt="2021-10-25T13:19:57.748" v="736"/>
        <pc:sldMkLst>
          <pc:docMk/>
          <pc:sldMk cId="1533481205" sldId="282"/>
        </pc:sldMkLst>
        <pc:spChg chg="del">
          <ac:chgData name="Becky Root" userId="aae79a8e-4f34-44f0-938a-d9bdbc43ff73" providerId="ADAL" clId="{E50E4A2F-BD80-F44D-9F04-A3B3A67F9C28}" dt="2021-10-25T13:19:57.168" v="735" actId="478"/>
          <ac:spMkLst>
            <pc:docMk/>
            <pc:sldMk cId="1533481205" sldId="282"/>
            <ac:spMk id="8" creationId="{C865FA09-D0B3-A246-8F5D-E70492540288}"/>
          </ac:spMkLst>
        </pc:spChg>
        <pc:spChg chg="add del mod">
          <ac:chgData name="Becky Root" userId="aae79a8e-4f34-44f0-938a-d9bdbc43ff73" providerId="ADAL" clId="{E50E4A2F-BD80-F44D-9F04-A3B3A67F9C28}" dt="2021-10-25T13:05:20.014" v="527"/>
          <ac:spMkLst>
            <pc:docMk/>
            <pc:sldMk cId="1533481205" sldId="282"/>
            <ac:spMk id="10" creationId="{037BACA2-8FB0-5F48-9CDE-272A9E3893DC}"/>
          </ac:spMkLst>
        </pc:spChg>
        <pc:spChg chg="mod">
          <ac:chgData name="Becky Root" userId="aae79a8e-4f34-44f0-938a-d9bdbc43ff73" providerId="ADAL" clId="{E50E4A2F-BD80-F44D-9F04-A3B3A67F9C28}" dt="2021-10-25T13:04:39.293" v="515" actId="20577"/>
          <ac:spMkLst>
            <pc:docMk/>
            <pc:sldMk cId="1533481205" sldId="282"/>
            <ac:spMk id="15" creationId="{29D3D24B-A711-2E45-BB59-866D8D0BC686}"/>
          </ac:spMkLst>
        </pc:spChg>
        <pc:spChg chg="mod">
          <ac:chgData name="Becky Root" userId="aae79a8e-4f34-44f0-938a-d9bdbc43ff73" providerId="ADAL" clId="{E50E4A2F-BD80-F44D-9F04-A3B3A67F9C28}" dt="2021-10-25T13:05:15.407" v="525" actId="14100"/>
          <ac:spMkLst>
            <pc:docMk/>
            <pc:sldMk cId="1533481205" sldId="282"/>
            <ac:spMk id="19" creationId="{E97CD0CA-9E57-B54B-870D-4B4ECE972491}"/>
          </ac:spMkLst>
        </pc:spChg>
        <pc:spChg chg="add mod">
          <ac:chgData name="Becky Root" userId="aae79a8e-4f34-44f0-938a-d9bdbc43ff73" providerId="ADAL" clId="{E50E4A2F-BD80-F44D-9F04-A3B3A67F9C28}" dt="2021-10-25T13:19:57.748" v="736"/>
          <ac:spMkLst>
            <pc:docMk/>
            <pc:sldMk cId="1533481205" sldId="282"/>
            <ac:spMk id="20" creationId="{2B6218EB-F33C-EC44-95DE-3AB7229690E8}"/>
          </ac:spMkLst>
        </pc:spChg>
        <pc:spChg chg="mod">
          <ac:chgData name="Becky Root" userId="aae79a8e-4f34-44f0-938a-d9bdbc43ff73" providerId="ADAL" clId="{E50E4A2F-BD80-F44D-9F04-A3B3A67F9C28}" dt="2021-10-25T13:05:11.696" v="524" actId="20577"/>
          <ac:spMkLst>
            <pc:docMk/>
            <pc:sldMk cId="1533481205" sldId="282"/>
            <ac:spMk id="24" creationId="{2B473389-CF03-A34E-AA48-8B7C8AFBB598}"/>
          </ac:spMkLst>
        </pc:spChg>
        <pc:picChg chg="add del mod modCrop">
          <ac:chgData name="Becky Root" userId="aae79a8e-4f34-44f0-938a-d9bdbc43ff73" providerId="ADAL" clId="{E50E4A2F-BD80-F44D-9F04-A3B3A67F9C28}" dt="2021-10-25T13:02:36.071" v="443" actId="478"/>
          <ac:picMkLst>
            <pc:docMk/>
            <pc:sldMk cId="1533481205" sldId="282"/>
            <ac:picMk id="3" creationId="{1B33D089-6BCE-734B-88E0-5BDB6EFF658E}"/>
          </ac:picMkLst>
        </pc:picChg>
        <pc:picChg chg="add del mod modCrop">
          <ac:chgData name="Becky Root" userId="aae79a8e-4f34-44f0-938a-d9bdbc43ff73" providerId="ADAL" clId="{E50E4A2F-BD80-F44D-9F04-A3B3A67F9C28}" dt="2021-10-25T13:03:44.348" v="468" actId="478"/>
          <ac:picMkLst>
            <pc:docMk/>
            <pc:sldMk cId="1533481205" sldId="282"/>
            <ac:picMk id="5" creationId="{B235F2F8-44CE-EC47-BDBA-327AB012D81B}"/>
          </ac:picMkLst>
        </pc:picChg>
        <pc:picChg chg="add del mod modCrop">
          <ac:chgData name="Becky Root" userId="aae79a8e-4f34-44f0-938a-d9bdbc43ff73" providerId="ADAL" clId="{E50E4A2F-BD80-F44D-9F04-A3B3A67F9C28}" dt="2021-10-25T13:07:08.949" v="554" actId="478"/>
          <ac:picMkLst>
            <pc:docMk/>
            <pc:sldMk cId="1533481205" sldId="282"/>
            <ac:picMk id="7" creationId="{904F29B3-0DDB-6B46-8454-C320DF50E5D2}"/>
          </ac:picMkLst>
        </pc:picChg>
        <pc:picChg chg="mod">
          <ac:chgData name="Becky Root" userId="aae79a8e-4f34-44f0-938a-d9bdbc43ff73" providerId="ADAL" clId="{E50E4A2F-BD80-F44D-9F04-A3B3A67F9C28}" dt="2021-10-25T13:07:01.908" v="553" actId="167"/>
          <ac:picMkLst>
            <pc:docMk/>
            <pc:sldMk cId="1533481205" sldId="282"/>
            <ac:picMk id="9" creationId="{81767267-9595-2846-8A11-9F1D2E2662A1}"/>
          </ac:picMkLst>
        </pc:picChg>
        <pc:picChg chg="add del mod modCrop">
          <ac:chgData name="Becky Root" userId="aae79a8e-4f34-44f0-938a-d9bdbc43ff73" providerId="ADAL" clId="{E50E4A2F-BD80-F44D-9F04-A3B3A67F9C28}" dt="2021-10-25T13:07:11.516" v="555" actId="21"/>
          <ac:picMkLst>
            <pc:docMk/>
            <pc:sldMk cId="1533481205" sldId="282"/>
            <ac:picMk id="12" creationId="{9258EA61-DCFD-0241-8EF0-51173AFB29DC}"/>
          </ac:picMkLst>
        </pc:picChg>
        <pc:picChg chg="mod">
          <ac:chgData name="Becky Root" userId="aae79a8e-4f34-44f0-938a-d9bdbc43ff73" providerId="ADAL" clId="{E50E4A2F-BD80-F44D-9F04-A3B3A67F9C28}" dt="2021-10-25T13:05:34.807" v="533" actId="1076"/>
          <ac:picMkLst>
            <pc:docMk/>
            <pc:sldMk cId="1533481205" sldId="282"/>
            <ac:picMk id="17" creationId="{0D02C0B7-2A36-6C4B-9DD2-DC3BB3880C9A}"/>
          </ac:picMkLst>
        </pc:picChg>
        <pc:picChg chg="add del">
          <ac:chgData name="Becky Root" userId="aae79a8e-4f34-44f0-938a-d9bdbc43ff73" providerId="ADAL" clId="{E50E4A2F-BD80-F44D-9F04-A3B3A67F9C28}" dt="2021-10-25T13:05:44.546" v="536" actId="478"/>
          <ac:picMkLst>
            <pc:docMk/>
            <pc:sldMk cId="1533481205" sldId="282"/>
            <ac:picMk id="23" creationId="{C4A42383-C81D-8B4D-AE11-CE6180B18569}"/>
          </ac:picMkLst>
        </pc:picChg>
      </pc:sldChg>
      <pc:sldChg chg="addSp delSp modSp add mod">
        <pc:chgData name="Becky Root" userId="aae79a8e-4f34-44f0-938a-d9bdbc43ff73" providerId="ADAL" clId="{E50E4A2F-BD80-F44D-9F04-A3B3A67F9C28}" dt="2021-10-25T13:20:03.244" v="738"/>
        <pc:sldMkLst>
          <pc:docMk/>
          <pc:sldMk cId="973768513" sldId="283"/>
        </pc:sldMkLst>
        <pc:spChg chg="add del mod">
          <ac:chgData name="Becky Root" userId="aae79a8e-4f34-44f0-938a-d9bdbc43ff73" providerId="ADAL" clId="{E50E4A2F-BD80-F44D-9F04-A3B3A67F9C28}" dt="2021-10-25T13:08:04.438" v="581"/>
          <ac:spMkLst>
            <pc:docMk/>
            <pc:sldMk cId="973768513" sldId="283"/>
            <ac:spMk id="2" creationId="{D804883C-3325-3A4B-A2A2-DE359FF09224}"/>
          </ac:spMkLst>
        </pc:spChg>
        <pc:spChg chg="del">
          <ac:chgData name="Becky Root" userId="aae79a8e-4f34-44f0-938a-d9bdbc43ff73" providerId="ADAL" clId="{E50E4A2F-BD80-F44D-9F04-A3B3A67F9C28}" dt="2021-10-25T13:20:02.696" v="737" actId="478"/>
          <ac:spMkLst>
            <pc:docMk/>
            <pc:sldMk cId="973768513" sldId="283"/>
            <ac:spMk id="8" creationId="{C865FA09-D0B3-A246-8F5D-E70492540288}"/>
          </ac:spMkLst>
        </pc:spChg>
        <pc:spChg chg="add mod">
          <ac:chgData name="Becky Root" userId="aae79a8e-4f34-44f0-938a-d9bdbc43ff73" providerId="ADAL" clId="{E50E4A2F-BD80-F44D-9F04-A3B3A67F9C28}" dt="2021-10-25T13:07:56.682" v="576" actId="14100"/>
          <ac:spMkLst>
            <pc:docMk/>
            <pc:sldMk cId="973768513" sldId="283"/>
            <ac:spMk id="11" creationId="{2A470AD8-EB7F-4D41-8A27-962A7A5FBB2F}"/>
          </ac:spMkLst>
        </pc:spChg>
        <pc:spChg chg="add mod">
          <ac:chgData name="Becky Root" userId="aae79a8e-4f34-44f0-938a-d9bdbc43ff73" providerId="ADAL" clId="{E50E4A2F-BD80-F44D-9F04-A3B3A67F9C28}" dt="2021-10-25T13:07:44.391" v="572"/>
          <ac:spMkLst>
            <pc:docMk/>
            <pc:sldMk cId="973768513" sldId="283"/>
            <ac:spMk id="12" creationId="{E01EAF90-BF5D-C642-A068-1728CD3D04ED}"/>
          </ac:spMkLst>
        </pc:spChg>
        <pc:spChg chg="add mod">
          <ac:chgData name="Becky Root" userId="aae79a8e-4f34-44f0-938a-d9bdbc43ff73" providerId="ADAL" clId="{E50E4A2F-BD80-F44D-9F04-A3B3A67F9C28}" dt="2021-10-25T13:20:03.244" v="738"/>
          <ac:spMkLst>
            <pc:docMk/>
            <pc:sldMk cId="973768513" sldId="283"/>
            <ac:spMk id="14" creationId="{4D6A80C6-F9DE-1B44-9B31-E428D1AD7116}"/>
          </ac:spMkLst>
        </pc:spChg>
        <pc:spChg chg="mod">
          <ac:chgData name="Becky Root" userId="aae79a8e-4f34-44f0-938a-d9bdbc43ff73" providerId="ADAL" clId="{E50E4A2F-BD80-F44D-9F04-A3B3A67F9C28}" dt="2021-10-25T13:07:20.126" v="564" actId="20577"/>
          <ac:spMkLst>
            <pc:docMk/>
            <pc:sldMk cId="973768513" sldId="283"/>
            <ac:spMk id="15" creationId="{29D3D24B-A711-2E45-BB59-866D8D0BC686}"/>
          </ac:spMkLst>
        </pc:spChg>
        <pc:spChg chg="del">
          <ac:chgData name="Becky Root" userId="aae79a8e-4f34-44f0-938a-d9bdbc43ff73" providerId="ADAL" clId="{E50E4A2F-BD80-F44D-9F04-A3B3A67F9C28}" dt="2021-10-25T13:07:25.761" v="566" actId="478"/>
          <ac:spMkLst>
            <pc:docMk/>
            <pc:sldMk cId="973768513" sldId="283"/>
            <ac:spMk id="19" creationId="{E97CD0CA-9E57-B54B-870D-4B4ECE972491}"/>
          </ac:spMkLst>
        </pc:spChg>
        <pc:spChg chg="del">
          <ac:chgData name="Becky Root" userId="aae79a8e-4f34-44f0-938a-d9bdbc43ff73" providerId="ADAL" clId="{E50E4A2F-BD80-F44D-9F04-A3B3A67F9C28}" dt="2021-10-25T13:07:25.082" v="565" actId="478"/>
          <ac:spMkLst>
            <pc:docMk/>
            <pc:sldMk cId="973768513" sldId="283"/>
            <ac:spMk id="24" creationId="{2B473389-CF03-A34E-AA48-8B7C8AFBB598}"/>
          </ac:spMkLst>
        </pc:spChg>
        <pc:picChg chg="add mod">
          <ac:chgData name="Becky Root" userId="aae79a8e-4f34-44f0-938a-d9bdbc43ff73" providerId="ADAL" clId="{E50E4A2F-BD80-F44D-9F04-A3B3A67F9C28}" dt="2021-10-25T13:07:15.858" v="557"/>
          <ac:picMkLst>
            <pc:docMk/>
            <pc:sldMk cId="973768513" sldId="283"/>
            <ac:picMk id="10" creationId="{5B93CEC9-23DB-3C40-996D-5EE4745EE349}"/>
          </ac:picMkLst>
        </pc:picChg>
        <pc:picChg chg="mod">
          <ac:chgData name="Becky Root" userId="aae79a8e-4f34-44f0-938a-d9bdbc43ff73" providerId="ADAL" clId="{E50E4A2F-BD80-F44D-9F04-A3B3A67F9C28}" dt="2021-10-25T13:08:02.387" v="579" actId="1076"/>
          <ac:picMkLst>
            <pc:docMk/>
            <pc:sldMk cId="973768513" sldId="283"/>
            <ac:picMk id="17" creationId="{0D02C0B7-2A36-6C4B-9DD2-DC3BB3880C9A}"/>
          </ac:picMkLst>
        </pc:picChg>
      </pc:sldChg>
      <pc:sldChg chg="addSp delSp modSp add mod ord">
        <pc:chgData name="Becky Root" userId="aae79a8e-4f34-44f0-938a-d9bdbc43ff73" providerId="ADAL" clId="{E50E4A2F-BD80-F44D-9F04-A3B3A67F9C28}" dt="2021-10-25T13:26:04.554" v="805" actId="1076"/>
        <pc:sldMkLst>
          <pc:docMk/>
          <pc:sldMk cId="3700936264" sldId="284"/>
        </pc:sldMkLst>
        <pc:spChg chg="add del mod">
          <ac:chgData name="Becky Root" userId="aae79a8e-4f34-44f0-938a-d9bdbc43ff73" providerId="ADAL" clId="{E50E4A2F-BD80-F44D-9F04-A3B3A67F9C28}" dt="2021-10-25T13:22:06.584" v="774"/>
          <ac:spMkLst>
            <pc:docMk/>
            <pc:sldMk cId="3700936264" sldId="284"/>
            <ac:spMk id="2" creationId="{A0415554-3FE5-6442-A406-931DC5474B2C}"/>
          </ac:spMkLst>
        </pc:spChg>
        <pc:spChg chg="del">
          <ac:chgData name="Becky Root" userId="aae79a8e-4f34-44f0-938a-d9bdbc43ff73" providerId="ADAL" clId="{E50E4A2F-BD80-F44D-9F04-A3B3A67F9C28}" dt="2021-10-25T13:20:09.600" v="739" actId="478"/>
          <ac:spMkLst>
            <pc:docMk/>
            <pc:sldMk cId="3700936264" sldId="284"/>
            <ac:spMk id="8" creationId="{C865FA09-D0B3-A246-8F5D-E70492540288}"/>
          </ac:spMkLst>
        </pc:spChg>
        <pc:spChg chg="add mod">
          <ac:chgData name="Becky Root" userId="aae79a8e-4f34-44f0-938a-d9bdbc43ff73" providerId="ADAL" clId="{E50E4A2F-BD80-F44D-9F04-A3B3A67F9C28}" dt="2021-10-25T13:20:23.212" v="749" actId="20577"/>
          <ac:spMkLst>
            <pc:docMk/>
            <pc:sldMk cId="3700936264" sldId="284"/>
            <ac:spMk id="10" creationId="{557F3C2F-E284-844A-A3C4-6E1A55561546}"/>
          </ac:spMkLst>
        </pc:spChg>
        <pc:spChg chg="del">
          <ac:chgData name="Becky Root" userId="aae79a8e-4f34-44f0-938a-d9bdbc43ff73" providerId="ADAL" clId="{E50E4A2F-BD80-F44D-9F04-A3B3A67F9C28}" dt="2021-10-25T13:20:26.695" v="750" actId="478"/>
          <ac:spMkLst>
            <pc:docMk/>
            <pc:sldMk cId="3700936264" sldId="284"/>
            <ac:spMk id="15" creationId="{29D3D24B-A711-2E45-BB59-866D8D0BC686}"/>
          </ac:spMkLst>
        </pc:spChg>
        <pc:spChg chg="del mod">
          <ac:chgData name="Becky Root" userId="aae79a8e-4f34-44f0-938a-d9bdbc43ff73" providerId="ADAL" clId="{E50E4A2F-BD80-F44D-9F04-A3B3A67F9C28}" dt="2021-10-25T13:22:19.466" v="775" actId="478"/>
          <ac:spMkLst>
            <pc:docMk/>
            <pc:sldMk cId="3700936264" sldId="284"/>
            <ac:spMk id="19" creationId="{E97CD0CA-9E57-B54B-870D-4B4ECE972491}"/>
          </ac:spMkLst>
        </pc:spChg>
        <pc:spChg chg="mod">
          <ac:chgData name="Becky Root" userId="aae79a8e-4f34-44f0-938a-d9bdbc43ff73" providerId="ADAL" clId="{E50E4A2F-BD80-F44D-9F04-A3B3A67F9C28}" dt="2021-10-25T13:23:18.255" v="791" actId="14100"/>
          <ac:spMkLst>
            <pc:docMk/>
            <pc:sldMk cId="3700936264" sldId="284"/>
            <ac:spMk id="24" creationId="{2B473389-CF03-A34E-AA48-8B7C8AFBB598}"/>
          </ac:spMkLst>
        </pc:spChg>
        <pc:picChg chg="add mod">
          <ac:chgData name="Becky Root" userId="aae79a8e-4f34-44f0-938a-d9bdbc43ff73" providerId="ADAL" clId="{E50E4A2F-BD80-F44D-9F04-A3B3A67F9C28}" dt="2021-10-25T13:21:08.634" v="760" actId="167"/>
          <ac:picMkLst>
            <pc:docMk/>
            <pc:sldMk cId="3700936264" sldId="284"/>
            <ac:picMk id="4" creationId="{7B762447-5C43-874E-8092-AED7AFF29D70}"/>
          </ac:picMkLst>
        </pc:picChg>
        <pc:picChg chg="add mod">
          <ac:chgData name="Becky Root" userId="aae79a8e-4f34-44f0-938a-d9bdbc43ff73" providerId="ADAL" clId="{E50E4A2F-BD80-F44D-9F04-A3B3A67F9C28}" dt="2021-10-25T13:25:52.325" v="801" actId="1076"/>
          <ac:picMkLst>
            <pc:docMk/>
            <pc:sldMk cId="3700936264" sldId="284"/>
            <ac:picMk id="6" creationId="{7DF80F2F-4D3D-5A41-8D2B-4473CD1AE2DC}"/>
          </ac:picMkLst>
        </pc:picChg>
        <pc:picChg chg="del">
          <ac:chgData name="Becky Root" userId="aae79a8e-4f34-44f0-938a-d9bdbc43ff73" providerId="ADAL" clId="{E50E4A2F-BD80-F44D-9F04-A3B3A67F9C28}" dt="2021-10-25T13:21:11.612" v="762" actId="478"/>
          <ac:picMkLst>
            <pc:docMk/>
            <pc:sldMk cId="3700936264" sldId="284"/>
            <ac:picMk id="7" creationId="{904F29B3-0DDB-6B46-8454-C320DF50E5D2}"/>
          </ac:picMkLst>
        </pc:picChg>
        <pc:picChg chg="del">
          <ac:chgData name="Becky Root" userId="aae79a8e-4f34-44f0-938a-d9bdbc43ff73" providerId="ADAL" clId="{E50E4A2F-BD80-F44D-9F04-A3B3A67F9C28}" dt="2021-10-25T13:21:10.089" v="761" actId="478"/>
          <ac:picMkLst>
            <pc:docMk/>
            <pc:sldMk cId="3700936264" sldId="284"/>
            <ac:picMk id="9" creationId="{81767267-9595-2846-8A11-9F1D2E2662A1}"/>
          </ac:picMkLst>
        </pc:picChg>
        <pc:picChg chg="add mod">
          <ac:chgData name="Becky Root" userId="aae79a8e-4f34-44f0-938a-d9bdbc43ff73" providerId="ADAL" clId="{E50E4A2F-BD80-F44D-9F04-A3B3A67F9C28}" dt="2021-10-25T13:26:04.554" v="805" actId="1076"/>
          <ac:picMkLst>
            <pc:docMk/>
            <pc:sldMk cId="3700936264" sldId="284"/>
            <ac:picMk id="16" creationId="{96606882-2F0E-4642-A051-EDB88DEB66E9}"/>
          </ac:picMkLst>
        </pc:picChg>
        <pc:picChg chg="del">
          <ac:chgData name="Becky Root" userId="aae79a8e-4f34-44f0-938a-d9bdbc43ff73" providerId="ADAL" clId="{E50E4A2F-BD80-F44D-9F04-A3B3A67F9C28}" dt="2021-10-25T13:20:29.394" v="752" actId="478"/>
          <ac:picMkLst>
            <pc:docMk/>
            <pc:sldMk cId="3700936264" sldId="284"/>
            <ac:picMk id="17" creationId="{0D02C0B7-2A36-6C4B-9DD2-DC3BB3880C9A}"/>
          </ac:picMkLst>
        </pc:picChg>
        <pc:picChg chg="del">
          <ac:chgData name="Becky Root" userId="aae79a8e-4f34-44f0-938a-d9bdbc43ff73" providerId="ADAL" clId="{E50E4A2F-BD80-F44D-9F04-A3B3A67F9C28}" dt="2021-10-25T13:20:28.278" v="751" actId="478"/>
          <ac:picMkLst>
            <pc:docMk/>
            <pc:sldMk cId="3700936264" sldId="284"/>
            <ac:picMk id="21" creationId="{D9196D72-C359-5347-BEF4-E4A6639CF86C}"/>
          </ac:picMkLst>
        </pc:picChg>
      </pc:sldChg>
      <pc:sldChg chg="addSp delSp modSp add mod ord">
        <pc:chgData name="Becky Root" userId="aae79a8e-4f34-44f0-938a-d9bdbc43ff73" providerId="ADAL" clId="{E50E4A2F-BD80-F44D-9F04-A3B3A67F9C28}" dt="2021-10-29T15:30:14.940" v="1148" actId="1076"/>
        <pc:sldMkLst>
          <pc:docMk/>
          <pc:sldMk cId="2039233061" sldId="285"/>
        </pc:sldMkLst>
        <pc:spChg chg="add del mod">
          <ac:chgData name="Becky Root" userId="aae79a8e-4f34-44f0-938a-d9bdbc43ff73" providerId="ADAL" clId="{E50E4A2F-BD80-F44D-9F04-A3B3A67F9C28}" dt="2021-10-25T13:30:24.699" v="851"/>
          <ac:spMkLst>
            <pc:docMk/>
            <pc:sldMk cId="2039233061" sldId="285"/>
            <ac:spMk id="5" creationId="{EB3D5840-FDA9-4449-8FA6-167D01B30BC2}"/>
          </ac:spMkLst>
        </pc:spChg>
        <pc:spChg chg="mod">
          <ac:chgData name="Becky Root" userId="aae79a8e-4f34-44f0-938a-d9bdbc43ff73" providerId="ADAL" clId="{E50E4A2F-BD80-F44D-9F04-A3B3A67F9C28}" dt="2021-10-25T13:29:47.362" v="833" actId="1076"/>
          <ac:spMkLst>
            <pc:docMk/>
            <pc:sldMk cId="2039233061" sldId="285"/>
            <ac:spMk id="8" creationId="{B9F50FBB-0269-4543-AC0F-554217A64100}"/>
          </ac:spMkLst>
        </pc:spChg>
        <pc:spChg chg="mod">
          <ac:chgData name="Becky Root" userId="aae79a8e-4f34-44f0-938a-d9bdbc43ff73" providerId="ADAL" clId="{E50E4A2F-BD80-F44D-9F04-A3B3A67F9C28}" dt="2021-10-29T15:27:46.435" v="1123" actId="14100"/>
          <ac:spMkLst>
            <pc:docMk/>
            <pc:sldMk cId="2039233061" sldId="285"/>
            <ac:spMk id="14" creationId="{57FD6437-51D1-FA46-AF2C-C7FD6E5081B0}"/>
          </ac:spMkLst>
        </pc:spChg>
        <pc:spChg chg="mod">
          <ac:chgData name="Becky Root" userId="aae79a8e-4f34-44f0-938a-d9bdbc43ff73" providerId="ADAL" clId="{E50E4A2F-BD80-F44D-9F04-A3B3A67F9C28}" dt="2021-10-29T15:29:51.230" v="1138" actId="1076"/>
          <ac:spMkLst>
            <pc:docMk/>
            <pc:sldMk cId="2039233061" sldId="285"/>
            <ac:spMk id="16" creationId="{947CE0DC-081F-7A4A-BDD2-B8076F82B942}"/>
          </ac:spMkLst>
        </pc:spChg>
        <pc:spChg chg="mod">
          <ac:chgData name="Becky Root" userId="aae79a8e-4f34-44f0-938a-d9bdbc43ff73" providerId="ADAL" clId="{E50E4A2F-BD80-F44D-9F04-A3B3A67F9C28}" dt="2021-10-25T13:29:47.362" v="833" actId="1076"/>
          <ac:spMkLst>
            <pc:docMk/>
            <pc:sldMk cId="2039233061" sldId="285"/>
            <ac:spMk id="18" creationId="{54485E06-AD02-5F4E-B8CF-E686B1A41200}"/>
          </ac:spMkLst>
        </pc:spChg>
        <pc:spChg chg="del">
          <ac:chgData name="Becky Root" userId="aae79a8e-4f34-44f0-938a-d9bdbc43ff73" providerId="ADAL" clId="{E50E4A2F-BD80-F44D-9F04-A3B3A67F9C28}" dt="2021-10-25T13:28:54.846" v="816" actId="478"/>
          <ac:spMkLst>
            <pc:docMk/>
            <pc:sldMk cId="2039233061" sldId="285"/>
            <ac:spMk id="24" creationId="{FA6D8A67-7835-6347-8684-807561328A0B}"/>
          </ac:spMkLst>
        </pc:spChg>
        <pc:spChg chg="del">
          <ac:chgData name="Becky Root" userId="aae79a8e-4f34-44f0-938a-d9bdbc43ff73" providerId="ADAL" clId="{E50E4A2F-BD80-F44D-9F04-A3B3A67F9C28}" dt="2021-10-25T13:28:45.352" v="815" actId="478"/>
          <ac:spMkLst>
            <pc:docMk/>
            <pc:sldMk cId="2039233061" sldId="285"/>
            <ac:spMk id="32" creationId="{820A55B9-A2AE-604B-8460-BDD4765F9856}"/>
          </ac:spMkLst>
        </pc:spChg>
        <pc:spChg chg="mod">
          <ac:chgData name="Becky Root" userId="aae79a8e-4f34-44f0-938a-d9bdbc43ff73" providerId="ADAL" clId="{E50E4A2F-BD80-F44D-9F04-A3B3A67F9C28}" dt="2021-10-29T15:28:11.209" v="1129" actId="1076"/>
          <ac:spMkLst>
            <pc:docMk/>
            <pc:sldMk cId="2039233061" sldId="285"/>
            <ac:spMk id="44" creationId="{7B2ABC9F-74D1-5D48-B9DD-7A6919B19C07}"/>
          </ac:spMkLst>
        </pc:spChg>
        <pc:spChg chg="mod">
          <ac:chgData name="Becky Root" userId="aae79a8e-4f34-44f0-938a-d9bdbc43ff73" providerId="ADAL" clId="{E50E4A2F-BD80-F44D-9F04-A3B3A67F9C28}" dt="2021-10-29T15:28:11.209" v="1129" actId="1076"/>
          <ac:spMkLst>
            <pc:docMk/>
            <pc:sldMk cId="2039233061" sldId="285"/>
            <ac:spMk id="45" creationId="{E0C5B1FB-DFF3-0D49-814E-E1669CD484D9}"/>
          </ac:spMkLst>
        </pc:spChg>
        <pc:spChg chg="mod">
          <ac:chgData name="Becky Root" userId="aae79a8e-4f34-44f0-938a-d9bdbc43ff73" providerId="ADAL" clId="{E50E4A2F-BD80-F44D-9F04-A3B3A67F9C28}" dt="2021-10-29T15:29:58.039" v="1141" actId="1076"/>
          <ac:spMkLst>
            <pc:docMk/>
            <pc:sldMk cId="2039233061" sldId="285"/>
            <ac:spMk id="48" creationId="{1D44FC11-76D0-A249-8E35-44758408CAD0}"/>
          </ac:spMkLst>
        </pc:spChg>
        <pc:spChg chg="mod">
          <ac:chgData name="Becky Root" userId="aae79a8e-4f34-44f0-938a-d9bdbc43ff73" providerId="ADAL" clId="{E50E4A2F-BD80-F44D-9F04-A3B3A67F9C28}" dt="2021-10-29T15:30:02.639" v="1142" actId="1076"/>
          <ac:spMkLst>
            <pc:docMk/>
            <pc:sldMk cId="2039233061" sldId="285"/>
            <ac:spMk id="51" creationId="{D2F36E10-1CC6-F644-8215-29B5F7874191}"/>
          </ac:spMkLst>
        </pc:spChg>
        <pc:spChg chg="mod">
          <ac:chgData name="Becky Root" userId="aae79a8e-4f34-44f0-938a-d9bdbc43ff73" providerId="ADAL" clId="{E50E4A2F-BD80-F44D-9F04-A3B3A67F9C28}" dt="2021-10-29T15:30:02.639" v="1142" actId="1076"/>
          <ac:spMkLst>
            <pc:docMk/>
            <pc:sldMk cId="2039233061" sldId="285"/>
            <ac:spMk id="52" creationId="{F41AA9E7-AA0E-D342-A809-3583BED2504F}"/>
          </ac:spMkLst>
        </pc:spChg>
        <pc:spChg chg="mod">
          <ac:chgData name="Becky Root" userId="aae79a8e-4f34-44f0-938a-d9bdbc43ff73" providerId="ADAL" clId="{E50E4A2F-BD80-F44D-9F04-A3B3A67F9C28}" dt="2021-10-29T15:29:51.230" v="1138" actId="1076"/>
          <ac:spMkLst>
            <pc:docMk/>
            <pc:sldMk cId="2039233061" sldId="285"/>
            <ac:spMk id="55" creationId="{8E2EA91F-00D3-E340-8484-1EC50EAC21EC}"/>
          </ac:spMkLst>
        </pc:spChg>
        <pc:spChg chg="mod">
          <ac:chgData name="Becky Root" userId="aae79a8e-4f34-44f0-938a-d9bdbc43ff73" providerId="ADAL" clId="{E50E4A2F-BD80-F44D-9F04-A3B3A67F9C28}" dt="2021-10-29T15:27:59.227" v="1126" actId="1076"/>
          <ac:spMkLst>
            <pc:docMk/>
            <pc:sldMk cId="2039233061" sldId="285"/>
            <ac:spMk id="58" creationId="{D735544C-6E6A-144B-98AB-DF3D40774A78}"/>
          </ac:spMkLst>
        </pc:spChg>
        <pc:spChg chg="mod">
          <ac:chgData name="Becky Root" userId="aae79a8e-4f34-44f0-938a-d9bdbc43ff73" providerId="ADAL" clId="{E50E4A2F-BD80-F44D-9F04-A3B3A67F9C28}" dt="2021-10-29T15:27:59.227" v="1126" actId="1076"/>
          <ac:spMkLst>
            <pc:docMk/>
            <pc:sldMk cId="2039233061" sldId="285"/>
            <ac:spMk id="59" creationId="{2A17FE0C-5330-774D-A4DA-223B41C2854D}"/>
          </ac:spMkLst>
        </pc:spChg>
        <pc:grpChg chg="del">
          <ac:chgData name="Becky Root" userId="aae79a8e-4f34-44f0-938a-d9bdbc43ff73" providerId="ADAL" clId="{E50E4A2F-BD80-F44D-9F04-A3B3A67F9C28}" dt="2021-10-25T13:29:14.105" v="820" actId="478"/>
          <ac:grpSpMkLst>
            <pc:docMk/>
            <pc:sldMk cId="2039233061" sldId="285"/>
            <ac:grpSpMk id="26" creationId="{D80A95D6-A20A-B24E-BE7F-4FC59B25F058}"/>
          </ac:grpSpMkLst>
        </pc:grpChg>
        <pc:grpChg chg="del mod">
          <ac:chgData name="Becky Root" userId="aae79a8e-4f34-44f0-938a-d9bdbc43ff73" providerId="ADAL" clId="{E50E4A2F-BD80-F44D-9F04-A3B3A67F9C28}" dt="2021-10-25T13:29:17.339" v="822" actId="478"/>
          <ac:grpSpMkLst>
            <pc:docMk/>
            <pc:sldMk cId="2039233061" sldId="285"/>
            <ac:grpSpMk id="74" creationId="{F773FDD1-BA1E-E946-967D-CEF7A65A5577}"/>
          </ac:grpSpMkLst>
        </pc:grpChg>
        <pc:grpChg chg="del">
          <ac:chgData name="Becky Root" userId="aae79a8e-4f34-44f0-938a-d9bdbc43ff73" providerId="ADAL" clId="{E50E4A2F-BD80-F44D-9F04-A3B3A67F9C28}" dt="2021-10-25T13:29:15.968" v="821" actId="478"/>
          <ac:grpSpMkLst>
            <pc:docMk/>
            <pc:sldMk cId="2039233061" sldId="285"/>
            <ac:grpSpMk id="86" creationId="{F695F652-F9DE-CC45-B7EE-510A3735A7F0}"/>
          </ac:grpSpMkLst>
        </pc:grpChg>
        <pc:grpChg chg="del">
          <ac:chgData name="Becky Root" userId="aae79a8e-4f34-44f0-938a-d9bdbc43ff73" providerId="ADAL" clId="{E50E4A2F-BD80-F44D-9F04-A3B3A67F9C28}" dt="2021-10-25T13:29:18.629" v="823" actId="478"/>
          <ac:grpSpMkLst>
            <pc:docMk/>
            <pc:sldMk cId="2039233061" sldId="285"/>
            <ac:grpSpMk id="101" creationId="{88EB63AD-A7BF-054F-AF10-969A5DC20C06}"/>
          </ac:grpSpMkLst>
        </pc:grpChg>
        <pc:picChg chg="del">
          <ac:chgData name="Becky Root" userId="aae79a8e-4f34-44f0-938a-d9bdbc43ff73" providerId="ADAL" clId="{E50E4A2F-BD80-F44D-9F04-A3B3A67F9C28}" dt="2021-10-25T13:28:39.917" v="812" actId="478"/>
          <ac:picMkLst>
            <pc:docMk/>
            <pc:sldMk cId="2039233061" sldId="285"/>
            <ac:picMk id="3" creationId="{F2AA9CB2-AA5F-2E41-8215-33126D30FFD5}"/>
          </ac:picMkLst>
        </pc:picChg>
        <pc:picChg chg="add mod">
          <ac:chgData name="Becky Root" userId="aae79a8e-4f34-44f0-938a-d9bdbc43ff73" providerId="ADAL" clId="{E50E4A2F-BD80-F44D-9F04-A3B3A67F9C28}" dt="2021-10-25T13:28:38.141" v="811" actId="167"/>
          <ac:picMkLst>
            <pc:docMk/>
            <pc:sldMk cId="2039233061" sldId="285"/>
            <ac:picMk id="4" creationId="{967C303A-DD67-6240-9C7C-2B047CA41FCB}"/>
          </ac:picMkLst>
        </pc:picChg>
        <pc:picChg chg="mod">
          <ac:chgData name="Becky Root" userId="aae79a8e-4f34-44f0-938a-d9bdbc43ff73" providerId="ADAL" clId="{E50E4A2F-BD80-F44D-9F04-A3B3A67F9C28}" dt="2021-10-29T15:30:14.940" v="1148" actId="1076"/>
          <ac:picMkLst>
            <pc:docMk/>
            <pc:sldMk cId="2039233061" sldId="285"/>
            <ac:picMk id="6" creationId="{97351D80-99AE-4D45-B694-F91CAC65C003}"/>
          </ac:picMkLst>
        </pc:picChg>
        <pc:picChg chg="add mod">
          <ac:chgData name="Becky Root" userId="aae79a8e-4f34-44f0-938a-d9bdbc43ff73" providerId="ADAL" clId="{E50E4A2F-BD80-F44D-9F04-A3B3A67F9C28}" dt="2021-10-25T13:30:42.665" v="856" actId="1076"/>
          <ac:picMkLst>
            <pc:docMk/>
            <pc:sldMk cId="2039233061" sldId="285"/>
            <ac:picMk id="9" creationId="{D67A74CE-5C40-354F-ADF1-3B52CF2EA19E}"/>
          </ac:picMkLst>
        </pc:picChg>
        <pc:picChg chg="mod">
          <ac:chgData name="Becky Root" userId="aae79a8e-4f34-44f0-938a-d9bdbc43ff73" providerId="ADAL" clId="{E50E4A2F-BD80-F44D-9F04-A3B3A67F9C28}" dt="2021-10-29T15:30:14.940" v="1148" actId="1076"/>
          <ac:picMkLst>
            <pc:docMk/>
            <pc:sldMk cId="2039233061" sldId="285"/>
            <ac:picMk id="10" creationId="{D0659B90-A139-E940-B797-60C41842DDAE}"/>
          </ac:picMkLst>
        </pc:picChg>
        <pc:picChg chg="mod">
          <ac:chgData name="Becky Root" userId="aae79a8e-4f34-44f0-938a-d9bdbc43ff73" providerId="ADAL" clId="{E50E4A2F-BD80-F44D-9F04-A3B3A67F9C28}" dt="2021-10-29T15:30:09.827" v="1145" actId="1076"/>
          <ac:picMkLst>
            <pc:docMk/>
            <pc:sldMk cId="2039233061" sldId="285"/>
            <ac:picMk id="15" creationId="{758FAF19-C01B-0946-8DEE-9A9A39EB666A}"/>
          </ac:picMkLst>
        </pc:picChg>
        <pc:picChg chg="mod">
          <ac:chgData name="Becky Root" userId="aae79a8e-4f34-44f0-938a-d9bdbc43ff73" providerId="ADAL" clId="{E50E4A2F-BD80-F44D-9F04-A3B3A67F9C28}" dt="2021-10-29T15:28:15.999" v="1132" actId="1076"/>
          <ac:picMkLst>
            <pc:docMk/>
            <pc:sldMk cId="2039233061" sldId="285"/>
            <ac:picMk id="20" creationId="{5D1732E0-5CC5-CD4E-8240-0F84A3F684C7}"/>
          </ac:picMkLst>
        </pc:picChg>
        <pc:picChg chg="add mod">
          <ac:chgData name="Becky Root" userId="aae79a8e-4f34-44f0-938a-d9bdbc43ff73" providerId="ADAL" clId="{E50E4A2F-BD80-F44D-9F04-A3B3A67F9C28}" dt="2021-10-29T15:30:02.639" v="1142" actId="1076"/>
          <ac:picMkLst>
            <pc:docMk/>
            <pc:sldMk cId="2039233061" sldId="285"/>
            <ac:picMk id="41" creationId="{D278AD09-D66C-E948-8842-98C5D91C93DA}"/>
          </ac:picMkLst>
        </pc:picChg>
        <pc:picChg chg="add mod">
          <ac:chgData name="Becky Root" userId="aae79a8e-4f34-44f0-938a-d9bdbc43ff73" providerId="ADAL" clId="{E50E4A2F-BD80-F44D-9F04-A3B3A67F9C28}" dt="2021-10-29T15:28:11.209" v="1129" actId="1076"/>
          <ac:picMkLst>
            <pc:docMk/>
            <pc:sldMk cId="2039233061" sldId="285"/>
            <ac:picMk id="42" creationId="{11D52793-F65A-1548-AACE-9015630AC4FF}"/>
          </ac:picMkLst>
        </pc:picChg>
        <pc:picChg chg="add mod">
          <ac:chgData name="Becky Root" userId="aae79a8e-4f34-44f0-938a-d9bdbc43ff73" providerId="ADAL" clId="{E50E4A2F-BD80-F44D-9F04-A3B3A67F9C28}" dt="2021-10-29T15:27:59.227" v="1126" actId="1076"/>
          <ac:picMkLst>
            <pc:docMk/>
            <pc:sldMk cId="2039233061" sldId="285"/>
            <ac:picMk id="43" creationId="{3EC2E5ED-82DE-D247-8EE8-AA8D9EEF7BD5}"/>
          </ac:picMkLst>
        </pc:picChg>
        <pc:picChg chg="add mod">
          <ac:chgData name="Becky Root" userId="aae79a8e-4f34-44f0-938a-d9bdbc43ff73" providerId="ADAL" clId="{E50E4A2F-BD80-F44D-9F04-A3B3A67F9C28}" dt="2021-10-25T13:31:03.422" v="862" actId="1076"/>
          <ac:picMkLst>
            <pc:docMk/>
            <pc:sldMk cId="2039233061" sldId="285"/>
            <ac:picMk id="46" creationId="{72D26896-093C-7A4D-ACFB-F8E6DDC87EA7}"/>
          </ac:picMkLst>
        </pc:picChg>
        <pc:picChg chg="add mod">
          <ac:chgData name="Becky Root" userId="aae79a8e-4f34-44f0-938a-d9bdbc43ff73" providerId="ADAL" clId="{E50E4A2F-BD80-F44D-9F04-A3B3A67F9C28}" dt="2021-10-29T15:30:02.639" v="1142" actId="1076"/>
          <ac:picMkLst>
            <pc:docMk/>
            <pc:sldMk cId="2039233061" sldId="285"/>
            <ac:picMk id="47" creationId="{E994D094-45BB-1B44-81E4-D15369ABE18A}"/>
          </ac:picMkLst>
        </pc:picChg>
        <pc:picChg chg="add mod">
          <ac:chgData name="Becky Root" userId="aae79a8e-4f34-44f0-938a-d9bdbc43ff73" providerId="ADAL" clId="{E50E4A2F-BD80-F44D-9F04-A3B3A67F9C28}" dt="2021-10-29T15:28:11.209" v="1129" actId="1076"/>
          <ac:picMkLst>
            <pc:docMk/>
            <pc:sldMk cId="2039233061" sldId="285"/>
            <ac:picMk id="49" creationId="{D053CBFE-7359-054E-A51B-844D628A8495}"/>
          </ac:picMkLst>
        </pc:picChg>
        <pc:picChg chg="add mod">
          <ac:chgData name="Becky Root" userId="aae79a8e-4f34-44f0-938a-d9bdbc43ff73" providerId="ADAL" clId="{E50E4A2F-BD80-F44D-9F04-A3B3A67F9C28}" dt="2021-10-29T15:27:59.227" v="1126" actId="1076"/>
          <ac:picMkLst>
            <pc:docMk/>
            <pc:sldMk cId="2039233061" sldId="285"/>
            <ac:picMk id="50" creationId="{62FCE879-CC8E-D249-B93D-CB9B2DDAF94F}"/>
          </ac:picMkLst>
        </pc:picChg>
        <pc:picChg chg="mod">
          <ac:chgData name="Becky Root" userId="aae79a8e-4f34-44f0-938a-d9bdbc43ff73" providerId="ADAL" clId="{E50E4A2F-BD80-F44D-9F04-A3B3A67F9C28}" dt="2021-10-29T15:28:15.999" v="1132" actId="1076"/>
          <ac:picMkLst>
            <pc:docMk/>
            <pc:sldMk cId="2039233061" sldId="285"/>
            <ac:picMk id="53" creationId="{32161610-4C27-764A-BD99-3124FF05F8AC}"/>
          </ac:picMkLst>
        </pc:picChg>
        <pc:picChg chg="mod">
          <ac:chgData name="Becky Root" userId="aae79a8e-4f34-44f0-938a-d9bdbc43ff73" providerId="ADAL" clId="{E50E4A2F-BD80-F44D-9F04-A3B3A67F9C28}" dt="2021-10-29T15:30:09.827" v="1145" actId="1076"/>
          <ac:picMkLst>
            <pc:docMk/>
            <pc:sldMk cId="2039233061" sldId="285"/>
            <ac:picMk id="71" creationId="{06570C4D-09B4-4446-AE3F-30C145622749}"/>
          </ac:picMkLst>
        </pc:picChg>
      </pc:sldChg>
      <pc:sldChg chg="addSp delSp modSp add mod ord">
        <pc:chgData name="Becky Root" userId="aae79a8e-4f34-44f0-938a-d9bdbc43ff73" providerId="ADAL" clId="{E50E4A2F-BD80-F44D-9F04-A3B3A67F9C28}" dt="2021-10-29T15:21:16.675" v="1047"/>
        <pc:sldMkLst>
          <pc:docMk/>
          <pc:sldMk cId="1409417080" sldId="286"/>
        </pc:sldMkLst>
        <pc:spChg chg="add del mod">
          <ac:chgData name="Becky Root" userId="aae79a8e-4f34-44f0-938a-d9bdbc43ff73" providerId="ADAL" clId="{E50E4A2F-BD80-F44D-9F04-A3B3A67F9C28}" dt="2021-10-25T13:32:34.269" v="881"/>
          <ac:spMkLst>
            <pc:docMk/>
            <pc:sldMk cId="1409417080" sldId="286"/>
            <ac:spMk id="2" creationId="{0D01FD4B-5B48-C04F-98B8-C0FD3C379E92}"/>
          </ac:spMkLst>
        </pc:spChg>
        <pc:spChg chg="add mod">
          <ac:chgData name="Becky Root" userId="aae79a8e-4f34-44f0-938a-d9bdbc43ff73" providerId="ADAL" clId="{E50E4A2F-BD80-F44D-9F04-A3B3A67F9C28}" dt="2021-10-25T13:32:12.699" v="871"/>
          <ac:spMkLst>
            <pc:docMk/>
            <pc:sldMk cId="1409417080" sldId="286"/>
            <ac:spMk id="16" creationId="{ECA82165-494E-6541-921A-AC85C6672F58}"/>
          </ac:spMkLst>
        </pc:spChg>
        <pc:spChg chg="del">
          <ac:chgData name="Becky Root" userId="aae79a8e-4f34-44f0-938a-d9bdbc43ff73" providerId="ADAL" clId="{E50E4A2F-BD80-F44D-9F04-A3B3A67F9C28}" dt="2021-10-25T13:32:12.094" v="870" actId="478"/>
          <ac:spMkLst>
            <pc:docMk/>
            <pc:sldMk cId="1409417080" sldId="286"/>
            <ac:spMk id="18" creationId="{AFE62F2D-D11B-D94D-B559-2A0FB1FCA5DF}"/>
          </ac:spMkLst>
        </pc:spChg>
        <pc:spChg chg="mod">
          <ac:chgData name="Becky Root" userId="aae79a8e-4f34-44f0-938a-d9bdbc43ff73" providerId="ADAL" clId="{E50E4A2F-BD80-F44D-9F04-A3B3A67F9C28}" dt="2021-10-25T13:32:31.905" v="879" actId="14100"/>
          <ac:spMkLst>
            <pc:docMk/>
            <pc:sldMk cId="1409417080" sldId="286"/>
            <ac:spMk id="24" creationId="{C1BEFEF7-CF7D-1D43-8B4B-2CC4A5417508}"/>
          </ac:spMkLst>
        </pc:spChg>
        <pc:spChg chg="mod">
          <ac:chgData name="Becky Root" userId="aae79a8e-4f34-44f0-938a-d9bdbc43ff73" providerId="ADAL" clId="{E50E4A2F-BD80-F44D-9F04-A3B3A67F9C28}" dt="2021-10-25T13:32:29.160" v="878" actId="14100"/>
          <ac:spMkLst>
            <pc:docMk/>
            <pc:sldMk cId="1409417080" sldId="286"/>
            <ac:spMk id="25" creationId="{489BC72E-096F-2D4C-B6A2-3FEB16F53432}"/>
          </ac:spMkLst>
        </pc:spChg>
        <pc:picChg chg="del">
          <ac:chgData name="Becky Root" userId="aae79a8e-4f34-44f0-938a-d9bdbc43ff73" providerId="ADAL" clId="{E50E4A2F-BD80-F44D-9F04-A3B3A67F9C28}" dt="2021-10-25T13:33:11.026" v="884" actId="478"/>
          <ac:picMkLst>
            <pc:docMk/>
            <pc:sldMk cId="1409417080" sldId="286"/>
            <ac:picMk id="4" creationId="{3090CBE0-AE02-D54B-950F-B85053066E10}"/>
          </ac:picMkLst>
        </pc:picChg>
        <pc:picChg chg="del">
          <ac:chgData name="Becky Root" userId="aae79a8e-4f34-44f0-938a-d9bdbc43ff73" providerId="ADAL" clId="{E50E4A2F-BD80-F44D-9F04-A3B3A67F9C28}" dt="2021-10-25T13:32:14.746" v="872" actId="478"/>
          <ac:picMkLst>
            <pc:docMk/>
            <pc:sldMk cId="1409417080" sldId="286"/>
            <ac:picMk id="5" creationId="{AC8A2C6B-BAB7-CA40-A9FC-C86CED2431B3}"/>
          </ac:picMkLst>
        </pc:picChg>
        <pc:picChg chg="add mod">
          <ac:chgData name="Becky Root" userId="aae79a8e-4f34-44f0-938a-d9bdbc43ff73" providerId="ADAL" clId="{E50E4A2F-BD80-F44D-9F04-A3B3A67F9C28}" dt="2021-10-25T13:33:12.023" v="885" actId="27614"/>
          <ac:picMkLst>
            <pc:docMk/>
            <pc:sldMk cId="1409417080" sldId="286"/>
            <ac:picMk id="6" creationId="{37FDF0EA-3707-2841-9D0E-C5CEFFAE9362}"/>
          </ac:picMkLst>
        </pc:picChg>
        <pc:picChg chg="add mod">
          <ac:chgData name="Becky Root" userId="aae79a8e-4f34-44f0-938a-d9bdbc43ff73" providerId="ADAL" clId="{E50E4A2F-BD80-F44D-9F04-A3B3A67F9C28}" dt="2021-10-29T15:21:16.675" v="1047"/>
          <ac:picMkLst>
            <pc:docMk/>
            <pc:sldMk cId="1409417080" sldId="286"/>
            <ac:picMk id="14" creationId="{FCBC4051-A3FA-AC43-B8E4-5E7913EFDF2B}"/>
          </ac:picMkLst>
        </pc:picChg>
        <pc:picChg chg="del">
          <ac:chgData name="Becky Root" userId="aae79a8e-4f34-44f0-938a-d9bdbc43ff73" providerId="ADAL" clId="{E50E4A2F-BD80-F44D-9F04-A3B3A67F9C28}" dt="2021-10-29T15:21:12.645" v="1039" actId="478"/>
          <ac:picMkLst>
            <pc:docMk/>
            <pc:sldMk cId="1409417080" sldId="286"/>
            <ac:picMk id="15" creationId="{7402E8C7-3F54-844F-8FE4-DE3EAFAE4EFE}"/>
          </ac:picMkLst>
        </pc:picChg>
        <pc:picChg chg="add mod">
          <ac:chgData name="Becky Root" userId="aae79a8e-4f34-44f0-938a-d9bdbc43ff73" providerId="ADAL" clId="{E50E4A2F-BD80-F44D-9F04-A3B3A67F9C28}" dt="2021-10-29T15:21:16.675" v="1047"/>
          <ac:picMkLst>
            <pc:docMk/>
            <pc:sldMk cId="1409417080" sldId="286"/>
            <ac:picMk id="17" creationId="{841EDC33-026A-FA43-AFC4-1AA61B730FF5}"/>
          </ac:picMkLst>
        </pc:picChg>
        <pc:picChg chg="add mod">
          <ac:chgData name="Becky Root" userId="aae79a8e-4f34-44f0-938a-d9bdbc43ff73" providerId="ADAL" clId="{E50E4A2F-BD80-F44D-9F04-A3B3A67F9C28}" dt="2021-10-29T15:21:16.675" v="1047"/>
          <ac:picMkLst>
            <pc:docMk/>
            <pc:sldMk cId="1409417080" sldId="286"/>
            <ac:picMk id="18" creationId="{4DE3AA9F-C4E2-D241-9756-93B0699F5A9D}"/>
          </ac:picMkLst>
        </pc:picChg>
        <pc:picChg chg="add mod">
          <ac:chgData name="Becky Root" userId="aae79a8e-4f34-44f0-938a-d9bdbc43ff73" providerId="ADAL" clId="{E50E4A2F-BD80-F44D-9F04-A3B3A67F9C28}" dt="2021-10-29T15:21:16.675" v="1047"/>
          <ac:picMkLst>
            <pc:docMk/>
            <pc:sldMk cId="1409417080" sldId="286"/>
            <ac:picMk id="19" creationId="{3F566454-8AB1-9C40-8C6E-CA82BE9F1E05}"/>
          </ac:picMkLst>
        </pc:picChg>
        <pc:picChg chg="del">
          <ac:chgData name="Becky Root" userId="aae79a8e-4f34-44f0-938a-d9bdbc43ff73" providerId="ADAL" clId="{E50E4A2F-BD80-F44D-9F04-A3B3A67F9C28}" dt="2021-10-29T15:21:13.020" v="1040" actId="478"/>
          <ac:picMkLst>
            <pc:docMk/>
            <pc:sldMk cId="1409417080" sldId="286"/>
            <ac:picMk id="20" creationId="{C6F1E7ED-7D5C-6C40-9A20-95332738A70F}"/>
          </ac:picMkLst>
        </pc:picChg>
        <pc:picChg chg="add mod">
          <ac:chgData name="Becky Root" userId="aae79a8e-4f34-44f0-938a-d9bdbc43ff73" providerId="ADAL" clId="{E50E4A2F-BD80-F44D-9F04-A3B3A67F9C28}" dt="2021-10-29T15:21:16.675" v="1047"/>
          <ac:picMkLst>
            <pc:docMk/>
            <pc:sldMk cId="1409417080" sldId="286"/>
            <ac:picMk id="21" creationId="{3FAB1EBD-F9D6-CC43-B40F-AE021139D55C}"/>
          </ac:picMkLst>
        </pc:picChg>
        <pc:picChg chg="del">
          <ac:chgData name="Becky Root" userId="aae79a8e-4f34-44f0-938a-d9bdbc43ff73" providerId="ADAL" clId="{E50E4A2F-BD80-F44D-9F04-A3B3A67F9C28}" dt="2021-10-29T15:21:13.339" v="1041" actId="478"/>
          <ac:picMkLst>
            <pc:docMk/>
            <pc:sldMk cId="1409417080" sldId="286"/>
            <ac:picMk id="22" creationId="{380D7E0D-65B7-E046-B98C-D8556DF993BA}"/>
          </ac:picMkLst>
        </pc:picChg>
        <pc:picChg chg="add mod">
          <ac:chgData name="Becky Root" userId="aae79a8e-4f34-44f0-938a-d9bdbc43ff73" providerId="ADAL" clId="{E50E4A2F-BD80-F44D-9F04-A3B3A67F9C28}" dt="2021-10-29T15:21:16.675" v="1047"/>
          <ac:picMkLst>
            <pc:docMk/>
            <pc:sldMk cId="1409417080" sldId="286"/>
            <ac:picMk id="23" creationId="{BACA98AD-06BB-3A40-963A-33E83AC7FEBB}"/>
          </ac:picMkLst>
        </pc:picChg>
        <pc:picChg chg="del">
          <ac:chgData name="Becky Root" userId="aae79a8e-4f34-44f0-938a-d9bdbc43ff73" providerId="ADAL" clId="{E50E4A2F-BD80-F44D-9F04-A3B3A67F9C28}" dt="2021-10-29T15:21:14.572" v="1044" actId="478"/>
          <ac:picMkLst>
            <pc:docMk/>
            <pc:sldMk cId="1409417080" sldId="286"/>
            <ac:picMk id="26" creationId="{A21E731D-6322-3545-A0D3-727E5A3549C7}"/>
          </ac:picMkLst>
        </pc:picChg>
        <pc:picChg chg="add mod">
          <ac:chgData name="Becky Root" userId="aae79a8e-4f34-44f0-938a-d9bdbc43ff73" providerId="ADAL" clId="{E50E4A2F-BD80-F44D-9F04-A3B3A67F9C28}" dt="2021-10-29T15:21:16.675" v="1047"/>
          <ac:picMkLst>
            <pc:docMk/>
            <pc:sldMk cId="1409417080" sldId="286"/>
            <ac:picMk id="27" creationId="{50681204-7C02-CE42-A69C-0412BDCD86B7}"/>
          </ac:picMkLst>
        </pc:picChg>
        <pc:picChg chg="del">
          <ac:chgData name="Becky Root" userId="aae79a8e-4f34-44f0-938a-d9bdbc43ff73" providerId="ADAL" clId="{E50E4A2F-BD80-F44D-9F04-A3B3A67F9C28}" dt="2021-10-29T15:21:14.267" v="1043" actId="478"/>
          <ac:picMkLst>
            <pc:docMk/>
            <pc:sldMk cId="1409417080" sldId="286"/>
            <ac:picMk id="28" creationId="{4A3BE98D-2905-D441-8B32-A47692E90F6E}"/>
          </ac:picMkLst>
        </pc:picChg>
        <pc:picChg chg="add mod">
          <ac:chgData name="Becky Root" userId="aae79a8e-4f34-44f0-938a-d9bdbc43ff73" providerId="ADAL" clId="{E50E4A2F-BD80-F44D-9F04-A3B3A67F9C28}" dt="2021-10-29T15:21:16.675" v="1047"/>
          <ac:picMkLst>
            <pc:docMk/>
            <pc:sldMk cId="1409417080" sldId="286"/>
            <ac:picMk id="29" creationId="{5F7D0A4D-8C26-2840-BEFE-F3A870C87B87}"/>
          </ac:picMkLst>
        </pc:picChg>
        <pc:picChg chg="del">
          <ac:chgData name="Becky Root" userId="aae79a8e-4f34-44f0-938a-d9bdbc43ff73" providerId="ADAL" clId="{E50E4A2F-BD80-F44D-9F04-A3B3A67F9C28}" dt="2021-10-29T15:21:15.667" v="1046" actId="478"/>
          <ac:picMkLst>
            <pc:docMk/>
            <pc:sldMk cId="1409417080" sldId="286"/>
            <ac:picMk id="44" creationId="{CDC8B1B9-B1EA-964C-A271-FE10BD3F6173}"/>
          </ac:picMkLst>
        </pc:picChg>
        <pc:picChg chg="del">
          <ac:chgData name="Becky Root" userId="aae79a8e-4f34-44f0-938a-d9bdbc43ff73" providerId="ADAL" clId="{E50E4A2F-BD80-F44D-9F04-A3B3A67F9C28}" dt="2021-10-29T15:21:13.860" v="1042" actId="478"/>
          <ac:picMkLst>
            <pc:docMk/>
            <pc:sldMk cId="1409417080" sldId="286"/>
            <ac:picMk id="45" creationId="{283D1B07-895E-F144-B637-15744104018E}"/>
          </ac:picMkLst>
        </pc:picChg>
        <pc:picChg chg="del">
          <ac:chgData name="Becky Root" userId="aae79a8e-4f34-44f0-938a-d9bdbc43ff73" providerId="ADAL" clId="{E50E4A2F-BD80-F44D-9F04-A3B3A67F9C28}" dt="2021-10-29T15:21:15.115" v="1045" actId="478"/>
          <ac:picMkLst>
            <pc:docMk/>
            <pc:sldMk cId="1409417080" sldId="286"/>
            <ac:picMk id="46" creationId="{66C79BE3-46D2-6444-89C4-D44FE673D3B9}"/>
          </ac:picMkLst>
        </pc:picChg>
      </pc:sldChg>
      <pc:sldChg chg="addSp delSp modSp add mod">
        <pc:chgData name="Becky Root" userId="aae79a8e-4f34-44f0-938a-d9bdbc43ff73" providerId="ADAL" clId="{E50E4A2F-BD80-F44D-9F04-A3B3A67F9C28}" dt="2021-10-25T13:40:29.001" v="914" actId="1076"/>
        <pc:sldMkLst>
          <pc:docMk/>
          <pc:sldMk cId="3486303071" sldId="287"/>
        </pc:sldMkLst>
        <pc:picChg chg="add mod">
          <ac:chgData name="Becky Root" userId="aae79a8e-4f34-44f0-938a-d9bdbc43ff73" providerId="ADAL" clId="{E50E4A2F-BD80-F44D-9F04-A3B3A67F9C28}" dt="2021-10-25T13:40:29.001" v="914" actId="1076"/>
          <ac:picMkLst>
            <pc:docMk/>
            <pc:sldMk cId="3486303071" sldId="287"/>
            <ac:picMk id="3" creationId="{BD65AEA3-8D30-7646-AB01-9E3F3F445F92}"/>
          </ac:picMkLst>
        </pc:picChg>
        <pc:picChg chg="del">
          <ac:chgData name="Becky Root" userId="aae79a8e-4f34-44f0-938a-d9bdbc43ff73" providerId="ADAL" clId="{E50E4A2F-BD80-F44D-9F04-A3B3A67F9C28}" dt="2021-10-25T13:40:23.036" v="912" actId="478"/>
          <ac:picMkLst>
            <pc:docMk/>
            <pc:sldMk cId="3486303071" sldId="287"/>
            <ac:picMk id="5" creationId="{8896CF0F-726A-894D-AB30-B7D3E7A85663}"/>
          </ac:picMkLst>
        </pc:picChg>
        <pc:picChg chg="del">
          <ac:chgData name="Becky Root" userId="aae79a8e-4f34-44f0-938a-d9bdbc43ff73" providerId="ADAL" clId="{E50E4A2F-BD80-F44D-9F04-A3B3A67F9C28}" dt="2021-10-25T13:40:26.139" v="913" actId="478"/>
          <ac:picMkLst>
            <pc:docMk/>
            <pc:sldMk cId="3486303071" sldId="287"/>
            <ac:picMk id="26" creationId="{127EE890-E8F9-6C4D-BEEE-4A0EBBAAC2B5}"/>
          </ac:picMkLst>
        </pc:picChg>
      </pc:sldChg>
    </pc:docChg>
  </pc:docChgLst>
  <pc:docChgLst>
    <pc:chgData name="Becky Root" userId="aae79a8e-4f34-44f0-938a-d9bdbc43ff73" providerId="ADAL" clId="{5509DBD3-A7EB-BD46-91B8-567D48458586}"/>
    <pc:docChg chg="undo custSel modSld">
      <pc:chgData name="Becky Root" userId="aae79a8e-4f34-44f0-938a-d9bdbc43ff73" providerId="ADAL" clId="{5509DBD3-A7EB-BD46-91B8-567D48458586}" dt="2021-11-26T14:00:45.575" v="282" actId="1076"/>
      <pc:docMkLst>
        <pc:docMk/>
      </pc:docMkLst>
      <pc:sldChg chg="addSp modSp mod">
        <pc:chgData name="Becky Root" userId="aae79a8e-4f34-44f0-938a-d9bdbc43ff73" providerId="ADAL" clId="{5509DBD3-A7EB-BD46-91B8-567D48458586}" dt="2021-11-24T12:18:38.874" v="6" actId="962"/>
        <pc:sldMkLst>
          <pc:docMk/>
          <pc:sldMk cId="312134143" sldId="256"/>
        </pc:sldMkLst>
        <pc:picChg chg="add mod">
          <ac:chgData name="Becky Root" userId="aae79a8e-4f34-44f0-938a-d9bdbc43ff73" providerId="ADAL" clId="{5509DBD3-A7EB-BD46-91B8-567D48458586}" dt="2021-11-24T12:18:38.874" v="6" actId="962"/>
          <ac:picMkLst>
            <pc:docMk/>
            <pc:sldMk cId="312134143" sldId="256"/>
            <ac:picMk id="3" creationId="{0DC5D5D4-0033-CA4B-B3BF-22C370A6CD57}"/>
          </ac:picMkLst>
        </pc:picChg>
      </pc:sldChg>
      <pc:sldChg chg="modSp mod">
        <pc:chgData name="Becky Root" userId="aae79a8e-4f34-44f0-938a-d9bdbc43ff73" providerId="ADAL" clId="{5509DBD3-A7EB-BD46-91B8-567D48458586}" dt="2021-11-24T10:18:37.943" v="3" actId="1076"/>
        <pc:sldMkLst>
          <pc:docMk/>
          <pc:sldMk cId="2088198683" sldId="260"/>
        </pc:sldMkLst>
        <pc:picChg chg="mod">
          <ac:chgData name="Becky Root" userId="aae79a8e-4f34-44f0-938a-d9bdbc43ff73" providerId="ADAL" clId="{5509DBD3-A7EB-BD46-91B8-567D48458586}" dt="2021-11-24T10:18:37.943" v="3" actId="1076"/>
          <ac:picMkLst>
            <pc:docMk/>
            <pc:sldMk cId="2088198683" sldId="260"/>
            <ac:picMk id="7" creationId="{493A2243-E5DE-5E43-9B77-1DF1E0CF2388}"/>
          </ac:picMkLst>
        </pc:picChg>
      </pc:sldChg>
      <pc:sldChg chg="modSp mod modNotesTx">
        <pc:chgData name="Becky Root" userId="aae79a8e-4f34-44f0-938a-d9bdbc43ff73" providerId="ADAL" clId="{5509DBD3-A7EB-BD46-91B8-567D48458586}" dt="2021-11-26T14:00:45.575" v="282" actId="1076"/>
        <pc:sldMkLst>
          <pc:docMk/>
          <pc:sldMk cId="271819165" sldId="274"/>
        </pc:sldMkLst>
        <pc:spChg chg="mod">
          <ac:chgData name="Becky Root" userId="aae79a8e-4f34-44f0-938a-d9bdbc43ff73" providerId="ADAL" clId="{5509DBD3-A7EB-BD46-91B8-567D48458586}" dt="2021-11-26T13:59:40.011" v="227" actId="1076"/>
          <ac:spMkLst>
            <pc:docMk/>
            <pc:sldMk cId="271819165" sldId="274"/>
            <ac:spMk id="7" creationId="{20C0A2D1-11C3-7441-B8E9-1A6C22EE17B6}"/>
          </ac:spMkLst>
        </pc:spChg>
        <pc:graphicFrameChg chg="mod modGraphic">
          <ac:chgData name="Becky Root" userId="aae79a8e-4f34-44f0-938a-d9bdbc43ff73" providerId="ADAL" clId="{5509DBD3-A7EB-BD46-91B8-567D48458586}" dt="2021-11-26T14:00:41.679" v="281" actId="20577"/>
          <ac:graphicFrameMkLst>
            <pc:docMk/>
            <pc:sldMk cId="271819165" sldId="274"/>
            <ac:graphicFrameMk id="8" creationId="{7D185C09-36CB-D94C-B155-428F4A7655D3}"/>
          </ac:graphicFrameMkLst>
        </pc:graphicFrameChg>
        <pc:picChg chg="mod">
          <ac:chgData name="Becky Root" userId="aae79a8e-4f34-44f0-938a-d9bdbc43ff73" providerId="ADAL" clId="{5509DBD3-A7EB-BD46-91B8-567D48458586}" dt="2021-11-26T14:00:45.575" v="282" actId="1076"/>
          <ac:picMkLst>
            <pc:docMk/>
            <pc:sldMk cId="271819165" sldId="274"/>
            <ac:picMk id="15" creationId="{32A4EB42-237E-5947-A159-3E5425980048}"/>
          </ac:picMkLst>
        </pc:picChg>
      </pc:sldChg>
      <pc:sldChg chg="modSp mod">
        <pc:chgData name="Becky Root" userId="aae79a8e-4f34-44f0-938a-d9bdbc43ff73" providerId="ADAL" clId="{5509DBD3-A7EB-BD46-91B8-567D48458586}" dt="2021-11-25T16:50:35.773" v="43" actId="1076"/>
        <pc:sldMkLst>
          <pc:docMk/>
          <pc:sldMk cId="2791313606" sldId="276"/>
        </pc:sldMkLst>
        <pc:picChg chg="mod">
          <ac:chgData name="Becky Root" userId="aae79a8e-4f34-44f0-938a-d9bdbc43ff73" providerId="ADAL" clId="{5509DBD3-A7EB-BD46-91B8-567D48458586}" dt="2021-11-25T16:50:35.773" v="43" actId="1076"/>
          <ac:picMkLst>
            <pc:docMk/>
            <pc:sldMk cId="2791313606" sldId="276"/>
            <ac:picMk id="4" creationId="{6521BA14-00A6-4A98-887A-76126C2A42C3}"/>
          </ac:picMkLst>
        </pc:picChg>
      </pc:sldChg>
    </pc:docChg>
  </pc:docChgLst>
  <pc:docChgLst>
    <pc:chgData name="Sarah Duffy" userId="ca92ddb4-4620-4127-97b1-8232d187080b" providerId="ADAL" clId="{A03C5475-C9EC-4A15-B96C-B8875178C808}"/>
    <pc:docChg chg="undo custSel addSld delSld modSld sldOrd">
      <pc:chgData name="Sarah Duffy" userId="ca92ddb4-4620-4127-97b1-8232d187080b" providerId="ADAL" clId="{A03C5475-C9EC-4A15-B96C-B8875178C808}" dt="2021-11-24T10:41:04.714" v="193"/>
      <pc:docMkLst>
        <pc:docMk/>
      </pc:docMkLst>
      <pc:sldChg chg="addSp modSp mod addCm delCm modCm">
        <pc:chgData name="Sarah Duffy" userId="ca92ddb4-4620-4127-97b1-8232d187080b" providerId="ADAL" clId="{A03C5475-C9EC-4A15-B96C-B8875178C808}" dt="2021-11-23T12:54:42.123" v="28" actId="962"/>
        <pc:sldMkLst>
          <pc:docMk/>
          <pc:sldMk cId="74846918" sldId="257"/>
        </pc:sldMkLst>
        <pc:spChg chg="add mod">
          <ac:chgData name="Sarah Duffy" userId="ca92ddb4-4620-4127-97b1-8232d187080b" providerId="ADAL" clId="{A03C5475-C9EC-4A15-B96C-B8875178C808}" dt="2021-11-23T12:54:15.539" v="24"/>
          <ac:spMkLst>
            <pc:docMk/>
            <pc:sldMk cId="74846918" sldId="257"/>
            <ac:spMk id="36" creationId="{43372E22-2EC5-4A30-B937-5190A1A2214F}"/>
          </ac:spMkLst>
        </pc:spChg>
        <pc:picChg chg="mod">
          <ac:chgData name="Sarah Duffy" userId="ca92ddb4-4620-4127-97b1-8232d187080b" providerId="ADAL" clId="{A03C5475-C9EC-4A15-B96C-B8875178C808}" dt="2021-10-28T14:44:14.282" v="3" actId="1076"/>
          <ac:picMkLst>
            <pc:docMk/>
            <pc:sldMk cId="74846918" sldId="257"/>
            <ac:picMk id="3" creationId="{F2AA9CB2-AA5F-2E41-8215-33126D30FFD5}"/>
          </ac:picMkLst>
        </pc:picChg>
        <pc:picChg chg="add mod">
          <ac:chgData name="Sarah Duffy" userId="ca92ddb4-4620-4127-97b1-8232d187080b" providerId="ADAL" clId="{A03C5475-C9EC-4A15-B96C-B8875178C808}" dt="2021-11-23T12:54:42.123" v="28" actId="962"/>
          <ac:picMkLst>
            <pc:docMk/>
            <pc:sldMk cId="74846918" sldId="257"/>
            <ac:picMk id="4" creationId="{C782642F-CE4E-4631-AEA0-50976BCA259E}"/>
          </ac:picMkLst>
        </pc:picChg>
        <pc:picChg chg="mod">
          <ac:chgData name="Sarah Duffy" userId="ca92ddb4-4620-4127-97b1-8232d187080b" providerId="ADAL" clId="{A03C5475-C9EC-4A15-B96C-B8875178C808}" dt="2021-11-23T12:53:37.265" v="22" actId="1076"/>
          <ac:picMkLst>
            <pc:docMk/>
            <pc:sldMk cId="74846918" sldId="257"/>
            <ac:picMk id="20" creationId="{5D1732E0-5CC5-CD4E-8240-0F84A3F684C7}"/>
          </ac:picMkLst>
        </pc:picChg>
        <pc:picChg chg="mod">
          <ac:chgData name="Sarah Duffy" userId="ca92ddb4-4620-4127-97b1-8232d187080b" providerId="ADAL" clId="{A03C5475-C9EC-4A15-B96C-B8875178C808}" dt="2021-11-23T12:53:40.977" v="23" actId="1076"/>
          <ac:picMkLst>
            <pc:docMk/>
            <pc:sldMk cId="74846918" sldId="257"/>
            <ac:picMk id="53" creationId="{32161610-4C27-764A-BD99-3124FF05F8AC}"/>
          </ac:picMkLst>
        </pc:picChg>
      </pc:sldChg>
      <pc:sldChg chg="addSp modSp mod modNotesTx">
        <pc:chgData name="Sarah Duffy" userId="ca92ddb4-4620-4127-97b1-8232d187080b" providerId="ADAL" clId="{A03C5475-C9EC-4A15-B96C-B8875178C808}" dt="2021-11-23T12:55:03.871" v="31" actId="962"/>
        <pc:sldMkLst>
          <pc:docMk/>
          <pc:sldMk cId="1539444185" sldId="258"/>
        </pc:sldMkLst>
        <pc:picChg chg="add mod">
          <ac:chgData name="Sarah Duffy" userId="ca92ddb4-4620-4127-97b1-8232d187080b" providerId="ADAL" clId="{A03C5475-C9EC-4A15-B96C-B8875178C808}" dt="2021-11-23T12:55:03.871" v="31" actId="962"/>
          <ac:picMkLst>
            <pc:docMk/>
            <pc:sldMk cId="1539444185" sldId="258"/>
            <ac:picMk id="5" creationId="{E448ECA7-0EBC-44B9-983B-A1355471CB73}"/>
          </ac:picMkLst>
        </pc:picChg>
      </pc:sldChg>
      <pc:sldChg chg="addSp delSp modSp mod modNotesTx">
        <pc:chgData name="Sarah Duffy" userId="ca92ddb4-4620-4127-97b1-8232d187080b" providerId="ADAL" clId="{A03C5475-C9EC-4A15-B96C-B8875178C808}" dt="2021-11-24T10:40:28.883" v="190"/>
        <pc:sldMkLst>
          <pc:docMk/>
          <pc:sldMk cId="2088198683" sldId="260"/>
        </pc:sldMkLst>
        <pc:spChg chg="mod">
          <ac:chgData name="Sarah Duffy" userId="ca92ddb4-4620-4127-97b1-8232d187080b" providerId="ADAL" clId="{A03C5475-C9EC-4A15-B96C-B8875178C808}" dt="2021-11-23T12:57:49.825" v="64" actId="1076"/>
          <ac:spMkLst>
            <pc:docMk/>
            <pc:sldMk cId="2088198683" sldId="260"/>
            <ac:spMk id="24" creationId="{1637D81E-A9CB-4D48-9921-A3E40F9FB1CC}"/>
          </ac:spMkLst>
        </pc:spChg>
        <pc:spChg chg="mod">
          <ac:chgData name="Sarah Duffy" userId="ca92ddb4-4620-4127-97b1-8232d187080b" providerId="ADAL" clId="{A03C5475-C9EC-4A15-B96C-B8875178C808}" dt="2021-11-23T12:57:49.825" v="64" actId="1076"/>
          <ac:spMkLst>
            <pc:docMk/>
            <pc:sldMk cId="2088198683" sldId="260"/>
            <ac:spMk id="25" creationId="{06CD4F53-A0CF-3241-B437-8EB34E9FC43B}"/>
          </ac:spMkLst>
        </pc:spChg>
        <pc:picChg chg="add del mod">
          <ac:chgData name="Sarah Duffy" userId="ca92ddb4-4620-4127-97b1-8232d187080b" providerId="ADAL" clId="{A03C5475-C9EC-4A15-B96C-B8875178C808}" dt="2021-11-23T12:57:36.028" v="60" actId="931"/>
          <ac:picMkLst>
            <pc:docMk/>
            <pc:sldMk cId="2088198683" sldId="260"/>
            <ac:picMk id="3" creationId="{ED4D022D-000C-4FDF-94A6-DC8F9480C1DE}"/>
          </ac:picMkLst>
        </pc:picChg>
        <pc:picChg chg="mod">
          <ac:chgData name="Sarah Duffy" userId="ca92ddb4-4620-4127-97b1-8232d187080b" providerId="ADAL" clId="{A03C5475-C9EC-4A15-B96C-B8875178C808}" dt="2021-11-23T12:57:39.850" v="62" actId="1076"/>
          <ac:picMkLst>
            <pc:docMk/>
            <pc:sldMk cId="2088198683" sldId="260"/>
            <ac:picMk id="5" creationId="{10E892C0-85D6-B143-802D-0A5B41F2422F}"/>
          </ac:picMkLst>
        </pc:picChg>
        <pc:picChg chg="mod">
          <ac:chgData name="Sarah Duffy" userId="ca92ddb4-4620-4127-97b1-8232d187080b" providerId="ADAL" clId="{A03C5475-C9EC-4A15-B96C-B8875178C808}" dt="2021-11-23T12:57:19.722" v="54" actId="1076"/>
          <ac:picMkLst>
            <pc:docMk/>
            <pc:sldMk cId="2088198683" sldId="260"/>
            <ac:picMk id="7" creationId="{493A2243-E5DE-5E43-9B77-1DF1E0CF2388}"/>
          </ac:picMkLst>
        </pc:picChg>
        <pc:picChg chg="add mod ord">
          <ac:chgData name="Sarah Duffy" userId="ca92ddb4-4620-4127-97b1-8232d187080b" providerId="ADAL" clId="{A03C5475-C9EC-4A15-B96C-B8875178C808}" dt="2021-11-24T10:30:52.379" v="185"/>
          <ac:picMkLst>
            <pc:docMk/>
            <pc:sldMk cId="2088198683" sldId="260"/>
            <ac:picMk id="8" creationId="{D3BBC6EA-DD7B-4595-A8BB-AB3CCEF0E304}"/>
          </ac:picMkLst>
        </pc:picChg>
        <pc:picChg chg="mod">
          <ac:chgData name="Sarah Duffy" userId="ca92ddb4-4620-4127-97b1-8232d187080b" providerId="ADAL" clId="{A03C5475-C9EC-4A15-B96C-B8875178C808}" dt="2021-11-23T12:57:43.304" v="63" actId="1076"/>
          <ac:picMkLst>
            <pc:docMk/>
            <pc:sldMk cId="2088198683" sldId="260"/>
            <ac:picMk id="26" creationId="{127EE890-E8F9-6C4D-BEEE-4A0EBBAAC2B5}"/>
          </ac:picMkLst>
        </pc:picChg>
        <pc:picChg chg="mod">
          <ac:chgData name="Sarah Duffy" userId="ca92ddb4-4620-4127-97b1-8232d187080b" providerId="ADAL" clId="{A03C5475-C9EC-4A15-B96C-B8875178C808}" dt="2021-11-23T12:57:53.155" v="65" actId="1076"/>
          <ac:picMkLst>
            <pc:docMk/>
            <pc:sldMk cId="2088198683" sldId="260"/>
            <ac:picMk id="40" creationId="{6B26F554-DF78-9246-8A29-E9DEA0C83BF1}"/>
          </ac:picMkLst>
        </pc:picChg>
      </pc:sldChg>
      <pc:sldChg chg="addSp modSp mod">
        <pc:chgData name="Sarah Duffy" userId="ca92ddb4-4620-4127-97b1-8232d187080b" providerId="ADAL" clId="{A03C5475-C9EC-4A15-B96C-B8875178C808}" dt="2021-11-23T12:56:53.909" v="47" actId="1076"/>
        <pc:sldMkLst>
          <pc:docMk/>
          <pc:sldMk cId="2333662292" sldId="263"/>
        </pc:sldMkLst>
        <pc:spChg chg="add mod">
          <ac:chgData name="Sarah Duffy" userId="ca92ddb4-4620-4127-97b1-8232d187080b" providerId="ADAL" clId="{A03C5475-C9EC-4A15-B96C-B8875178C808}" dt="2021-11-23T12:56:35.566" v="43" actId="14100"/>
          <ac:spMkLst>
            <pc:docMk/>
            <pc:sldMk cId="2333662292" sldId="263"/>
            <ac:spMk id="12" creationId="{0897DF83-E3AF-4946-9393-64AE2A1DC574}"/>
          </ac:spMkLst>
        </pc:spChg>
        <pc:picChg chg="add mod">
          <ac:chgData name="Sarah Duffy" userId="ca92ddb4-4620-4127-97b1-8232d187080b" providerId="ADAL" clId="{A03C5475-C9EC-4A15-B96C-B8875178C808}" dt="2021-11-23T12:56:53.909" v="47" actId="1076"/>
          <ac:picMkLst>
            <pc:docMk/>
            <pc:sldMk cId="2333662292" sldId="263"/>
            <ac:picMk id="4" creationId="{DC9383A2-BBA9-499D-BE7C-32A18E6164D8}"/>
          </ac:picMkLst>
        </pc:picChg>
        <pc:picChg chg="ord">
          <ac:chgData name="Sarah Duffy" userId="ca92ddb4-4620-4127-97b1-8232d187080b" providerId="ADAL" clId="{A03C5475-C9EC-4A15-B96C-B8875178C808}" dt="2021-11-23T12:56:39.724" v="44" actId="166"/>
          <ac:picMkLst>
            <pc:docMk/>
            <pc:sldMk cId="2333662292" sldId="263"/>
            <ac:picMk id="6" creationId="{C4D66001-C1CA-9A41-A446-02CF272CC2C2}"/>
          </ac:picMkLst>
        </pc:picChg>
      </pc:sldChg>
      <pc:sldChg chg="addSp modSp mod modNotesTx">
        <pc:chgData name="Sarah Duffy" userId="ca92ddb4-4620-4127-97b1-8232d187080b" providerId="ADAL" clId="{A03C5475-C9EC-4A15-B96C-B8875178C808}" dt="2021-11-23T13:03:48.123" v="139" actId="1076"/>
        <pc:sldMkLst>
          <pc:docMk/>
          <pc:sldMk cId="1136423983" sldId="264"/>
        </pc:sldMkLst>
        <pc:spChg chg="add mod">
          <ac:chgData name="Sarah Duffy" userId="ca92ddb4-4620-4127-97b1-8232d187080b" providerId="ADAL" clId="{A03C5475-C9EC-4A15-B96C-B8875178C808}" dt="2021-11-23T13:03:38.223" v="136" actId="14100"/>
          <ac:spMkLst>
            <pc:docMk/>
            <pc:sldMk cId="1136423983" sldId="264"/>
            <ac:spMk id="11" creationId="{4143D6C9-3BB9-41F3-B008-94D7359DFB68}"/>
          </ac:spMkLst>
        </pc:spChg>
        <pc:picChg chg="add mod">
          <ac:chgData name="Sarah Duffy" userId="ca92ddb4-4620-4127-97b1-8232d187080b" providerId="ADAL" clId="{A03C5475-C9EC-4A15-B96C-B8875178C808}" dt="2021-11-23T13:03:48.123" v="139" actId="1076"/>
          <ac:picMkLst>
            <pc:docMk/>
            <pc:sldMk cId="1136423983" sldId="264"/>
            <ac:picMk id="3" creationId="{738FC4CD-5623-4344-8E9E-6FBEDD488102}"/>
          </ac:picMkLst>
        </pc:picChg>
        <pc:picChg chg="ord">
          <ac:chgData name="Sarah Duffy" userId="ca92ddb4-4620-4127-97b1-8232d187080b" providerId="ADAL" clId="{A03C5475-C9EC-4A15-B96C-B8875178C808}" dt="2021-11-23T13:03:40.717" v="137" actId="166"/>
          <ac:picMkLst>
            <pc:docMk/>
            <pc:sldMk cId="1136423983" sldId="264"/>
            <ac:picMk id="10" creationId="{3248A2FC-5C8D-2B4E-A487-971E1BF472A1}"/>
          </ac:picMkLst>
        </pc:picChg>
      </pc:sldChg>
      <pc:sldChg chg="addSp delSp modSp mod modNotesTx">
        <pc:chgData name="Sarah Duffy" userId="ca92ddb4-4620-4127-97b1-8232d187080b" providerId="ADAL" clId="{A03C5475-C9EC-4A15-B96C-B8875178C808}" dt="2021-11-23T13:02:50.391" v="124" actId="962"/>
        <pc:sldMkLst>
          <pc:docMk/>
          <pc:sldMk cId="4151473695" sldId="267"/>
        </pc:sldMkLst>
        <pc:spChg chg="add mod">
          <ac:chgData name="Sarah Duffy" userId="ca92ddb4-4620-4127-97b1-8232d187080b" providerId="ADAL" clId="{A03C5475-C9EC-4A15-B96C-B8875178C808}" dt="2021-11-23T13:01:45.843" v="111" actId="1076"/>
          <ac:spMkLst>
            <pc:docMk/>
            <pc:sldMk cId="4151473695" sldId="267"/>
            <ac:spMk id="11" creationId="{D9C4CEF3-DB2B-4CB3-93DB-9178B1BAE6E0}"/>
          </ac:spMkLst>
        </pc:spChg>
        <pc:spChg chg="mod">
          <ac:chgData name="Sarah Duffy" userId="ca92ddb4-4620-4127-97b1-8232d187080b" providerId="ADAL" clId="{A03C5475-C9EC-4A15-B96C-B8875178C808}" dt="2021-11-23T13:01:59.016" v="114" actId="20577"/>
          <ac:spMkLst>
            <pc:docMk/>
            <pc:sldMk cId="4151473695" sldId="267"/>
            <ac:spMk id="23" creationId="{BBFB3F91-0182-0F4E-81C2-464E58B05016}"/>
          </ac:spMkLst>
        </pc:spChg>
        <pc:spChg chg="mod">
          <ac:chgData name="Sarah Duffy" userId="ca92ddb4-4620-4127-97b1-8232d187080b" providerId="ADAL" clId="{A03C5475-C9EC-4A15-B96C-B8875178C808}" dt="2021-11-23T13:02:03.736" v="115" actId="14100"/>
          <ac:spMkLst>
            <pc:docMk/>
            <pc:sldMk cId="4151473695" sldId="267"/>
            <ac:spMk id="27" creationId="{C94AB708-1242-174F-8B95-0E87FE04B1B2}"/>
          </ac:spMkLst>
        </pc:spChg>
        <pc:picChg chg="add del mod">
          <ac:chgData name="Sarah Duffy" userId="ca92ddb4-4620-4127-97b1-8232d187080b" providerId="ADAL" clId="{A03C5475-C9EC-4A15-B96C-B8875178C808}" dt="2021-11-23T13:02:25.359" v="120" actId="931"/>
          <ac:picMkLst>
            <pc:docMk/>
            <pc:sldMk cId="4151473695" sldId="267"/>
            <ac:picMk id="3" creationId="{E359A3F0-C1AC-4F88-8BD8-F0257F852F7F}"/>
          </ac:picMkLst>
        </pc:picChg>
        <pc:picChg chg="add mod">
          <ac:chgData name="Sarah Duffy" userId="ca92ddb4-4620-4127-97b1-8232d187080b" providerId="ADAL" clId="{A03C5475-C9EC-4A15-B96C-B8875178C808}" dt="2021-11-23T13:02:50.391" v="124" actId="962"/>
          <ac:picMkLst>
            <pc:docMk/>
            <pc:sldMk cId="4151473695" sldId="267"/>
            <ac:picMk id="5" creationId="{20DF6106-CCD4-476D-AB27-9402EA6D81AA}"/>
          </ac:picMkLst>
        </pc:picChg>
      </pc:sldChg>
      <pc:sldChg chg="addSp modSp mod modNotesTx">
        <pc:chgData name="Sarah Duffy" userId="ca92ddb4-4620-4127-97b1-8232d187080b" providerId="ADAL" clId="{A03C5475-C9EC-4A15-B96C-B8875178C808}" dt="2021-11-23T12:55:43.854" v="36" actId="27614"/>
        <pc:sldMkLst>
          <pc:docMk/>
          <pc:sldMk cId="1293098304" sldId="275"/>
        </pc:sldMkLst>
        <pc:spChg chg="add mod">
          <ac:chgData name="Sarah Duffy" userId="ca92ddb4-4620-4127-97b1-8232d187080b" providerId="ADAL" clId="{A03C5475-C9EC-4A15-B96C-B8875178C808}" dt="2021-11-23T12:55:27.615" v="34" actId="14100"/>
          <ac:spMkLst>
            <pc:docMk/>
            <pc:sldMk cId="1293098304" sldId="275"/>
            <ac:spMk id="10" creationId="{96015629-3986-4F77-B107-F6449386B864}"/>
          </ac:spMkLst>
        </pc:spChg>
        <pc:picChg chg="add mod">
          <ac:chgData name="Sarah Duffy" userId="ca92ddb4-4620-4127-97b1-8232d187080b" providerId="ADAL" clId="{A03C5475-C9EC-4A15-B96C-B8875178C808}" dt="2021-11-23T12:55:43.854" v="36" actId="27614"/>
          <ac:picMkLst>
            <pc:docMk/>
            <pc:sldMk cId="1293098304" sldId="275"/>
            <ac:picMk id="4" creationId="{E1D7BC4C-E8B4-4A25-B632-49D48CB35675}"/>
          </ac:picMkLst>
        </pc:picChg>
      </pc:sldChg>
      <pc:sldChg chg="addSp modSp mod modNotesTx">
        <pc:chgData name="Sarah Duffy" userId="ca92ddb4-4620-4127-97b1-8232d187080b" providerId="ADAL" clId="{A03C5475-C9EC-4A15-B96C-B8875178C808}" dt="2021-11-23T12:56:08.896" v="38" actId="27614"/>
        <pc:sldMkLst>
          <pc:docMk/>
          <pc:sldMk cId="2791313606" sldId="276"/>
        </pc:sldMkLst>
        <pc:picChg chg="add mod">
          <ac:chgData name="Sarah Duffy" userId="ca92ddb4-4620-4127-97b1-8232d187080b" providerId="ADAL" clId="{A03C5475-C9EC-4A15-B96C-B8875178C808}" dt="2021-11-23T12:56:08.896" v="38" actId="27614"/>
          <ac:picMkLst>
            <pc:docMk/>
            <pc:sldMk cId="2791313606" sldId="276"/>
            <ac:picMk id="4" creationId="{6521BA14-00A6-4A98-887A-76126C2A42C3}"/>
          </ac:picMkLst>
        </pc:picChg>
      </pc:sldChg>
      <pc:sldChg chg="addSp modSp mod addCm delCm modCm">
        <pc:chgData name="Sarah Duffy" userId="ca92ddb4-4620-4127-97b1-8232d187080b" providerId="ADAL" clId="{A03C5475-C9EC-4A15-B96C-B8875178C808}" dt="2021-11-23T13:07:27.089" v="172" actId="27614"/>
        <pc:sldMkLst>
          <pc:docMk/>
          <pc:sldMk cId="3355105880" sldId="277"/>
        </pc:sldMkLst>
        <pc:spChg chg="mod">
          <ac:chgData name="Sarah Duffy" userId="ca92ddb4-4620-4127-97b1-8232d187080b" providerId="ADAL" clId="{A03C5475-C9EC-4A15-B96C-B8875178C808}" dt="2021-11-23T13:06:56.546" v="167" actId="1076"/>
          <ac:spMkLst>
            <pc:docMk/>
            <pc:sldMk cId="3355105880" sldId="277"/>
            <ac:spMk id="24" creationId="{C1BEFEF7-CF7D-1D43-8B4B-2CC4A5417508}"/>
          </ac:spMkLst>
        </pc:spChg>
        <pc:spChg chg="mod">
          <ac:chgData name="Sarah Duffy" userId="ca92ddb4-4620-4127-97b1-8232d187080b" providerId="ADAL" clId="{A03C5475-C9EC-4A15-B96C-B8875178C808}" dt="2021-11-23T13:07:13.809" v="170" actId="1076"/>
          <ac:spMkLst>
            <pc:docMk/>
            <pc:sldMk cId="3355105880" sldId="277"/>
            <ac:spMk id="25" creationId="{489BC72E-096F-2D4C-B6A2-3FEB16F53432}"/>
          </ac:spMkLst>
        </pc:spChg>
        <pc:picChg chg="add mod">
          <ac:chgData name="Sarah Duffy" userId="ca92ddb4-4620-4127-97b1-8232d187080b" providerId="ADAL" clId="{A03C5475-C9EC-4A15-B96C-B8875178C808}" dt="2021-11-23T13:07:27.089" v="172" actId="27614"/>
          <ac:picMkLst>
            <pc:docMk/>
            <pc:sldMk cId="3355105880" sldId="277"/>
            <ac:picMk id="3" creationId="{19CDAE77-B113-4944-883B-965F9A4C7D5D}"/>
          </ac:picMkLst>
        </pc:picChg>
      </pc:sldChg>
      <pc:sldChg chg="addSp modSp mod modNotesTx">
        <pc:chgData name="Sarah Duffy" userId="ca92ddb4-4620-4127-97b1-8232d187080b" providerId="ADAL" clId="{A03C5475-C9EC-4A15-B96C-B8875178C808}" dt="2021-11-24T10:40:42.492" v="191"/>
        <pc:sldMkLst>
          <pc:docMk/>
          <pc:sldMk cId="3235512442" sldId="278"/>
        </pc:sldMkLst>
        <pc:picChg chg="mod">
          <ac:chgData name="Sarah Duffy" userId="ca92ddb4-4620-4127-97b1-8232d187080b" providerId="ADAL" clId="{A03C5475-C9EC-4A15-B96C-B8875178C808}" dt="2021-11-23T12:58:44.299" v="73" actId="1076"/>
          <ac:picMkLst>
            <pc:docMk/>
            <pc:sldMk cId="3235512442" sldId="278"/>
            <ac:picMk id="3" creationId="{52E92EF9-ECDB-5E48-B1EB-4D6F4E5E5365}"/>
          </ac:picMkLst>
        </pc:picChg>
        <pc:picChg chg="add mod ord">
          <ac:chgData name="Sarah Duffy" userId="ca92ddb4-4620-4127-97b1-8232d187080b" providerId="ADAL" clId="{A03C5475-C9EC-4A15-B96C-B8875178C808}" dt="2021-11-24T10:31:40.775" v="187"/>
          <ac:picMkLst>
            <pc:docMk/>
            <pc:sldMk cId="3235512442" sldId="278"/>
            <ac:picMk id="5" creationId="{EBABC43D-CDBA-4F2D-A598-8E2C5343D8E0}"/>
          </ac:picMkLst>
        </pc:picChg>
        <pc:picChg chg="mod">
          <ac:chgData name="Sarah Duffy" userId="ca92ddb4-4620-4127-97b1-8232d187080b" providerId="ADAL" clId="{A03C5475-C9EC-4A15-B96C-B8875178C808}" dt="2021-11-23T12:58:47.427" v="74" actId="1076"/>
          <ac:picMkLst>
            <pc:docMk/>
            <pc:sldMk cId="3235512442" sldId="278"/>
            <ac:picMk id="40" creationId="{6B26F554-DF78-9246-8A29-E9DEA0C83BF1}"/>
          </ac:picMkLst>
        </pc:picChg>
      </pc:sldChg>
      <pc:sldChg chg="addSp modSp mod modNotesTx">
        <pc:chgData name="Sarah Duffy" userId="ca92ddb4-4620-4127-97b1-8232d187080b" providerId="ADAL" clId="{A03C5475-C9EC-4A15-B96C-B8875178C808}" dt="2021-11-24T10:40:54.144" v="192"/>
        <pc:sldMkLst>
          <pc:docMk/>
          <pc:sldMk cId="989878424" sldId="279"/>
        </pc:sldMkLst>
        <pc:spChg chg="mod ord">
          <ac:chgData name="Sarah Duffy" userId="ca92ddb4-4620-4127-97b1-8232d187080b" providerId="ADAL" clId="{A03C5475-C9EC-4A15-B96C-B8875178C808}" dt="2021-11-23T13:00:05.370" v="87" actId="1076"/>
          <ac:spMkLst>
            <pc:docMk/>
            <pc:sldMk cId="989878424" sldId="279"/>
            <ac:spMk id="24" creationId="{1637D81E-A9CB-4D48-9921-A3E40F9FB1CC}"/>
          </ac:spMkLst>
        </pc:spChg>
        <pc:spChg chg="mod ord">
          <ac:chgData name="Sarah Duffy" userId="ca92ddb4-4620-4127-97b1-8232d187080b" providerId="ADAL" clId="{A03C5475-C9EC-4A15-B96C-B8875178C808}" dt="2021-11-23T13:00:00.212" v="86" actId="166"/>
          <ac:spMkLst>
            <pc:docMk/>
            <pc:sldMk cId="989878424" sldId="279"/>
            <ac:spMk id="25" creationId="{06CD4F53-A0CF-3241-B437-8EB34E9FC43B}"/>
          </ac:spMkLst>
        </pc:spChg>
        <pc:picChg chg="add mod">
          <ac:chgData name="Sarah Duffy" userId="ca92ddb4-4620-4127-97b1-8232d187080b" providerId="ADAL" clId="{A03C5475-C9EC-4A15-B96C-B8875178C808}" dt="2021-11-24T10:37:04.443" v="188"/>
          <ac:picMkLst>
            <pc:docMk/>
            <pc:sldMk cId="989878424" sldId="279"/>
            <ac:picMk id="3" creationId="{C9F706D2-7BF1-4AC8-A067-B1AF342DAAB3}"/>
          </ac:picMkLst>
        </pc:picChg>
        <pc:picChg chg="mod ord">
          <ac:chgData name="Sarah Duffy" userId="ca92ddb4-4620-4127-97b1-8232d187080b" providerId="ADAL" clId="{A03C5475-C9EC-4A15-B96C-B8875178C808}" dt="2021-11-23T12:59:37.935" v="79" actId="171"/>
          <ac:picMkLst>
            <pc:docMk/>
            <pc:sldMk cId="989878424" sldId="279"/>
            <ac:picMk id="5" creationId="{8896CF0F-726A-894D-AB30-B7D3E7A85663}"/>
          </ac:picMkLst>
        </pc:picChg>
        <pc:picChg chg="mod">
          <ac:chgData name="Sarah Duffy" userId="ca92ddb4-4620-4127-97b1-8232d187080b" providerId="ADAL" clId="{A03C5475-C9EC-4A15-B96C-B8875178C808}" dt="2021-11-23T13:00:09.184" v="88" actId="1076"/>
          <ac:picMkLst>
            <pc:docMk/>
            <pc:sldMk cId="989878424" sldId="279"/>
            <ac:picMk id="40" creationId="{6B26F554-DF78-9246-8A29-E9DEA0C83BF1}"/>
          </ac:picMkLst>
        </pc:picChg>
      </pc:sldChg>
      <pc:sldChg chg="addSp modSp mod modNotesTx">
        <pc:chgData name="Sarah Duffy" userId="ca92ddb4-4620-4127-97b1-8232d187080b" providerId="ADAL" clId="{A03C5475-C9EC-4A15-B96C-B8875178C808}" dt="2021-11-23T13:03:32.028" v="134" actId="962"/>
        <pc:sldMkLst>
          <pc:docMk/>
          <pc:sldMk cId="3497836733" sldId="280"/>
        </pc:sldMkLst>
        <pc:spChg chg="add mod">
          <ac:chgData name="Sarah Duffy" userId="ca92ddb4-4620-4127-97b1-8232d187080b" providerId="ADAL" clId="{A03C5475-C9EC-4A15-B96C-B8875178C808}" dt="2021-11-23T13:03:15.660" v="130" actId="14100"/>
          <ac:spMkLst>
            <pc:docMk/>
            <pc:sldMk cId="3497836733" sldId="280"/>
            <ac:spMk id="10" creationId="{8FA8D433-43D1-4C67-9912-A88BDC348DB4}"/>
          </ac:spMkLst>
        </pc:spChg>
        <pc:picChg chg="add mod">
          <ac:chgData name="Sarah Duffy" userId="ca92ddb4-4620-4127-97b1-8232d187080b" providerId="ADAL" clId="{A03C5475-C9EC-4A15-B96C-B8875178C808}" dt="2021-11-23T13:03:32.028" v="134" actId="962"/>
          <ac:picMkLst>
            <pc:docMk/>
            <pc:sldMk cId="3497836733" sldId="280"/>
            <ac:picMk id="3" creationId="{45471AD8-6C6C-4DEA-9C7D-FBAFECDDFEA5}"/>
          </ac:picMkLst>
        </pc:picChg>
        <pc:picChg chg="ord">
          <ac:chgData name="Sarah Duffy" userId="ca92ddb4-4620-4127-97b1-8232d187080b" providerId="ADAL" clId="{A03C5475-C9EC-4A15-B96C-B8875178C808}" dt="2021-11-23T13:03:18.521" v="131" actId="166"/>
          <ac:picMkLst>
            <pc:docMk/>
            <pc:sldMk cId="3497836733" sldId="280"/>
            <ac:picMk id="6" creationId="{9AE49F44-797B-B04B-8785-D64345A13D5D}"/>
          </ac:picMkLst>
        </pc:picChg>
      </pc:sldChg>
      <pc:sldChg chg="addSp modSp mod modNotesTx">
        <pc:chgData name="Sarah Duffy" userId="ca92ddb4-4620-4127-97b1-8232d187080b" providerId="ADAL" clId="{A03C5475-C9EC-4A15-B96C-B8875178C808}" dt="2021-11-23T13:04:19.802" v="146" actId="962"/>
        <pc:sldMkLst>
          <pc:docMk/>
          <pc:sldMk cId="1800950189" sldId="281"/>
        </pc:sldMkLst>
        <pc:spChg chg="add mod">
          <ac:chgData name="Sarah Duffy" userId="ca92ddb4-4620-4127-97b1-8232d187080b" providerId="ADAL" clId="{A03C5475-C9EC-4A15-B96C-B8875178C808}" dt="2021-11-23T13:04:03.613" v="142" actId="14100"/>
          <ac:spMkLst>
            <pc:docMk/>
            <pc:sldMk cId="1800950189" sldId="281"/>
            <ac:spMk id="10" creationId="{8D5F588A-B0D4-49D7-AC2B-71C927EFAA8D}"/>
          </ac:spMkLst>
        </pc:spChg>
        <pc:picChg chg="add mod">
          <ac:chgData name="Sarah Duffy" userId="ca92ddb4-4620-4127-97b1-8232d187080b" providerId="ADAL" clId="{A03C5475-C9EC-4A15-B96C-B8875178C808}" dt="2021-11-23T13:04:19.802" v="146" actId="962"/>
          <ac:picMkLst>
            <pc:docMk/>
            <pc:sldMk cId="1800950189" sldId="281"/>
            <ac:picMk id="3" creationId="{35538D23-607E-4A43-8696-8D74BCFACE48}"/>
          </ac:picMkLst>
        </pc:picChg>
        <pc:picChg chg="mod">
          <ac:chgData name="Sarah Duffy" userId="ca92ddb4-4620-4127-97b1-8232d187080b" providerId="ADAL" clId="{A03C5475-C9EC-4A15-B96C-B8875178C808}" dt="2021-11-23T13:03:59.121" v="140" actId="1076"/>
          <ac:picMkLst>
            <pc:docMk/>
            <pc:sldMk cId="1800950189" sldId="281"/>
            <ac:picMk id="17" creationId="{0D02C0B7-2A36-6C4B-9DD2-DC3BB3880C9A}"/>
          </ac:picMkLst>
        </pc:picChg>
        <pc:picChg chg="ord">
          <ac:chgData name="Sarah Duffy" userId="ca92ddb4-4620-4127-97b1-8232d187080b" providerId="ADAL" clId="{A03C5475-C9EC-4A15-B96C-B8875178C808}" dt="2021-11-23T13:04:05.973" v="143" actId="166"/>
          <ac:picMkLst>
            <pc:docMk/>
            <pc:sldMk cId="1800950189" sldId="281"/>
            <ac:picMk id="23" creationId="{C4A42383-C81D-8B4D-AE11-CE6180B18569}"/>
          </ac:picMkLst>
        </pc:picChg>
      </pc:sldChg>
      <pc:sldChg chg="addSp modSp mod modNotesTx">
        <pc:chgData name="Sarah Duffy" userId="ca92ddb4-4620-4127-97b1-8232d187080b" providerId="ADAL" clId="{A03C5475-C9EC-4A15-B96C-B8875178C808}" dt="2021-11-23T13:05:10.011" v="159" actId="962"/>
        <pc:sldMkLst>
          <pc:docMk/>
          <pc:sldMk cId="1533481205" sldId="282"/>
        </pc:sldMkLst>
        <pc:spChg chg="add mod">
          <ac:chgData name="Sarah Duffy" userId="ca92ddb4-4620-4127-97b1-8232d187080b" providerId="ADAL" clId="{A03C5475-C9EC-4A15-B96C-B8875178C808}" dt="2021-11-23T13:04:30.467" v="148" actId="14100"/>
          <ac:spMkLst>
            <pc:docMk/>
            <pc:sldMk cId="1533481205" sldId="282"/>
            <ac:spMk id="10" creationId="{C5631D7A-CB58-45C6-A6C4-1507EB310D4A}"/>
          </ac:spMkLst>
        </pc:spChg>
        <pc:spChg chg="mod">
          <ac:chgData name="Sarah Duffy" userId="ca92ddb4-4620-4127-97b1-8232d187080b" providerId="ADAL" clId="{A03C5475-C9EC-4A15-B96C-B8875178C808}" dt="2021-11-23T13:04:59.501" v="156" actId="14100"/>
          <ac:spMkLst>
            <pc:docMk/>
            <pc:sldMk cId="1533481205" sldId="282"/>
            <ac:spMk id="19" creationId="{E97CD0CA-9E57-B54B-870D-4B4ECE972491}"/>
          </ac:spMkLst>
        </pc:spChg>
        <pc:spChg chg="mod">
          <ac:chgData name="Sarah Duffy" userId="ca92ddb4-4620-4127-97b1-8232d187080b" providerId="ADAL" clId="{A03C5475-C9EC-4A15-B96C-B8875178C808}" dt="2021-11-23T13:04:51.811" v="155" actId="14100"/>
          <ac:spMkLst>
            <pc:docMk/>
            <pc:sldMk cId="1533481205" sldId="282"/>
            <ac:spMk id="24" creationId="{2B473389-CF03-A34E-AA48-8B7C8AFBB598}"/>
          </ac:spMkLst>
        </pc:spChg>
        <pc:picChg chg="add mod">
          <ac:chgData name="Sarah Duffy" userId="ca92ddb4-4620-4127-97b1-8232d187080b" providerId="ADAL" clId="{A03C5475-C9EC-4A15-B96C-B8875178C808}" dt="2021-11-23T13:05:10.011" v="159" actId="962"/>
          <ac:picMkLst>
            <pc:docMk/>
            <pc:sldMk cId="1533481205" sldId="282"/>
            <ac:picMk id="3" creationId="{3332325D-55C6-4D43-A41E-FE3A4E896E2A}"/>
          </ac:picMkLst>
        </pc:picChg>
        <pc:picChg chg="ord">
          <ac:chgData name="Sarah Duffy" userId="ca92ddb4-4620-4127-97b1-8232d187080b" providerId="ADAL" clId="{A03C5475-C9EC-4A15-B96C-B8875178C808}" dt="2021-11-23T13:04:33.558" v="149" actId="166"/>
          <ac:picMkLst>
            <pc:docMk/>
            <pc:sldMk cId="1533481205" sldId="282"/>
            <ac:picMk id="7" creationId="{904F29B3-0DDB-6B46-8454-C320DF50E5D2}"/>
          </ac:picMkLst>
        </pc:picChg>
        <pc:picChg chg="mod">
          <ac:chgData name="Sarah Duffy" userId="ca92ddb4-4620-4127-97b1-8232d187080b" providerId="ADAL" clId="{A03C5475-C9EC-4A15-B96C-B8875178C808}" dt="2021-11-23T13:04:40.030" v="151" actId="1076"/>
          <ac:picMkLst>
            <pc:docMk/>
            <pc:sldMk cId="1533481205" sldId="282"/>
            <ac:picMk id="17" creationId="{0D02C0B7-2A36-6C4B-9DD2-DC3BB3880C9A}"/>
          </ac:picMkLst>
        </pc:picChg>
      </pc:sldChg>
      <pc:sldChg chg="addSp modSp mod modNotesTx">
        <pc:chgData name="Sarah Duffy" userId="ca92ddb4-4620-4127-97b1-8232d187080b" providerId="ADAL" clId="{A03C5475-C9EC-4A15-B96C-B8875178C808}" dt="2021-11-23T13:05:42.923" v="165" actId="962"/>
        <pc:sldMkLst>
          <pc:docMk/>
          <pc:sldMk cId="973768513" sldId="283"/>
        </pc:sldMkLst>
        <pc:spChg chg="add mod">
          <ac:chgData name="Sarah Duffy" userId="ca92ddb4-4620-4127-97b1-8232d187080b" providerId="ADAL" clId="{A03C5475-C9EC-4A15-B96C-B8875178C808}" dt="2021-11-23T13:05:26.531" v="161" actId="14100"/>
          <ac:spMkLst>
            <pc:docMk/>
            <pc:sldMk cId="973768513" sldId="283"/>
            <ac:spMk id="13" creationId="{45047760-72DB-49E3-8D15-2C11A5589987}"/>
          </ac:spMkLst>
        </pc:spChg>
        <pc:picChg chg="add mod">
          <ac:chgData name="Sarah Duffy" userId="ca92ddb4-4620-4127-97b1-8232d187080b" providerId="ADAL" clId="{A03C5475-C9EC-4A15-B96C-B8875178C808}" dt="2021-11-23T13:05:42.923" v="165" actId="962"/>
          <ac:picMkLst>
            <pc:docMk/>
            <pc:sldMk cId="973768513" sldId="283"/>
            <ac:picMk id="3" creationId="{188146DC-C855-4B92-80EE-22ED1B8B4D43}"/>
          </ac:picMkLst>
        </pc:picChg>
        <pc:picChg chg="ord">
          <ac:chgData name="Sarah Duffy" userId="ca92ddb4-4620-4127-97b1-8232d187080b" providerId="ADAL" clId="{A03C5475-C9EC-4A15-B96C-B8875178C808}" dt="2021-11-23T13:05:29.910" v="162" actId="166"/>
          <ac:picMkLst>
            <pc:docMk/>
            <pc:sldMk cId="973768513" sldId="283"/>
            <ac:picMk id="10" creationId="{5B93CEC9-23DB-3C40-996D-5EE4745EE349}"/>
          </ac:picMkLst>
        </pc:picChg>
      </pc:sldChg>
      <pc:sldChg chg="addSp modSp mod">
        <pc:chgData name="Sarah Duffy" userId="ca92ddb4-4620-4127-97b1-8232d187080b" providerId="ADAL" clId="{A03C5475-C9EC-4A15-B96C-B8875178C808}" dt="2021-11-23T13:07:44.354" v="175" actId="962"/>
        <pc:sldMkLst>
          <pc:docMk/>
          <pc:sldMk cId="3700936264" sldId="284"/>
        </pc:sldMkLst>
        <pc:picChg chg="add mod">
          <ac:chgData name="Sarah Duffy" userId="ca92ddb4-4620-4127-97b1-8232d187080b" providerId="ADAL" clId="{A03C5475-C9EC-4A15-B96C-B8875178C808}" dt="2021-11-23T13:07:44.354" v="175" actId="962"/>
          <ac:picMkLst>
            <pc:docMk/>
            <pc:sldMk cId="3700936264" sldId="284"/>
            <ac:picMk id="3" creationId="{0B6CDE68-F9B7-478B-A9D4-2C32A1BD646D}"/>
          </ac:picMkLst>
        </pc:picChg>
      </pc:sldChg>
      <pc:sldChg chg="addSp modSp mod">
        <pc:chgData name="Sarah Duffy" userId="ca92ddb4-4620-4127-97b1-8232d187080b" providerId="ADAL" clId="{A03C5475-C9EC-4A15-B96C-B8875178C808}" dt="2021-11-23T13:08:13.910" v="178" actId="962"/>
        <pc:sldMkLst>
          <pc:docMk/>
          <pc:sldMk cId="2039233061" sldId="285"/>
        </pc:sldMkLst>
        <pc:picChg chg="add mod">
          <ac:chgData name="Sarah Duffy" userId="ca92ddb4-4620-4127-97b1-8232d187080b" providerId="ADAL" clId="{A03C5475-C9EC-4A15-B96C-B8875178C808}" dt="2021-11-23T13:08:13.910" v="178" actId="962"/>
          <ac:picMkLst>
            <pc:docMk/>
            <pc:sldMk cId="2039233061" sldId="285"/>
            <ac:picMk id="3" creationId="{AF569580-26EB-426C-B225-FF70E9C99B49}"/>
          </ac:picMkLst>
        </pc:picChg>
      </pc:sldChg>
      <pc:sldChg chg="addSp modSp mod ord">
        <pc:chgData name="Sarah Duffy" userId="ca92ddb4-4620-4127-97b1-8232d187080b" providerId="ADAL" clId="{A03C5475-C9EC-4A15-B96C-B8875178C808}" dt="2021-11-23T13:08:31.241" v="183"/>
        <pc:sldMkLst>
          <pc:docMk/>
          <pc:sldMk cId="1409417080" sldId="286"/>
        </pc:sldMkLst>
        <pc:picChg chg="add mod">
          <ac:chgData name="Sarah Duffy" userId="ca92ddb4-4620-4127-97b1-8232d187080b" providerId="ADAL" clId="{A03C5475-C9EC-4A15-B96C-B8875178C808}" dt="2021-11-23T13:08:29.261" v="181" actId="962"/>
          <ac:picMkLst>
            <pc:docMk/>
            <pc:sldMk cId="1409417080" sldId="286"/>
            <ac:picMk id="3" creationId="{71C4916A-457E-4E86-BBC7-7B91A81F8CFE}"/>
          </ac:picMkLst>
        </pc:picChg>
      </pc:sldChg>
      <pc:sldChg chg="addSp modSp mod modNotesTx">
        <pc:chgData name="Sarah Duffy" userId="ca92ddb4-4620-4127-97b1-8232d187080b" providerId="ADAL" clId="{A03C5475-C9EC-4A15-B96C-B8875178C808}" dt="2021-11-24T10:41:04.714" v="193"/>
        <pc:sldMkLst>
          <pc:docMk/>
          <pc:sldMk cId="3486303071" sldId="287"/>
        </pc:sldMkLst>
        <pc:spChg chg="mod ord">
          <ac:chgData name="Sarah Duffy" userId="ca92ddb4-4620-4127-97b1-8232d187080b" providerId="ADAL" clId="{A03C5475-C9EC-4A15-B96C-B8875178C808}" dt="2021-11-23T13:00:51.518" v="97" actId="166"/>
          <ac:spMkLst>
            <pc:docMk/>
            <pc:sldMk cId="3486303071" sldId="287"/>
            <ac:spMk id="24" creationId="{1637D81E-A9CB-4D48-9921-A3E40F9FB1CC}"/>
          </ac:spMkLst>
        </pc:spChg>
        <pc:spChg chg="mod ord">
          <ac:chgData name="Sarah Duffy" userId="ca92ddb4-4620-4127-97b1-8232d187080b" providerId="ADAL" clId="{A03C5475-C9EC-4A15-B96C-B8875178C808}" dt="2021-11-23T13:00:41.595" v="94" actId="166"/>
          <ac:spMkLst>
            <pc:docMk/>
            <pc:sldMk cId="3486303071" sldId="287"/>
            <ac:spMk id="25" creationId="{06CD4F53-A0CF-3241-B437-8EB34E9FC43B}"/>
          </ac:spMkLst>
        </pc:spChg>
        <pc:grpChg chg="add mod ord">
          <ac:chgData name="Sarah Duffy" userId="ca92ddb4-4620-4127-97b1-8232d187080b" providerId="ADAL" clId="{A03C5475-C9EC-4A15-B96C-B8875178C808}" dt="2021-11-23T13:01:03.740" v="100" actId="166"/>
          <ac:grpSpMkLst>
            <pc:docMk/>
            <pc:sldMk cId="3486303071" sldId="287"/>
            <ac:grpSpMk id="2" creationId="{A05886F9-D556-4A20-900F-EE75EAB2712D}"/>
          </ac:grpSpMkLst>
        </pc:grpChg>
        <pc:picChg chg="mod">
          <ac:chgData name="Sarah Duffy" userId="ca92ddb4-4620-4127-97b1-8232d187080b" providerId="ADAL" clId="{A03C5475-C9EC-4A15-B96C-B8875178C808}" dt="2021-11-23T13:01:15.311" v="104" actId="1076"/>
          <ac:picMkLst>
            <pc:docMk/>
            <pc:sldMk cId="3486303071" sldId="287"/>
            <ac:picMk id="3" creationId="{BD65AEA3-8D30-7646-AB01-9E3F3F445F92}"/>
          </ac:picMkLst>
        </pc:picChg>
        <pc:picChg chg="add mod">
          <ac:chgData name="Sarah Duffy" userId="ca92ddb4-4620-4127-97b1-8232d187080b" providerId="ADAL" clId="{A03C5475-C9EC-4A15-B96C-B8875178C808}" dt="2021-11-24T10:37:22.802" v="189"/>
          <ac:picMkLst>
            <pc:docMk/>
            <pc:sldMk cId="3486303071" sldId="287"/>
            <ac:picMk id="6" creationId="{7FF3F43D-ECB9-434A-8D47-DFB173E736FD}"/>
          </ac:picMkLst>
        </pc:picChg>
        <pc:picChg chg="mod">
          <ac:chgData name="Sarah Duffy" userId="ca92ddb4-4620-4127-97b1-8232d187080b" providerId="ADAL" clId="{A03C5475-C9EC-4A15-B96C-B8875178C808}" dt="2021-11-23T13:00:54.559" v="98" actId="1076"/>
          <ac:picMkLst>
            <pc:docMk/>
            <pc:sldMk cId="3486303071" sldId="287"/>
            <ac:picMk id="7" creationId="{493A2243-E5DE-5E43-9B77-1DF1E0CF2388}"/>
          </ac:picMkLst>
        </pc:picChg>
        <pc:picChg chg="mod">
          <ac:chgData name="Sarah Duffy" userId="ca92ddb4-4620-4127-97b1-8232d187080b" providerId="ADAL" clId="{A03C5475-C9EC-4A15-B96C-B8875178C808}" dt="2021-11-23T13:01:10.143" v="102" actId="1076"/>
          <ac:picMkLst>
            <pc:docMk/>
            <pc:sldMk cId="3486303071" sldId="287"/>
            <ac:picMk id="12" creationId="{46EB0929-CA0E-8044-82C2-4D568698F534}"/>
          </ac:picMkLst>
        </pc:picChg>
        <pc:picChg chg="mod">
          <ac:chgData name="Sarah Duffy" userId="ca92ddb4-4620-4127-97b1-8232d187080b" providerId="ADAL" clId="{A03C5475-C9EC-4A15-B96C-B8875178C808}" dt="2021-11-23T13:01:19.457" v="105" actId="1076"/>
          <ac:picMkLst>
            <pc:docMk/>
            <pc:sldMk cId="3486303071" sldId="287"/>
            <ac:picMk id="40" creationId="{6B26F554-DF78-9246-8A29-E9DEA0C83BF1}"/>
          </ac:picMkLst>
        </pc:picChg>
      </pc:sldChg>
      <pc:sldChg chg="add del setBg">
        <pc:chgData name="Sarah Duffy" userId="ca92ddb4-4620-4127-97b1-8232d187080b" providerId="ADAL" clId="{A03C5475-C9EC-4A15-B96C-B8875178C808}" dt="2021-11-23T13:03:09.893" v="128" actId="2696"/>
        <pc:sldMkLst>
          <pc:docMk/>
          <pc:sldMk cId="823153321" sldId="288"/>
        </pc:sldMkLst>
      </pc:sldChg>
    </pc:docChg>
  </pc:docChgLst>
  <pc:docChgLst>
    <pc:chgData name="Sarah Duffy" userId="S::sarah@commonseas.com::ca92ddb4-4620-4127-97b1-8232d187080b" providerId="AD" clId="Web-{416D2D65-6AAA-ED6F-D25B-D16454A4BE03}"/>
    <pc:docChg chg="modSld">
      <pc:chgData name="Sarah Duffy" userId="S::sarah@commonseas.com::ca92ddb4-4620-4127-97b1-8232d187080b" providerId="AD" clId="Web-{416D2D65-6AAA-ED6F-D25B-D16454A4BE03}" dt="2024-09-18T10:50:51.695" v="2"/>
      <pc:docMkLst>
        <pc:docMk/>
      </pc:docMkLst>
      <pc:sldChg chg="modSp">
        <pc:chgData name="Sarah Duffy" userId="S::sarah@commonseas.com::ca92ddb4-4620-4127-97b1-8232d187080b" providerId="AD" clId="Web-{416D2D65-6AAA-ED6F-D25B-D16454A4BE03}" dt="2024-09-18T10:50:51.695" v="2"/>
        <pc:sldMkLst>
          <pc:docMk/>
          <pc:sldMk cId="312134143" sldId="256"/>
        </pc:sldMkLst>
        <pc:picChg chg="mod">
          <ac:chgData name="Sarah Duffy" userId="S::sarah@commonseas.com::ca92ddb4-4620-4127-97b1-8232d187080b" providerId="AD" clId="Web-{416D2D65-6AAA-ED6F-D25B-D16454A4BE03}" dt="2024-09-18T10:50:51.695" v="2"/>
          <ac:picMkLst>
            <pc:docMk/>
            <pc:sldMk cId="312134143" sldId="256"/>
            <ac:picMk id="3" creationId="{0DC5D5D4-0033-CA4B-B3BF-22C370A6CD5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some of the beautiful species living on the Great Barrier Reef. </a:t>
            </a:r>
          </a:p>
          <a:p>
            <a:r>
              <a:rPr lang="en-US" dirty="0"/>
              <a:t>Note: This gallery includes pictures, but can also be used for VR.</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3113801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j-lt"/>
                <a:ea typeface="+mj-ea"/>
                <a:cs typeface="+mj-cs"/>
                <a:sym typeface="Calibri"/>
              </a:rPr>
              <a:t>Cut up and hand out a selection of the matching cards form Student Sheet 1a to pairs or groups. In their pairs or small groups students play work together to play marine match, where they will match their sea creature to its description. The winner has the most cards at the end of the game. Alternatively, this could be played as a game of snap by printing/sticking the image and its description back-to-back. Provide a key vocabulary list to scaffold and support understanding. </a:t>
            </a:r>
            <a:endParaRPr lang="en-US" dirty="0"/>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2063154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 gets its name from the dark stripes along its sides that resemble a tiger's stripes. It is a solitary creature, mainly hunting at night.</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199125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Green turtles lay their eggs in pits they dig on beaches on islands. Female turtles return to the beaches where they hatched to lay their eggs.</a:t>
            </a:r>
            <a:endParaRPr lang="en-GB"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578245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Their bodies can grow to be up to 40cm across. It is an omnivore, eating both plants and animals and it is also a scavenger and will consume dead animals. They can mainly be found in the temperate waters of the Pacific Ocean near Japan and have been found as deep as 300 meters.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451058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Bottlenose dolphins are some of the cleverest animals on Earth because </a:t>
            </a:r>
            <a:r>
              <a:rPr lang="en-GB" sz="1200" dirty="0"/>
              <a:t>of their large brain. </a:t>
            </a:r>
          </a:p>
          <a:p>
            <a:r>
              <a:rPr lang="en-GB" sz="1200" dirty="0"/>
              <a:t>Bottlenose dolphins cannot breathe </a:t>
            </a:r>
            <a:r>
              <a:rPr lang="en-US" sz="1200" dirty="0"/>
              <a:t>underwater and have to rise to the surface to breathe oxygen from the </a:t>
            </a:r>
            <a:r>
              <a:rPr lang="en-GB" sz="1200" dirty="0"/>
              <a:t>air.</a:t>
            </a:r>
            <a:endParaRPr lang="en-US"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2651198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they can live at a depth of 5 kilometers. It is the only sea cucumber that has 'legs'. These are not true legs but water filled tubes attached to the side of the sea pig. </a:t>
            </a:r>
            <a:endParaRPr lang="en-GB"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715863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2488192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4117813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marine- about or in the sea</a:t>
            </a:r>
          </a:p>
          <a:p>
            <a:r>
              <a:rPr lang="en-US" dirty="0"/>
              <a:t>marine animals- animals that live in the sea</a:t>
            </a:r>
          </a:p>
          <a:p>
            <a:r>
              <a:rPr lang="en-US" dirty="0"/>
              <a:t>anemone- a marine animal that looks like a plant. </a:t>
            </a:r>
          </a:p>
          <a:p>
            <a:r>
              <a:rPr lang="en-US" dirty="0"/>
              <a:t>prey - an animal that is hunted for food by another animal</a:t>
            </a:r>
          </a:p>
          <a:p>
            <a:r>
              <a:rPr lang="en-US" dirty="0"/>
              <a:t>predator- an animal that hunts other animals so it can eat them</a:t>
            </a:r>
          </a:p>
          <a:p>
            <a:r>
              <a:rPr lang="en-US" dirty="0"/>
              <a:t>female- e.g. a female human is a girl or a woman</a:t>
            </a:r>
          </a:p>
          <a:p>
            <a:r>
              <a:rPr lang="en-US" dirty="0"/>
              <a:t>male - e.g. a male human is a boy or a man</a:t>
            </a:r>
          </a:p>
          <a:p>
            <a:r>
              <a:rPr lang="en-US" dirty="0"/>
              <a:t>tentacle- a long flexible limb (like an arm) e.g. an octopus has 8 tentacles</a:t>
            </a:r>
          </a:p>
          <a:p>
            <a:r>
              <a:rPr lang="en-US" dirty="0"/>
              <a:t>oxygen- a gas that is in the air we breath. Animals need it to live.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21</a:t>
            </a:fld>
            <a:endParaRPr lang="en-GB"/>
          </a:p>
        </p:txBody>
      </p:sp>
    </p:spTree>
    <p:extLst>
      <p:ext uri="{BB962C8B-B14F-4D97-AF65-F5344CB8AC3E}">
        <p14:creationId xmlns:p14="http://schemas.microsoft.com/office/powerpoint/2010/main" val="4227722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18</a:t>
            </a:r>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168689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4137608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3022888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have the time, you could give students a copy of this poster to look at in pairs/groups. See if they can make any links between the types of marine life and where in the ocean they live. You could ask them to choose their favourite fact and share it with the rest of the class. You could even remove the types of marine life and ask them to work together to try to figure out who lives in which part of the ocean, using evidence and any prior knowledge to justify their opinions.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2446748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the students that, later on, they will be creating information posters about the marine life that they are learning about in this lesson so they should take notes to help them.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This gallery has photos of marine species that are accessible to all but it can also be used with VR equipment if your school has it.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1332644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Take a look at some weird and wonderful deep-sea species in this gallery. This is a Dumbo octopus- can you guess why?</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3110721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encounteredu.com/multimedia/images/what-are-the-creatures-living-in-the-deep-sea" TargetMode="External"/><Relationship Id="rId3" Type="http://schemas.openxmlformats.org/officeDocument/2006/relationships/image" Target="../media/image24.jpeg"/><Relationship Id="rId7"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8.png"/><Relationship Id="rId4" Type="http://schemas.openxmlformats.org/officeDocument/2006/relationships/image" Target="../media/image6.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hyperlink" Target="https://encounteredu.com/multimedia/images/all-about-the-great-barrier-reef" TargetMode="External"/><Relationship Id="rId3" Type="http://schemas.openxmlformats.org/officeDocument/2006/relationships/image" Target="../media/image24.jpeg"/><Relationship Id="rId7"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8.png"/><Relationship Id="rId4" Type="http://schemas.openxmlformats.org/officeDocument/2006/relationships/image" Target="../media/image6.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emf"/><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2.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3.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4.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5.xml"/><Relationship Id="rId7"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16.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16.emf"/><Relationship Id="rId5" Type="http://schemas.openxmlformats.org/officeDocument/2006/relationships/image" Target="../media/image38.png"/><Relationship Id="rId4" Type="http://schemas.openxmlformats.org/officeDocument/2006/relationships/image" Target="../media/image3.jpe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4.jpeg"/><Relationship Id="rId7" Type="http://schemas.openxmlformats.org/officeDocument/2006/relationships/image" Target="../media/image43.png"/><Relationship Id="rId12"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28.png"/><Relationship Id="rId5" Type="http://schemas.openxmlformats.org/officeDocument/2006/relationships/image" Target="../media/image41.png"/><Relationship Id="rId10" Type="http://schemas.openxmlformats.org/officeDocument/2006/relationships/image" Target="../media/image16.emf"/><Relationship Id="rId4" Type="http://schemas.openxmlformats.org/officeDocument/2006/relationships/image" Target="../media/image40.png"/><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28.png"/><Relationship Id="rId5" Type="http://schemas.openxmlformats.org/officeDocument/2006/relationships/image" Target="../media/image47.png"/><Relationship Id="rId4" Type="http://schemas.openxmlformats.org/officeDocument/2006/relationships/image" Target="../media/image46.jp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6.jpg"/><Relationship Id="rId7"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10.png"/><Relationship Id="rId5" Type="http://schemas.openxmlformats.org/officeDocument/2006/relationships/image" Target="../media/image41.png"/><Relationship Id="rId10" Type="http://schemas.openxmlformats.org/officeDocument/2006/relationships/image" Target="../media/image28.png"/><Relationship Id="rId4" Type="http://schemas.openxmlformats.org/officeDocument/2006/relationships/image" Target="../media/image40.png"/><Relationship Id="rId9" Type="http://schemas.openxmlformats.org/officeDocument/2006/relationships/image" Target="../media/image16.emf"/></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6.jp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9.jpe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jpe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jpe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hyperlink" Target="https://encounteredu.com/multimedia/images/what-kind-of-creatures-live-in-the-deep-ocean" TargetMode="External"/><Relationship Id="rId3" Type="http://schemas.openxmlformats.org/officeDocument/2006/relationships/image" Target="../media/image24.jpeg"/><Relationship Id="rId7"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hyperlink" Target="https://encounteredu.com/multimedia/images/underwater-coral-reef-safari" TargetMode="External"/><Relationship Id="rId3" Type="http://schemas.openxmlformats.org/officeDocument/2006/relationships/image" Target="../media/image24.jpe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28.png"/><Relationship Id="rId4" Type="http://schemas.openxmlformats.org/officeDocument/2006/relationships/image" Target="../media/image6.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vertebrate, coelenterate&#10;&#10;Description automatically generated">
            <a:extLst>
              <a:ext uri="{FF2B5EF4-FFF2-40B4-BE49-F238E27FC236}">
                <a16:creationId xmlns:a16="http://schemas.microsoft.com/office/drawing/2014/main" id="{A538C6CD-54A1-5943-AA57-A91924E0986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0DC5D5D4-0033-CA4B-B3BF-22C370A6CD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Deep sea creatures</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454377">
            <a:off x="2892981" y="5320142"/>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499700">
            <a:off x="9702993" y="1073320"/>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pic>
        <p:nvPicPr>
          <p:cNvPr id="5" name="Picture 4" descr="A picture containing dog, white&#10;&#10;Description automatically generated">
            <a:extLst>
              <a:ext uri="{FF2B5EF4-FFF2-40B4-BE49-F238E27FC236}">
                <a16:creationId xmlns:a16="http://schemas.microsoft.com/office/drawing/2014/main" id="{8896CF0F-726A-894D-AB30-B7D3E7A8566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514232" y="1587733"/>
            <a:ext cx="6077381" cy="4055575"/>
          </a:xfrm>
          <a:prstGeom prst="rect">
            <a:avLst/>
          </a:prstGeom>
        </p:spPr>
      </p:pic>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261745" y="2010653"/>
            <a:ext cx="659737" cy="771121"/>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259479" y="980323"/>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3" name="Picture 2" descr="A picture containing text&#10;&#10;Description automatically generated">
            <a:hlinkClick r:id="rId8"/>
            <a:extLst>
              <a:ext uri="{FF2B5EF4-FFF2-40B4-BE49-F238E27FC236}">
                <a16:creationId xmlns:a16="http://schemas.microsoft.com/office/drawing/2014/main" id="{C9F706D2-7BF1-4AC8-A067-B1AF342DAAB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89878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Deep sea creatures</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454377">
            <a:off x="2655990" y="5251529"/>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499700">
            <a:off x="9702994" y="1073319"/>
            <a:ext cx="1764810" cy="1739866"/>
          </a:xfrm>
          <a:prstGeom prst="rect">
            <a:avLst/>
          </a:prstGeom>
        </p:spPr>
      </p:pic>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435895" y="1835228"/>
            <a:ext cx="659737" cy="771121"/>
          </a:xfrm>
          <a:prstGeom prst="rect">
            <a:avLst/>
          </a:prstGeom>
        </p:spPr>
      </p:pic>
      <p:pic>
        <p:nvPicPr>
          <p:cNvPr id="3" name="Picture 2" descr="A picture containing sky, outdoor&#10;&#10;Description automatically generated">
            <a:extLst>
              <a:ext uri="{FF2B5EF4-FFF2-40B4-BE49-F238E27FC236}">
                <a16:creationId xmlns:a16="http://schemas.microsoft.com/office/drawing/2014/main" id="{BD65AEA3-8D30-7646-AB01-9E3F3F445F9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76270" y="1480554"/>
            <a:ext cx="6077381" cy="4055575"/>
          </a:xfrm>
          <a:prstGeom prst="rect">
            <a:avLst/>
          </a:prstGeom>
        </p:spPr>
      </p:pic>
      <p:grpSp>
        <p:nvGrpSpPr>
          <p:cNvPr id="2" name="Group 1">
            <a:extLst>
              <a:ext uri="{FF2B5EF4-FFF2-40B4-BE49-F238E27FC236}">
                <a16:creationId xmlns:a16="http://schemas.microsoft.com/office/drawing/2014/main" id="{A05886F9-D556-4A20-900F-EE75EAB2712D}"/>
              </a:ext>
            </a:extLst>
          </p:cNvPr>
          <p:cNvGrpSpPr/>
          <p:nvPr/>
        </p:nvGrpSpPr>
        <p:grpSpPr>
          <a:xfrm>
            <a:off x="8259479" y="932875"/>
            <a:ext cx="2218736" cy="834954"/>
            <a:chOff x="8259479" y="932875"/>
            <a:chExt cx="2218736" cy="834954"/>
          </a:xfrm>
        </p:grpSpPr>
        <p:sp>
          <p:nvSpPr>
            <p:cNvPr id="24" name="Rectangle 23">
              <a:extLst>
                <a:ext uri="{FF2B5EF4-FFF2-40B4-BE49-F238E27FC236}">
                  <a16:creationId xmlns:a16="http://schemas.microsoft.com/office/drawing/2014/main" id="{1637D81E-A9CB-4D48-9921-A3E40F9FB1CC}"/>
                </a:ext>
              </a:extLst>
            </p:cNvPr>
            <p:cNvSpPr/>
            <p:nvPr/>
          </p:nvSpPr>
          <p:spPr>
            <a:xfrm>
              <a:off x="8259479" y="93287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grpSp>
      <p:pic>
        <p:nvPicPr>
          <p:cNvPr id="6" name="Picture 5" descr="A picture containing text&#10;&#10;Description automatically generated">
            <a:hlinkClick r:id="rId8"/>
            <a:extLst>
              <a:ext uri="{FF2B5EF4-FFF2-40B4-BE49-F238E27FC236}">
                <a16:creationId xmlns:a16="http://schemas.microsoft.com/office/drawing/2014/main" id="{7FF3F43D-ECB9-434A-8D47-DFB173E736F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6303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con&#10;&#10;Description automatically generated">
            <a:extLst>
              <a:ext uri="{FF2B5EF4-FFF2-40B4-BE49-F238E27FC236}">
                <a16:creationId xmlns:a16="http://schemas.microsoft.com/office/drawing/2014/main" id="{F4CE140B-846E-0644-9CEB-430798E199EA}"/>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Group Task: Marine Match!</a:t>
            </a:r>
          </a:p>
        </p:txBody>
      </p:sp>
      <p:sp>
        <p:nvSpPr>
          <p:cNvPr id="27" name="Rectangle 26">
            <a:extLst>
              <a:ext uri="{FF2B5EF4-FFF2-40B4-BE49-F238E27FC236}">
                <a16:creationId xmlns:a16="http://schemas.microsoft.com/office/drawing/2014/main" id="{C94AB708-1242-174F-8B95-0E87FE04B1B2}"/>
              </a:ext>
            </a:extLst>
          </p:cNvPr>
          <p:cNvSpPr/>
          <p:nvPr/>
        </p:nvSpPr>
        <p:spPr>
          <a:xfrm>
            <a:off x="461999" y="1987274"/>
            <a:ext cx="6062580" cy="316008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48311" y="2105626"/>
            <a:ext cx="5122153" cy="3255315"/>
          </a:xfrm>
          <a:prstGeom prst="rect">
            <a:avLst/>
          </a:prstGeom>
        </p:spPr>
        <p:txBody>
          <a:bodyPr wrap="square">
            <a:spAutoFit/>
          </a:bodyPr>
          <a:lstStyle/>
          <a:p>
            <a:r>
              <a:rPr lang="en-US" sz="2200" dirty="0">
                <a:solidFill>
                  <a:srgbClr val="004A6C"/>
                </a:solidFill>
                <a:latin typeface="Gilroy Bold" pitchFamily="2" charset="77"/>
              </a:rPr>
              <a:t>Work together to match the marine creature to its description. </a:t>
            </a:r>
          </a:p>
          <a:p>
            <a:pPr marL="342900" indent="-342900">
              <a:lnSpc>
                <a:spcPct val="150000"/>
              </a:lnSpc>
              <a:buFont typeface="Arial" panose="020B0604020202020204" pitchFamily="34" charset="0"/>
              <a:buChar char="•"/>
            </a:pPr>
            <a:r>
              <a:rPr lang="en-US" sz="2200" dirty="0">
                <a:solidFill>
                  <a:srgbClr val="004A6C"/>
                </a:solidFill>
                <a:latin typeface="Gilroy Bold" pitchFamily="2" charset="77"/>
              </a:rPr>
              <a:t>What does it look like? </a:t>
            </a:r>
          </a:p>
          <a:p>
            <a:pPr marL="342900" indent="-342900">
              <a:lnSpc>
                <a:spcPct val="150000"/>
              </a:lnSpc>
              <a:buFont typeface="Arial" panose="020B0604020202020204" pitchFamily="34" charset="0"/>
              <a:buChar char="•"/>
            </a:pPr>
            <a:r>
              <a:rPr lang="en-US" sz="2200" dirty="0">
                <a:solidFill>
                  <a:srgbClr val="004A6C"/>
                </a:solidFill>
                <a:latin typeface="Gilroy Bold" pitchFamily="2" charset="77"/>
              </a:rPr>
              <a:t>Where does it live?</a:t>
            </a:r>
          </a:p>
          <a:p>
            <a:pPr marL="342900" indent="-342900">
              <a:lnSpc>
                <a:spcPct val="150000"/>
              </a:lnSpc>
              <a:buFont typeface="Arial" panose="020B0604020202020204" pitchFamily="34" charset="0"/>
              <a:buChar char="•"/>
            </a:pPr>
            <a:r>
              <a:rPr lang="en-US" sz="2200" dirty="0">
                <a:solidFill>
                  <a:srgbClr val="004A6C"/>
                </a:solidFill>
                <a:latin typeface="Gilroy Bold" pitchFamily="2" charset="77"/>
              </a:rPr>
              <a:t>How does it protect itself?</a:t>
            </a:r>
          </a:p>
          <a:p>
            <a:pPr marL="342900" indent="-342900">
              <a:lnSpc>
                <a:spcPct val="150000"/>
              </a:lnSpc>
              <a:buFont typeface="Arial" panose="020B0604020202020204" pitchFamily="34" charset="0"/>
              <a:buChar char="•"/>
            </a:pPr>
            <a:r>
              <a:rPr lang="en-US" sz="2200" dirty="0">
                <a:solidFill>
                  <a:srgbClr val="004A6C"/>
                </a:solidFill>
                <a:latin typeface="Gilroy Bold" pitchFamily="2" charset="77"/>
              </a:rPr>
              <a:t>How does it get its food?</a:t>
            </a:r>
          </a:p>
          <a:p>
            <a:pPr>
              <a:lnSpc>
                <a:spcPct val="150000"/>
              </a:lnSpc>
            </a:pPr>
            <a:endParaRPr lang="en-GB" sz="2200" dirty="0">
              <a:solidFill>
                <a:srgbClr val="004A6C"/>
              </a:solidFill>
              <a:latin typeface="Gilroy Bold" pitchFamily="2" charset="77"/>
            </a:endParaRPr>
          </a:p>
        </p:txBody>
      </p:sp>
      <p:sp>
        <p:nvSpPr>
          <p:cNvPr id="9" name="Rectangle 8">
            <a:extLst>
              <a:ext uri="{FF2B5EF4-FFF2-40B4-BE49-F238E27FC236}">
                <a16:creationId xmlns:a16="http://schemas.microsoft.com/office/drawing/2014/main" id="{5A50DCE8-E363-EB4C-9532-4C3606E18456}"/>
              </a:ext>
            </a:extLst>
          </p:cNvPr>
          <p:cNvSpPr/>
          <p:nvPr/>
        </p:nvSpPr>
        <p:spPr>
          <a:xfrm rot="232233">
            <a:off x="5580172" y="589900"/>
            <a:ext cx="4012503" cy="5678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21C5A13-077F-E841-AB9C-E94DE67D09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32233">
            <a:off x="5580172" y="589901"/>
            <a:ext cx="4012503" cy="5678198"/>
          </a:xfrm>
          <a:prstGeom prst="rect">
            <a:avLst/>
          </a:prstGeom>
        </p:spPr>
      </p:pic>
      <p:sp>
        <p:nvSpPr>
          <p:cNvPr id="15" name="Rectangle 14">
            <a:extLst>
              <a:ext uri="{FF2B5EF4-FFF2-40B4-BE49-F238E27FC236}">
                <a16:creationId xmlns:a16="http://schemas.microsoft.com/office/drawing/2014/main" id="{8B8C3FCE-E310-1042-BA9A-346BF751F89F}"/>
              </a:ext>
            </a:extLst>
          </p:cNvPr>
          <p:cNvSpPr/>
          <p:nvPr/>
        </p:nvSpPr>
        <p:spPr>
          <a:xfrm rot="21361700">
            <a:off x="8700426" y="1670887"/>
            <a:ext cx="2964797" cy="4295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66DFB41-C3AD-CB4A-B0DF-EF3FB64344C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21347094">
            <a:off x="8676557" y="1678716"/>
            <a:ext cx="3024036" cy="4279392"/>
          </a:xfrm>
          <a:prstGeom prst="rect">
            <a:avLst/>
          </a:prstGeom>
        </p:spPr>
      </p:pic>
      <p:pic>
        <p:nvPicPr>
          <p:cNvPr id="20" name="Picture 19" descr="Icon&#10;&#10;Description automatically generated">
            <a:extLst>
              <a:ext uri="{FF2B5EF4-FFF2-40B4-BE49-F238E27FC236}">
                <a16:creationId xmlns:a16="http://schemas.microsoft.com/office/drawing/2014/main" id="{B30AA199-338D-3444-A239-CF237C5DD5E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02296">
            <a:off x="4491552" y="2743572"/>
            <a:ext cx="935482" cy="928678"/>
          </a:xfrm>
          <a:prstGeom prst="rect">
            <a:avLst/>
          </a:prstGeom>
        </p:spPr>
      </p:pic>
      <p:sp>
        <p:nvSpPr>
          <p:cNvPr id="11" name="Rectangle 10">
            <a:extLst>
              <a:ext uri="{FF2B5EF4-FFF2-40B4-BE49-F238E27FC236}">
                <a16:creationId xmlns:a16="http://schemas.microsoft.com/office/drawing/2014/main" id="{D9C4CEF3-DB2B-4CB3-93DB-9178B1BAE6E0}"/>
              </a:ext>
            </a:extLst>
          </p:cNvPr>
          <p:cNvSpPr/>
          <p:nvPr/>
        </p:nvSpPr>
        <p:spPr>
          <a:xfrm>
            <a:off x="0" y="5902534"/>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Text&#10;&#10;Description automatically generated with low confidence">
            <a:extLst>
              <a:ext uri="{FF2B5EF4-FFF2-40B4-BE49-F238E27FC236}">
                <a16:creationId xmlns:a16="http://schemas.microsoft.com/office/drawing/2014/main" id="{20DF6106-CCD4-476D-AB27-9402EA6D81A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51473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3836398" y="1541921"/>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843633" cy="769441"/>
          </a:xfrm>
          <a:prstGeom prst="rect">
            <a:avLst/>
          </a:prstGeom>
          <a:noFill/>
        </p:spPr>
        <p:txBody>
          <a:bodyPr wrap="square" rtlCol="0">
            <a:spAutoFit/>
          </a:bodyPr>
          <a:lstStyle/>
          <a:p>
            <a:r>
              <a:rPr lang="en-US" sz="4400" b="1" dirty="0">
                <a:solidFill>
                  <a:srgbClr val="F9F6ED"/>
                </a:solidFill>
                <a:latin typeface="Gilroy Black" pitchFamily="2" charset="77"/>
              </a:rPr>
              <a:t>Tiger shark</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2830701"/>
            <a:ext cx="4049248" cy="19698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1" y="3059838"/>
            <a:ext cx="3488644" cy="2123658"/>
          </a:xfrm>
          <a:prstGeom prst="rect">
            <a:avLst/>
          </a:prstGeom>
        </p:spPr>
        <p:txBody>
          <a:bodyPr wrap="square">
            <a:spAutoFit/>
          </a:bodyPr>
          <a:lstStyle/>
          <a:p>
            <a:r>
              <a:rPr lang="en-US" sz="2200" dirty="0">
                <a:solidFill>
                  <a:srgbClr val="004A6C"/>
                </a:solidFill>
                <a:latin typeface="Gilroy Bold" pitchFamily="2" charset="77"/>
              </a:rPr>
              <a:t>One of the largest sharks in the world, the tiger shark is one of the top predators in the ocean. </a:t>
            </a:r>
            <a:endParaRPr lang="en-GB" sz="2200" dirty="0">
              <a:solidFill>
                <a:srgbClr val="004A6C"/>
              </a:solidFill>
              <a:latin typeface="Gilroy Bold" pitchFamily="2" charset="77"/>
            </a:endParaRPr>
          </a:p>
          <a:p>
            <a:endParaRPr lang="en-US" sz="2200" dirty="0"/>
          </a:p>
          <a:p>
            <a:endParaRPr lang="en-US" sz="2200" b="1"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33578">
            <a:off x="4326653" y="4840427"/>
            <a:ext cx="753392" cy="646331"/>
          </a:xfrm>
          <a:prstGeom prst="rect">
            <a:avLst/>
          </a:prstGeom>
        </p:spPr>
      </p:pic>
      <p:sp>
        <p:nvSpPr>
          <p:cNvPr id="11" name="Rectangle 10">
            <a:extLst>
              <a:ext uri="{FF2B5EF4-FFF2-40B4-BE49-F238E27FC236}">
                <a16:creationId xmlns:a16="http://schemas.microsoft.com/office/drawing/2014/main" id="{4143D6C9-3BB9-41F3-B008-94D7359DFB68}"/>
              </a:ext>
            </a:extLst>
          </p:cNvPr>
          <p:cNvSpPr/>
          <p:nvPr/>
        </p:nvSpPr>
        <p:spPr>
          <a:xfrm>
            <a:off x="-1" y="5902534"/>
            <a:ext cx="6863137" cy="655438"/>
          </a:xfrm>
          <a:custGeom>
            <a:avLst/>
            <a:gdLst>
              <a:gd name="connsiteX0" fmla="*/ 0 w 6863137"/>
              <a:gd name="connsiteY0" fmla="*/ 0 h 655438"/>
              <a:gd name="connsiteX1" fmla="*/ 480420 w 6863137"/>
              <a:gd name="connsiteY1" fmla="*/ 0 h 655438"/>
              <a:gd name="connsiteX2" fmla="*/ 1166733 w 6863137"/>
              <a:gd name="connsiteY2" fmla="*/ 0 h 655438"/>
              <a:gd name="connsiteX3" fmla="*/ 1784416 w 6863137"/>
              <a:gd name="connsiteY3" fmla="*/ 0 h 655438"/>
              <a:gd name="connsiteX4" fmla="*/ 2264835 w 6863137"/>
              <a:gd name="connsiteY4" fmla="*/ 0 h 655438"/>
              <a:gd name="connsiteX5" fmla="*/ 3088412 w 6863137"/>
              <a:gd name="connsiteY5" fmla="*/ 0 h 655438"/>
              <a:gd name="connsiteX6" fmla="*/ 3706094 w 6863137"/>
              <a:gd name="connsiteY6" fmla="*/ 0 h 655438"/>
              <a:gd name="connsiteX7" fmla="*/ 4323776 w 6863137"/>
              <a:gd name="connsiteY7" fmla="*/ 0 h 655438"/>
              <a:gd name="connsiteX8" fmla="*/ 4941459 w 6863137"/>
              <a:gd name="connsiteY8" fmla="*/ 0 h 655438"/>
              <a:gd name="connsiteX9" fmla="*/ 5627772 w 6863137"/>
              <a:gd name="connsiteY9" fmla="*/ 0 h 655438"/>
              <a:gd name="connsiteX10" fmla="*/ 6863137 w 6863137"/>
              <a:gd name="connsiteY10" fmla="*/ 0 h 655438"/>
              <a:gd name="connsiteX11" fmla="*/ 6863137 w 6863137"/>
              <a:gd name="connsiteY11" fmla="*/ 655438 h 655438"/>
              <a:gd name="connsiteX12" fmla="*/ 6314086 w 6863137"/>
              <a:gd name="connsiteY12" fmla="*/ 655438 h 655438"/>
              <a:gd name="connsiteX13" fmla="*/ 5833666 w 6863137"/>
              <a:gd name="connsiteY13" fmla="*/ 655438 h 655438"/>
              <a:gd name="connsiteX14" fmla="*/ 5215984 w 6863137"/>
              <a:gd name="connsiteY14" fmla="*/ 655438 h 655438"/>
              <a:gd name="connsiteX15" fmla="*/ 4735565 w 6863137"/>
              <a:gd name="connsiteY15" fmla="*/ 655438 h 655438"/>
              <a:gd name="connsiteX16" fmla="*/ 4117882 w 6863137"/>
              <a:gd name="connsiteY16" fmla="*/ 655438 h 655438"/>
              <a:gd name="connsiteX17" fmla="*/ 3431568 w 6863137"/>
              <a:gd name="connsiteY17" fmla="*/ 655438 h 655438"/>
              <a:gd name="connsiteX18" fmla="*/ 2813886 w 6863137"/>
              <a:gd name="connsiteY18" fmla="*/ 655438 h 655438"/>
              <a:gd name="connsiteX19" fmla="*/ 2333467 w 6863137"/>
              <a:gd name="connsiteY19" fmla="*/ 655438 h 655438"/>
              <a:gd name="connsiteX20" fmla="*/ 1647153 w 6863137"/>
              <a:gd name="connsiteY20" fmla="*/ 655438 h 655438"/>
              <a:gd name="connsiteX21" fmla="*/ 1029471 w 6863137"/>
              <a:gd name="connsiteY21" fmla="*/ 655438 h 655438"/>
              <a:gd name="connsiteX22" fmla="*/ 0 w 6863137"/>
              <a:gd name="connsiteY22" fmla="*/ 655438 h 655438"/>
              <a:gd name="connsiteX23" fmla="*/ 0 w 6863137"/>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63137" h="655438" fill="none" extrusionOk="0">
                <a:moveTo>
                  <a:pt x="0" y="0"/>
                </a:moveTo>
                <a:cubicBezTo>
                  <a:pt x="145533" y="-15941"/>
                  <a:pt x="318626" y="-7872"/>
                  <a:pt x="480420" y="0"/>
                </a:cubicBezTo>
                <a:cubicBezTo>
                  <a:pt x="642214" y="7872"/>
                  <a:pt x="947565" y="-5199"/>
                  <a:pt x="1166733" y="0"/>
                </a:cubicBezTo>
                <a:cubicBezTo>
                  <a:pt x="1385901" y="5199"/>
                  <a:pt x="1509434" y="5033"/>
                  <a:pt x="1784416" y="0"/>
                </a:cubicBezTo>
                <a:cubicBezTo>
                  <a:pt x="2059398" y="-5033"/>
                  <a:pt x="2068971" y="5728"/>
                  <a:pt x="2264835" y="0"/>
                </a:cubicBezTo>
                <a:cubicBezTo>
                  <a:pt x="2460699" y="-5728"/>
                  <a:pt x="2819695" y="20305"/>
                  <a:pt x="3088412" y="0"/>
                </a:cubicBezTo>
                <a:cubicBezTo>
                  <a:pt x="3357129" y="-20305"/>
                  <a:pt x="3431978" y="-22136"/>
                  <a:pt x="3706094" y="0"/>
                </a:cubicBezTo>
                <a:cubicBezTo>
                  <a:pt x="3980210" y="22136"/>
                  <a:pt x="4076801" y="-10388"/>
                  <a:pt x="4323776" y="0"/>
                </a:cubicBezTo>
                <a:cubicBezTo>
                  <a:pt x="4570751" y="10388"/>
                  <a:pt x="4717896" y="-8028"/>
                  <a:pt x="4941459" y="0"/>
                </a:cubicBezTo>
                <a:cubicBezTo>
                  <a:pt x="5165022" y="8028"/>
                  <a:pt x="5299307" y="15177"/>
                  <a:pt x="5627772" y="0"/>
                </a:cubicBezTo>
                <a:cubicBezTo>
                  <a:pt x="5956237" y="-15177"/>
                  <a:pt x="6252696" y="-48697"/>
                  <a:pt x="6863137" y="0"/>
                </a:cubicBezTo>
                <a:cubicBezTo>
                  <a:pt x="6864331" y="290168"/>
                  <a:pt x="6861754" y="496232"/>
                  <a:pt x="6863137" y="655438"/>
                </a:cubicBezTo>
                <a:cubicBezTo>
                  <a:pt x="6681374" y="663977"/>
                  <a:pt x="6512744" y="667653"/>
                  <a:pt x="6314086" y="655438"/>
                </a:cubicBezTo>
                <a:cubicBezTo>
                  <a:pt x="6115428" y="643223"/>
                  <a:pt x="6047416" y="639069"/>
                  <a:pt x="5833666" y="655438"/>
                </a:cubicBezTo>
                <a:cubicBezTo>
                  <a:pt x="5619916" y="671807"/>
                  <a:pt x="5431423" y="658910"/>
                  <a:pt x="5215984" y="655438"/>
                </a:cubicBezTo>
                <a:cubicBezTo>
                  <a:pt x="5000545" y="651966"/>
                  <a:pt x="4968310" y="638844"/>
                  <a:pt x="4735565" y="655438"/>
                </a:cubicBezTo>
                <a:cubicBezTo>
                  <a:pt x="4502820" y="672032"/>
                  <a:pt x="4315438" y="680446"/>
                  <a:pt x="4117882" y="655438"/>
                </a:cubicBezTo>
                <a:cubicBezTo>
                  <a:pt x="3920326" y="630430"/>
                  <a:pt x="3617122" y="626825"/>
                  <a:pt x="3431568" y="655438"/>
                </a:cubicBezTo>
                <a:cubicBezTo>
                  <a:pt x="3246014" y="684051"/>
                  <a:pt x="2984399" y="630264"/>
                  <a:pt x="2813886" y="655438"/>
                </a:cubicBezTo>
                <a:cubicBezTo>
                  <a:pt x="2643373" y="680612"/>
                  <a:pt x="2531962" y="657297"/>
                  <a:pt x="2333467" y="655438"/>
                </a:cubicBezTo>
                <a:cubicBezTo>
                  <a:pt x="2134972" y="653579"/>
                  <a:pt x="1972638" y="628927"/>
                  <a:pt x="1647153" y="655438"/>
                </a:cubicBezTo>
                <a:cubicBezTo>
                  <a:pt x="1321668" y="681949"/>
                  <a:pt x="1325236" y="681082"/>
                  <a:pt x="1029471" y="655438"/>
                </a:cubicBezTo>
                <a:cubicBezTo>
                  <a:pt x="733706" y="629794"/>
                  <a:pt x="503095" y="660073"/>
                  <a:pt x="0" y="655438"/>
                </a:cubicBezTo>
                <a:cubicBezTo>
                  <a:pt x="29324" y="336359"/>
                  <a:pt x="-20153" y="180506"/>
                  <a:pt x="0" y="0"/>
                </a:cubicBezTo>
                <a:close/>
              </a:path>
              <a:path w="6863137" h="655438" stroke="0" extrusionOk="0">
                <a:moveTo>
                  <a:pt x="0" y="0"/>
                </a:moveTo>
                <a:cubicBezTo>
                  <a:pt x="231749" y="6277"/>
                  <a:pt x="374193" y="-5392"/>
                  <a:pt x="480420" y="0"/>
                </a:cubicBezTo>
                <a:cubicBezTo>
                  <a:pt x="586647" y="5392"/>
                  <a:pt x="840607" y="-8046"/>
                  <a:pt x="960839" y="0"/>
                </a:cubicBezTo>
                <a:cubicBezTo>
                  <a:pt x="1081071" y="8046"/>
                  <a:pt x="1230303" y="-12190"/>
                  <a:pt x="1441259" y="0"/>
                </a:cubicBezTo>
                <a:cubicBezTo>
                  <a:pt x="1652215" y="12190"/>
                  <a:pt x="1888734" y="7349"/>
                  <a:pt x="2058941" y="0"/>
                </a:cubicBezTo>
                <a:cubicBezTo>
                  <a:pt x="2229148" y="-7349"/>
                  <a:pt x="2483585" y="20491"/>
                  <a:pt x="2607992" y="0"/>
                </a:cubicBezTo>
                <a:cubicBezTo>
                  <a:pt x="2732399" y="-20491"/>
                  <a:pt x="3034177" y="9754"/>
                  <a:pt x="3294306" y="0"/>
                </a:cubicBezTo>
                <a:cubicBezTo>
                  <a:pt x="3554435" y="-9754"/>
                  <a:pt x="3777551" y="19155"/>
                  <a:pt x="4117882" y="0"/>
                </a:cubicBezTo>
                <a:cubicBezTo>
                  <a:pt x="4458213" y="-19155"/>
                  <a:pt x="4605906" y="-13585"/>
                  <a:pt x="4735565" y="0"/>
                </a:cubicBezTo>
                <a:cubicBezTo>
                  <a:pt x="4865224" y="13585"/>
                  <a:pt x="5088103" y="7997"/>
                  <a:pt x="5215984" y="0"/>
                </a:cubicBezTo>
                <a:cubicBezTo>
                  <a:pt x="5343865" y="-7997"/>
                  <a:pt x="5563673" y="12096"/>
                  <a:pt x="5765035" y="0"/>
                </a:cubicBezTo>
                <a:cubicBezTo>
                  <a:pt x="5966397" y="-12096"/>
                  <a:pt x="6460902" y="4564"/>
                  <a:pt x="6863137" y="0"/>
                </a:cubicBezTo>
                <a:cubicBezTo>
                  <a:pt x="6873968" y="136229"/>
                  <a:pt x="6873964" y="404247"/>
                  <a:pt x="6863137" y="655438"/>
                </a:cubicBezTo>
                <a:cubicBezTo>
                  <a:pt x="6746704" y="675257"/>
                  <a:pt x="6537691" y="654424"/>
                  <a:pt x="6382717" y="655438"/>
                </a:cubicBezTo>
                <a:cubicBezTo>
                  <a:pt x="6227743" y="656452"/>
                  <a:pt x="6136346" y="667329"/>
                  <a:pt x="5902298" y="655438"/>
                </a:cubicBezTo>
                <a:cubicBezTo>
                  <a:pt x="5668250" y="643547"/>
                  <a:pt x="5377519" y="654878"/>
                  <a:pt x="5215984" y="655438"/>
                </a:cubicBezTo>
                <a:cubicBezTo>
                  <a:pt x="5054449" y="655998"/>
                  <a:pt x="4844610" y="668337"/>
                  <a:pt x="4598302" y="655438"/>
                </a:cubicBezTo>
                <a:cubicBezTo>
                  <a:pt x="4351994" y="642539"/>
                  <a:pt x="4215556" y="652023"/>
                  <a:pt x="4117882" y="655438"/>
                </a:cubicBezTo>
                <a:cubicBezTo>
                  <a:pt x="4020208" y="658853"/>
                  <a:pt x="3694588" y="668540"/>
                  <a:pt x="3431569" y="655438"/>
                </a:cubicBezTo>
                <a:cubicBezTo>
                  <a:pt x="3168550" y="642336"/>
                  <a:pt x="2945534" y="664553"/>
                  <a:pt x="2745255" y="655438"/>
                </a:cubicBezTo>
                <a:cubicBezTo>
                  <a:pt x="2544976" y="646323"/>
                  <a:pt x="2357210" y="646596"/>
                  <a:pt x="2196204" y="655438"/>
                </a:cubicBezTo>
                <a:cubicBezTo>
                  <a:pt x="2035198" y="664280"/>
                  <a:pt x="1804084" y="685300"/>
                  <a:pt x="1509890" y="655438"/>
                </a:cubicBezTo>
                <a:cubicBezTo>
                  <a:pt x="1215696" y="625576"/>
                  <a:pt x="993883" y="672636"/>
                  <a:pt x="823576" y="655438"/>
                </a:cubicBezTo>
                <a:cubicBezTo>
                  <a:pt x="653269" y="638240"/>
                  <a:pt x="281383" y="686606"/>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Text&#10;&#10;Description automatically generated with low confidence">
            <a:extLst>
              <a:ext uri="{FF2B5EF4-FFF2-40B4-BE49-F238E27FC236}">
                <a16:creationId xmlns:a16="http://schemas.microsoft.com/office/drawing/2014/main" id="{738FC4CD-5623-4344-8E9E-6FBEDD48810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 y="-4812"/>
            <a:ext cx="12192000" cy="6858000"/>
          </a:xfrm>
          <a:prstGeom prst="rect">
            <a:avLst/>
          </a:prstGeom>
        </p:spPr>
      </p:pic>
      <p:pic>
        <p:nvPicPr>
          <p:cNvPr id="10" name="Picture 9" descr="A shark swimming underwater&#10;&#10;Description automatically generated with medium confidence">
            <a:extLst>
              <a:ext uri="{FF2B5EF4-FFF2-40B4-BE49-F238E27FC236}">
                <a16:creationId xmlns:a16="http://schemas.microsoft.com/office/drawing/2014/main" id="{3248A2FC-5C8D-2B4E-A487-971E1BF472A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465095" y="0"/>
            <a:ext cx="7726906" cy="6853188"/>
          </a:xfrm>
          <a:prstGeom prst="rect">
            <a:avLst/>
          </a:prstGeom>
        </p:spPr>
      </p:pic>
    </p:spTree>
    <p:extLst>
      <p:ext uri="{BB962C8B-B14F-4D97-AF65-F5344CB8AC3E}">
        <p14:creationId xmlns:p14="http://schemas.microsoft.com/office/powerpoint/2010/main" val="1136423983"/>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162114">
            <a:off x="3903522" y="1454130"/>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769441"/>
          </a:xfrm>
          <a:prstGeom prst="rect">
            <a:avLst/>
          </a:prstGeom>
          <a:noFill/>
        </p:spPr>
        <p:txBody>
          <a:bodyPr wrap="square" rtlCol="0">
            <a:spAutoFit/>
          </a:bodyPr>
          <a:lstStyle/>
          <a:p>
            <a:r>
              <a:rPr lang="en-US" sz="4400" b="1" dirty="0">
                <a:solidFill>
                  <a:srgbClr val="F9F6ED"/>
                </a:solidFill>
                <a:latin typeface="Gilroy Black" pitchFamily="2" charset="77"/>
              </a:rPr>
              <a:t>Green turtle</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2830701"/>
            <a:ext cx="4049248" cy="19698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1" y="3059838"/>
            <a:ext cx="3488644" cy="1446550"/>
          </a:xfrm>
          <a:prstGeom prst="rect">
            <a:avLst/>
          </a:prstGeom>
        </p:spPr>
        <p:txBody>
          <a:bodyPr wrap="square">
            <a:spAutoFit/>
          </a:bodyPr>
          <a:lstStyle/>
          <a:p>
            <a:r>
              <a:rPr lang="en-US" sz="2200" dirty="0">
                <a:solidFill>
                  <a:srgbClr val="004A6C"/>
                </a:solidFill>
                <a:latin typeface="Gilroy Bold" pitchFamily="2" charset="77"/>
              </a:rPr>
              <a:t>Green turtles are one of the seven species of sea turtle that are found in the world’s ocean. </a:t>
            </a:r>
            <a:endParaRPr lang="en-US" sz="2200" dirty="0"/>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33578">
            <a:off x="4326653" y="4840427"/>
            <a:ext cx="753392" cy="646331"/>
          </a:xfrm>
          <a:prstGeom prst="rect">
            <a:avLst/>
          </a:prstGeom>
        </p:spPr>
      </p:pic>
      <p:sp>
        <p:nvSpPr>
          <p:cNvPr id="18" name="TextBox 17">
            <a:extLst>
              <a:ext uri="{FF2B5EF4-FFF2-40B4-BE49-F238E27FC236}">
                <a16:creationId xmlns:a16="http://schemas.microsoft.com/office/drawing/2014/main" id="{53F458C2-6A4B-6B4D-8296-60F7529431B4}"/>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8FA8D433-43D1-4C67-9912-A88BDC348DB4}"/>
              </a:ext>
            </a:extLst>
          </p:cNvPr>
          <p:cNvSpPr/>
          <p:nvPr/>
        </p:nvSpPr>
        <p:spPr>
          <a:xfrm>
            <a:off x="0" y="5902534"/>
            <a:ext cx="6935056" cy="655438"/>
          </a:xfrm>
          <a:custGeom>
            <a:avLst/>
            <a:gdLst>
              <a:gd name="connsiteX0" fmla="*/ 0 w 6935056"/>
              <a:gd name="connsiteY0" fmla="*/ 0 h 655438"/>
              <a:gd name="connsiteX1" fmla="*/ 485454 w 6935056"/>
              <a:gd name="connsiteY1" fmla="*/ 0 h 655438"/>
              <a:gd name="connsiteX2" fmla="*/ 1178960 w 6935056"/>
              <a:gd name="connsiteY2" fmla="*/ 0 h 655438"/>
              <a:gd name="connsiteX3" fmla="*/ 1803115 w 6935056"/>
              <a:gd name="connsiteY3" fmla="*/ 0 h 655438"/>
              <a:gd name="connsiteX4" fmla="*/ 2288568 w 6935056"/>
              <a:gd name="connsiteY4" fmla="*/ 0 h 655438"/>
              <a:gd name="connsiteX5" fmla="*/ 3120775 w 6935056"/>
              <a:gd name="connsiteY5" fmla="*/ 0 h 655438"/>
              <a:gd name="connsiteX6" fmla="*/ 3744930 w 6935056"/>
              <a:gd name="connsiteY6" fmla="*/ 0 h 655438"/>
              <a:gd name="connsiteX7" fmla="*/ 4369085 w 6935056"/>
              <a:gd name="connsiteY7" fmla="*/ 0 h 655438"/>
              <a:gd name="connsiteX8" fmla="*/ 4993240 w 6935056"/>
              <a:gd name="connsiteY8" fmla="*/ 0 h 655438"/>
              <a:gd name="connsiteX9" fmla="*/ 5686746 w 6935056"/>
              <a:gd name="connsiteY9" fmla="*/ 0 h 655438"/>
              <a:gd name="connsiteX10" fmla="*/ 6935056 w 6935056"/>
              <a:gd name="connsiteY10" fmla="*/ 0 h 655438"/>
              <a:gd name="connsiteX11" fmla="*/ 6935056 w 6935056"/>
              <a:gd name="connsiteY11" fmla="*/ 655438 h 655438"/>
              <a:gd name="connsiteX12" fmla="*/ 6380252 w 6935056"/>
              <a:gd name="connsiteY12" fmla="*/ 655438 h 655438"/>
              <a:gd name="connsiteX13" fmla="*/ 5894798 w 6935056"/>
              <a:gd name="connsiteY13" fmla="*/ 655438 h 655438"/>
              <a:gd name="connsiteX14" fmla="*/ 5270643 w 6935056"/>
              <a:gd name="connsiteY14" fmla="*/ 655438 h 655438"/>
              <a:gd name="connsiteX15" fmla="*/ 4785189 w 6935056"/>
              <a:gd name="connsiteY15" fmla="*/ 655438 h 655438"/>
              <a:gd name="connsiteX16" fmla="*/ 4161034 w 6935056"/>
              <a:gd name="connsiteY16" fmla="*/ 655438 h 655438"/>
              <a:gd name="connsiteX17" fmla="*/ 3467528 w 6935056"/>
              <a:gd name="connsiteY17" fmla="*/ 655438 h 655438"/>
              <a:gd name="connsiteX18" fmla="*/ 2843373 w 6935056"/>
              <a:gd name="connsiteY18" fmla="*/ 655438 h 655438"/>
              <a:gd name="connsiteX19" fmla="*/ 2357919 w 6935056"/>
              <a:gd name="connsiteY19" fmla="*/ 655438 h 655438"/>
              <a:gd name="connsiteX20" fmla="*/ 1664413 w 6935056"/>
              <a:gd name="connsiteY20" fmla="*/ 655438 h 655438"/>
              <a:gd name="connsiteX21" fmla="*/ 1040258 w 6935056"/>
              <a:gd name="connsiteY21" fmla="*/ 655438 h 655438"/>
              <a:gd name="connsiteX22" fmla="*/ 0 w 6935056"/>
              <a:gd name="connsiteY22" fmla="*/ 655438 h 655438"/>
              <a:gd name="connsiteX23" fmla="*/ 0 w 6935056"/>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35056" h="655438" fill="none" extrusionOk="0">
                <a:moveTo>
                  <a:pt x="0" y="0"/>
                </a:moveTo>
                <a:cubicBezTo>
                  <a:pt x="190528" y="-13807"/>
                  <a:pt x="349478" y="4707"/>
                  <a:pt x="485454" y="0"/>
                </a:cubicBezTo>
                <a:cubicBezTo>
                  <a:pt x="621430" y="-4707"/>
                  <a:pt x="917624" y="-12862"/>
                  <a:pt x="1178960" y="0"/>
                </a:cubicBezTo>
                <a:cubicBezTo>
                  <a:pt x="1440296" y="12862"/>
                  <a:pt x="1495001" y="6541"/>
                  <a:pt x="1803115" y="0"/>
                </a:cubicBezTo>
                <a:cubicBezTo>
                  <a:pt x="2111230" y="-6541"/>
                  <a:pt x="2163582" y="-20082"/>
                  <a:pt x="2288568" y="0"/>
                </a:cubicBezTo>
                <a:cubicBezTo>
                  <a:pt x="2413554" y="20082"/>
                  <a:pt x="2746839" y="-35868"/>
                  <a:pt x="3120775" y="0"/>
                </a:cubicBezTo>
                <a:cubicBezTo>
                  <a:pt x="3494711" y="35868"/>
                  <a:pt x="3520859" y="25680"/>
                  <a:pt x="3744930" y="0"/>
                </a:cubicBezTo>
                <a:cubicBezTo>
                  <a:pt x="3969001" y="-25680"/>
                  <a:pt x="4241530" y="3042"/>
                  <a:pt x="4369085" y="0"/>
                </a:cubicBezTo>
                <a:cubicBezTo>
                  <a:pt x="4496640" y="-3042"/>
                  <a:pt x="4835984" y="-20660"/>
                  <a:pt x="4993240" y="0"/>
                </a:cubicBezTo>
                <a:cubicBezTo>
                  <a:pt x="5150497" y="20660"/>
                  <a:pt x="5362778" y="-22921"/>
                  <a:pt x="5686746" y="0"/>
                </a:cubicBezTo>
                <a:cubicBezTo>
                  <a:pt x="6010714" y="22921"/>
                  <a:pt x="6460054" y="20121"/>
                  <a:pt x="6935056" y="0"/>
                </a:cubicBezTo>
                <a:cubicBezTo>
                  <a:pt x="6936250" y="290168"/>
                  <a:pt x="6933673" y="496232"/>
                  <a:pt x="6935056" y="655438"/>
                </a:cubicBezTo>
                <a:cubicBezTo>
                  <a:pt x="6796191" y="674308"/>
                  <a:pt x="6594838" y="654050"/>
                  <a:pt x="6380252" y="655438"/>
                </a:cubicBezTo>
                <a:cubicBezTo>
                  <a:pt x="6165666" y="656826"/>
                  <a:pt x="6009228" y="660405"/>
                  <a:pt x="5894798" y="655438"/>
                </a:cubicBezTo>
                <a:cubicBezTo>
                  <a:pt x="5780368" y="650471"/>
                  <a:pt x="5578071" y="624768"/>
                  <a:pt x="5270643" y="655438"/>
                </a:cubicBezTo>
                <a:cubicBezTo>
                  <a:pt x="4963215" y="686108"/>
                  <a:pt x="4978210" y="677214"/>
                  <a:pt x="4785189" y="655438"/>
                </a:cubicBezTo>
                <a:cubicBezTo>
                  <a:pt x="4592168" y="633662"/>
                  <a:pt x="4431490" y="656457"/>
                  <a:pt x="4161034" y="655438"/>
                </a:cubicBezTo>
                <a:cubicBezTo>
                  <a:pt x="3890579" y="654419"/>
                  <a:pt x="3624937" y="661231"/>
                  <a:pt x="3467528" y="655438"/>
                </a:cubicBezTo>
                <a:cubicBezTo>
                  <a:pt x="3310119" y="649645"/>
                  <a:pt x="3083605" y="664101"/>
                  <a:pt x="2843373" y="655438"/>
                </a:cubicBezTo>
                <a:cubicBezTo>
                  <a:pt x="2603141" y="646775"/>
                  <a:pt x="2566272" y="637011"/>
                  <a:pt x="2357919" y="655438"/>
                </a:cubicBezTo>
                <a:cubicBezTo>
                  <a:pt x="2149566" y="673865"/>
                  <a:pt x="2001886" y="624931"/>
                  <a:pt x="1664413" y="655438"/>
                </a:cubicBezTo>
                <a:cubicBezTo>
                  <a:pt x="1326940" y="685945"/>
                  <a:pt x="1317398" y="624252"/>
                  <a:pt x="1040258" y="655438"/>
                </a:cubicBezTo>
                <a:cubicBezTo>
                  <a:pt x="763118" y="686624"/>
                  <a:pt x="415462" y="647281"/>
                  <a:pt x="0" y="655438"/>
                </a:cubicBezTo>
                <a:cubicBezTo>
                  <a:pt x="29324" y="336359"/>
                  <a:pt x="-20153" y="180506"/>
                  <a:pt x="0" y="0"/>
                </a:cubicBezTo>
                <a:close/>
              </a:path>
              <a:path w="6935056" h="655438" stroke="0" extrusionOk="0">
                <a:moveTo>
                  <a:pt x="0" y="0"/>
                </a:moveTo>
                <a:cubicBezTo>
                  <a:pt x="141730" y="-1321"/>
                  <a:pt x="332245" y="17667"/>
                  <a:pt x="485454" y="0"/>
                </a:cubicBezTo>
                <a:cubicBezTo>
                  <a:pt x="638663" y="-17667"/>
                  <a:pt x="758114" y="12190"/>
                  <a:pt x="970908" y="0"/>
                </a:cubicBezTo>
                <a:cubicBezTo>
                  <a:pt x="1183702" y="-12190"/>
                  <a:pt x="1324191" y="19605"/>
                  <a:pt x="1456362" y="0"/>
                </a:cubicBezTo>
                <a:cubicBezTo>
                  <a:pt x="1588533" y="-19605"/>
                  <a:pt x="1891147" y="-8193"/>
                  <a:pt x="2080517" y="0"/>
                </a:cubicBezTo>
                <a:cubicBezTo>
                  <a:pt x="2269887" y="8193"/>
                  <a:pt x="2468083" y="6161"/>
                  <a:pt x="2635321" y="0"/>
                </a:cubicBezTo>
                <a:cubicBezTo>
                  <a:pt x="2802559" y="-6161"/>
                  <a:pt x="2997127" y="9359"/>
                  <a:pt x="3328827" y="0"/>
                </a:cubicBezTo>
                <a:cubicBezTo>
                  <a:pt x="3660527" y="-9359"/>
                  <a:pt x="3868044" y="1385"/>
                  <a:pt x="4161034" y="0"/>
                </a:cubicBezTo>
                <a:cubicBezTo>
                  <a:pt x="4454024" y="-1385"/>
                  <a:pt x="4502852" y="-20494"/>
                  <a:pt x="4785189" y="0"/>
                </a:cubicBezTo>
                <a:cubicBezTo>
                  <a:pt x="5067527" y="20494"/>
                  <a:pt x="5084072" y="5952"/>
                  <a:pt x="5270643" y="0"/>
                </a:cubicBezTo>
                <a:cubicBezTo>
                  <a:pt x="5457214" y="-5952"/>
                  <a:pt x="5592209" y="3252"/>
                  <a:pt x="5825447" y="0"/>
                </a:cubicBezTo>
                <a:cubicBezTo>
                  <a:pt x="6058685" y="-3252"/>
                  <a:pt x="6589444" y="-18125"/>
                  <a:pt x="6935056" y="0"/>
                </a:cubicBezTo>
                <a:cubicBezTo>
                  <a:pt x="6945887" y="136229"/>
                  <a:pt x="6945883" y="404247"/>
                  <a:pt x="6935056" y="655438"/>
                </a:cubicBezTo>
                <a:cubicBezTo>
                  <a:pt x="6762054" y="655920"/>
                  <a:pt x="6660631" y="637710"/>
                  <a:pt x="6449602" y="655438"/>
                </a:cubicBezTo>
                <a:cubicBezTo>
                  <a:pt x="6238573" y="673166"/>
                  <a:pt x="6124463" y="633321"/>
                  <a:pt x="5964148" y="655438"/>
                </a:cubicBezTo>
                <a:cubicBezTo>
                  <a:pt x="5803833" y="677555"/>
                  <a:pt x="5530952" y="625191"/>
                  <a:pt x="5270643" y="655438"/>
                </a:cubicBezTo>
                <a:cubicBezTo>
                  <a:pt x="5010334" y="685685"/>
                  <a:pt x="4788778" y="665835"/>
                  <a:pt x="4646488" y="655438"/>
                </a:cubicBezTo>
                <a:cubicBezTo>
                  <a:pt x="4504198" y="645041"/>
                  <a:pt x="4300502" y="652197"/>
                  <a:pt x="4161034" y="655438"/>
                </a:cubicBezTo>
                <a:cubicBezTo>
                  <a:pt x="4021566" y="658679"/>
                  <a:pt x="3775910" y="683895"/>
                  <a:pt x="3467528" y="655438"/>
                </a:cubicBezTo>
                <a:cubicBezTo>
                  <a:pt x="3159146" y="626981"/>
                  <a:pt x="3090124" y="684099"/>
                  <a:pt x="2774022" y="655438"/>
                </a:cubicBezTo>
                <a:cubicBezTo>
                  <a:pt x="2457920" y="626777"/>
                  <a:pt x="2429790" y="654230"/>
                  <a:pt x="2219218" y="655438"/>
                </a:cubicBezTo>
                <a:cubicBezTo>
                  <a:pt x="2008646" y="656646"/>
                  <a:pt x="1764355" y="659566"/>
                  <a:pt x="1525712" y="655438"/>
                </a:cubicBezTo>
                <a:cubicBezTo>
                  <a:pt x="1287069" y="651310"/>
                  <a:pt x="1174508" y="639682"/>
                  <a:pt x="832207" y="655438"/>
                </a:cubicBezTo>
                <a:cubicBezTo>
                  <a:pt x="489906" y="671194"/>
                  <a:pt x="364187" y="632779"/>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icture containing dark&#10;&#10;Description automatically generated">
            <a:extLst>
              <a:ext uri="{FF2B5EF4-FFF2-40B4-BE49-F238E27FC236}">
                <a16:creationId xmlns:a16="http://schemas.microsoft.com/office/drawing/2014/main" id="{9AE49F44-797B-B04B-8785-D64345A13D5D}"/>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flipH="1">
            <a:off x="4419374" y="4812"/>
            <a:ext cx="7772626"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45471AD8-6C6C-4DEA-9C7D-FBAFECDDFEA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7836733"/>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1446550"/>
          </a:xfrm>
          <a:prstGeom prst="rect">
            <a:avLst/>
          </a:prstGeom>
          <a:noFill/>
        </p:spPr>
        <p:txBody>
          <a:bodyPr wrap="square" rtlCol="0">
            <a:spAutoFit/>
          </a:bodyPr>
          <a:lstStyle/>
          <a:p>
            <a:r>
              <a:rPr lang="en-US" sz="4400" b="1" dirty="0">
                <a:solidFill>
                  <a:srgbClr val="F9F6ED"/>
                </a:solidFill>
                <a:latin typeface="Gilroy Black" pitchFamily="2" charset="77"/>
              </a:rPr>
              <a:t>Japanese spider crab </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3496597"/>
            <a:ext cx="4049248" cy="19698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3725734"/>
            <a:ext cx="3662379" cy="1491834"/>
          </a:xfrm>
          <a:prstGeom prst="rect">
            <a:avLst/>
          </a:prstGeom>
        </p:spPr>
        <p:txBody>
          <a:bodyPr wrap="square">
            <a:spAutoFit/>
          </a:bodyPr>
          <a:lstStyle/>
          <a:p>
            <a:r>
              <a:rPr lang="en-US" sz="2200" dirty="0">
                <a:solidFill>
                  <a:srgbClr val="004A6C"/>
                </a:solidFill>
                <a:latin typeface="Gilroy Bold" pitchFamily="2" charset="77"/>
              </a:rPr>
              <a:t>The Japanese spider crab has the largest leg span of any crab reaching up to 5.5 meters!</a:t>
            </a:r>
            <a:endParaRPr lang="en-GB" sz="2200"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33578">
            <a:off x="4375408" y="5372467"/>
            <a:ext cx="753392" cy="646331"/>
          </a:xfrm>
          <a:prstGeom prst="rect">
            <a:avLst/>
          </a:prstGeom>
        </p:spPr>
      </p:pic>
      <p:sp>
        <p:nvSpPr>
          <p:cNvPr id="25" name="TextBox 24">
            <a:extLst>
              <a:ext uri="{FF2B5EF4-FFF2-40B4-BE49-F238E27FC236}">
                <a16:creationId xmlns:a16="http://schemas.microsoft.com/office/drawing/2014/main" id="{F90C297B-17D8-F645-85D5-5E52CA842837}"/>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8D5F588A-B0D4-49D7-AC2B-71C927EFAA8D}"/>
              </a:ext>
            </a:extLst>
          </p:cNvPr>
          <p:cNvSpPr/>
          <p:nvPr/>
        </p:nvSpPr>
        <p:spPr>
          <a:xfrm>
            <a:off x="-1" y="5902534"/>
            <a:ext cx="6948899" cy="655438"/>
          </a:xfrm>
          <a:custGeom>
            <a:avLst/>
            <a:gdLst>
              <a:gd name="connsiteX0" fmla="*/ 0 w 6948899"/>
              <a:gd name="connsiteY0" fmla="*/ 0 h 655438"/>
              <a:gd name="connsiteX1" fmla="*/ 486423 w 6948899"/>
              <a:gd name="connsiteY1" fmla="*/ 0 h 655438"/>
              <a:gd name="connsiteX2" fmla="*/ 1181313 w 6948899"/>
              <a:gd name="connsiteY2" fmla="*/ 0 h 655438"/>
              <a:gd name="connsiteX3" fmla="*/ 1806714 w 6948899"/>
              <a:gd name="connsiteY3" fmla="*/ 0 h 655438"/>
              <a:gd name="connsiteX4" fmla="*/ 2293137 w 6948899"/>
              <a:gd name="connsiteY4" fmla="*/ 0 h 655438"/>
              <a:gd name="connsiteX5" fmla="*/ 3127005 w 6948899"/>
              <a:gd name="connsiteY5" fmla="*/ 0 h 655438"/>
              <a:gd name="connsiteX6" fmla="*/ 3752405 w 6948899"/>
              <a:gd name="connsiteY6" fmla="*/ 0 h 655438"/>
              <a:gd name="connsiteX7" fmla="*/ 4377806 w 6948899"/>
              <a:gd name="connsiteY7" fmla="*/ 0 h 655438"/>
              <a:gd name="connsiteX8" fmla="*/ 5003207 w 6948899"/>
              <a:gd name="connsiteY8" fmla="*/ 0 h 655438"/>
              <a:gd name="connsiteX9" fmla="*/ 5698097 w 6948899"/>
              <a:gd name="connsiteY9" fmla="*/ 0 h 655438"/>
              <a:gd name="connsiteX10" fmla="*/ 6948899 w 6948899"/>
              <a:gd name="connsiteY10" fmla="*/ 0 h 655438"/>
              <a:gd name="connsiteX11" fmla="*/ 6948899 w 6948899"/>
              <a:gd name="connsiteY11" fmla="*/ 655438 h 655438"/>
              <a:gd name="connsiteX12" fmla="*/ 6392987 w 6948899"/>
              <a:gd name="connsiteY12" fmla="*/ 655438 h 655438"/>
              <a:gd name="connsiteX13" fmla="*/ 5906564 w 6948899"/>
              <a:gd name="connsiteY13" fmla="*/ 655438 h 655438"/>
              <a:gd name="connsiteX14" fmla="*/ 5281163 w 6948899"/>
              <a:gd name="connsiteY14" fmla="*/ 655438 h 655438"/>
              <a:gd name="connsiteX15" fmla="*/ 4794740 w 6948899"/>
              <a:gd name="connsiteY15" fmla="*/ 655438 h 655438"/>
              <a:gd name="connsiteX16" fmla="*/ 4169339 w 6948899"/>
              <a:gd name="connsiteY16" fmla="*/ 655438 h 655438"/>
              <a:gd name="connsiteX17" fmla="*/ 3474449 w 6948899"/>
              <a:gd name="connsiteY17" fmla="*/ 655438 h 655438"/>
              <a:gd name="connsiteX18" fmla="*/ 2849049 w 6948899"/>
              <a:gd name="connsiteY18" fmla="*/ 655438 h 655438"/>
              <a:gd name="connsiteX19" fmla="*/ 2362626 w 6948899"/>
              <a:gd name="connsiteY19" fmla="*/ 655438 h 655438"/>
              <a:gd name="connsiteX20" fmla="*/ 1667736 w 6948899"/>
              <a:gd name="connsiteY20" fmla="*/ 655438 h 655438"/>
              <a:gd name="connsiteX21" fmla="*/ 1042335 w 6948899"/>
              <a:gd name="connsiteY21" fmla="*/ 655438 h 655438"/>
              <a:gd name="connsiteX22" fmla="*/ 0 w 6948899"/>
              <a:gd name="connsiteY22" fmla="*/ 655438 h 655438"/>
              <a:gd name="connsiteX23" fmla="*/ 0 w 6948899"/>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48899" h="655438" fill="none" extrusionOk="0">
                <a:moveTo>
                  <a:pt x="0" y="0"/>
                </a:moveTo>
                <a:cubicBezTo>
                  <a:pt x="164758" y="-1744"/>
                  <a:pt x="246074" y="-15844"/>
                  <a:pt x="486423" y="0"/>
                </a:cubicBezTo>
                <a:cubicBezTo>
                  <a:pt x="726772" y="15844"/>
                  <a:pt x="854623" y="3144"/>
                  <a:pt x="1181313" y="0"/>
                </a:cubicBezTo>
                <a:cubicBezTo>
                  <a:pt x="1508003" y="-3144"/>
                  <a:pt x="1601720" y="11908"/>
                  <a:pt x="1806714" y="0"/>
                </a:cubicBezTo>
                <a:cubicBezTo>
                  <a:pt x="2011708" y="-11908"/>
                  <a:pt x="2128791" y="-21352"/>
                  <a:pt x="2293137" y="0"/>
                </a:cubicBezTo>
                <a:cubicBezTo>
                  <a:pt x="2457483" y="21352"/>
                  <a:pt x="2900263" y="-7799"/>
                  <a:pt x="3127005" y="0"/>
                </a:cubicBezTo>
                <a:cubicBezTo>
                  <a:pt x="3353747" y="7799"/>
                  <a:pt x="3602525" y="27481"/>
                  <a:pt x="3752405" y="0"/>
                </a:cubicBezTo>
                <a:cubicBezTo>
                  <a:pt x="3902285" y="-27481"/>
                  <a:pt x="4066314" y="-19164"/>
                  <a:pt x="4377806" y="0"/>
                </a:cubicBezTo>
                <a:cubicBezTo>
                  <a:pt x="4689298" y="19164"/>
                  <a:pt x="4838794" y="-7685"/>
                  <a:pt x="5003207" y="0"/>
                </a:cubicBezTo>
                <a:cubicBezTo>
                  <a:pt x="5167620" y="7685"/>
                  <a:pt x="5352785" y="11944"/>
                  <a:pt x="5698097" y="0"/>
                </a:cubicBezTo>
                <a:cubicBezTo>
                  <a:pt x="6043409" y="-11944"/>
                  <a:pt x="6545165" y="-7670"/>
                  <a:pt x="6948899" y="0"/>
                </a:cubicBezTo>
                <a:cubicBezTo>
                  <a:pt x="6950093" y="290168"/>
                  <a:pt x="6947516" y="496232"/>
                  <a:pt x="6948899" y="655438"/>
                </a:cubicBezTo>
                <a:cubicBezTo>
                  <a:pt x="6726764" y="647920"/>
                  <a:pt x="6642364" y="631804"/>
                  <a:pt x="6392987" y="655438"/>
                </a:cubicBezTo>
                <a:cubicBezTo>
                  <a:pt x="6143610" y="679072"/>
                  <a:pt x="6063525" y="651424"/>
                  <a:pt x="5906564" y="655438"/>
                </a:cubicBezTo>
                <a:cubicBezTo>
                  <a:pt x="5749603" y="659452"/>
                  <a:pt x="5577063" y="641348"/>
                  <a:pt x="5281163" y="655438"/>
                </a:cubicBezTo>
                <a:cubicBezTo>
                  <a:pt x="4985263" y="669528"/>
                  <a:pt x="4983503" y="661186"/>
                  <a:pt x="4794740" y="655438"/>
                </a:cubicBezTo>
                <a:cubicBezTo>
                  <a:pt x="4605977" y="649690"/>
                  <a:pt x="4442112" y="657307"/>
                  <a:pt x="4169339" y="655438"/>
                </a:cubicBezTo>
                <a:cubicBezTo>
                  <a:pt x="3896566" y="653569"/>
                  <a:pt x="3784928" y="649980"/>
                  <a:pt x="3474449" y="655438"/>
                </a:cubicBezTo>
                <a:cubicBezTo>
                  <a:pt x="3163970" y="660897"/>
                  <a:pt x="3021314" y="669257"/>
                  <a:pt x="2849049" y="655438"/>
                </a:cubicBezTo>
                <a:cubicBezTo>
                  <a:pt x="2676784" y="641619"/>
                  <a:pt x="2566672" y="649437"/>
                  <a:pt x="2362626" y="655438"/>
                </a:cubicBezTo>
                <a:cubicBezTo>
                  <a:pt x="2158580" y="661439"/>
                  <a:pt x="1993522" y="651244"/>
                  <a:pt x="1667736" y="655438"/>
                </a:cubicBezTo>
                <a:cubicBezTo>
                  <a:pt x="1341950" y="659633"/>
                  <a:pt x="1313811" y="672069"/>
                  <a:pt x="1042335" y="655438"/>
                </a:cubicBezTo>
                <a:cubicBezTo>
                  <a:pt x="770859" y="638807"/>
                  <a:pt x="323754" y="696014"/>
                  <a:pt x="0" y="655438"/>
                </a:cubicBezTo>
                <a:cubicBezTo>
                  <a:pt x="29324" y="336359"/>
                  <a:pt x="-20153" y="180506"/>
                  <a:pt x="0" y="0"/>
                </a:cubicBezTo>
                <a:close/>
              </a:path>
              <a:path w="6948899" h="655438" stroke="0" extrusionOk="0">
                <a:moveTo>
                  <a:pt x="0" y="0"/>
                </a:moveTo>
                <a:cubicBezTo>
                  <a:pt x="240321" y="22307"/>
                  <a:pt x="291425" y="14857"/>
                  <a:pt x="486423" y="0"/>
                </a:cubicBezTo>
                <a:cubicBezTo>
                  <a:pt x="681421" y="-14857"/>
                  <a:pt x="875095" y="-14255"/>
                  <a:pt x="972846" y="0"/>
                </a:cubicBezTo>
                <a:cubicBezTo>
                  <a:pt x="1070597" y="14255"/>
                  <a:pt x="1220182" y="-11846"/>
                  <a:pt x="1459269" y="0"/>
                </a:cubicBezTo>
                <a:cubicBezTo>
                  <a:pt x="1698356" y="11846"/>
                  <a:pt x="1883758" y="-28155"/>
                  <a:pt x="2084670" y="0"/>
                </a:cubicBezTo>
                <a:cubicBezTo>
                  <a:pt x="2285582" y="28155"/>
                  <a:pt x="2413419" y="19706"/>
                  <a:pt x="2640582" y="0"/>
                </a:cubicBezTo>
                <a:cubicBezTo>
                  <a:pt x="2867745" y="-19706"/>
                  <a:pt x="3178291" y="1104"/>
                  <a:pt x="3335472" y="0"/>
                </a:cubicBezTo>
                <a:cubicBezTo>
                  <a:pt x="3492653" y="-1104"/>
                  <a:pt x="3791506" y="-33349"/>
                  <a:pt x="4169339" y="0"/>
                </a:cubicBezTo>
                <a:cubicBezTo>
                  <a:pt x="4547172" y="33349"/>
                  <a:pt x="4521288" y="614"/>
                  <a:pt x="4794740" y="0"/>
                </a:cubicBezTo>
                <a:cubicBezTo>
                  <a:pt x="5068192" y="-614"/>
                  <a:pt x="5142532" y="-18888"/>
                  <a:pt x="5281163" y="0"/>
                </a:cubicBezTo>
                <a:cubicBezTo>
                  <a:pt x="5419794" y="18888"/>
                  <a:pt x="5581360" y="4251"/>
                  <a:pt x="5837075" y="0"/>
                </a:cubicBezTo>
                <a:cubicBezTo>
                  <a:pt x="6092790" y="-4251"/>
                  <a:pt x="6513942" y="46810"/>
                  <a:pt x="6948899" y="0"/>
                </a:cubicBezTo>
                <a:cubicBezTo>
                  <a:pt x="6959730" y="136229"/>
                  <a:pt x="6959726" y="404247"/>
                  <a:pt x="6948899" y="655438"/>
                </a:cubicBezTo>
                <a:cubicBezTo>
                  <a:pt x="6722316" y="631160"/>
                  <a:pt x="6631600" y="653025"/>
                  <a:pt x="6462476" y="655438"/>
                </a:cubicBezTo>
                <a:cubicBezTo>
                  <a:pt x="6293352" y="657851"/>
                  <a:pt x="6132899" y="664732"/>
                  <a:pt x="5976053" y="655438"/>
                </a:cubicBezTo>
                <a:cubicBezTo>
                  <a:pt x="5819207" y="646144"/>
                  <a:pt x="5626318" y="663450"/>
                  <a:pt x="5281163" y="655438"/>
                </a:cubicBezTo>
                <a:cubicBezTo>
                  <a:pt x="4936008" y="647427"/>
                  <a:pt x="4838018" y="669928"/>
                  <a:pt x="4655762" y="655438"/>
                </a:cubicBezTo>
                <a:cubicBezTo>
                  <a:pt x="4473506" y="640948"/>
                  <a:pt x="4377339" y="637106"/>
                  <a:pt x="4169339" y="655438"/>
                </a:cubicBezTo>
                <a:cubicBezTo>
                  <a:pt x="3961339" y="673770"/>
                  <a:pt x="3652125" y="654937"/>
                  <a:pt x="3474450" y="655438"/>
                </a:cubicBezTo>
                <a:cubicBezTo>
                  <a:pt x="3296775" y="655939"/>
                  <a:pt x="3116133" y="661508"/>
                  <a:pt x="2779560" y="655438"/>
                </a:cubicBezTo>
                <a:cubicBezTo>
                  <a:pt x="2442987" y="649369"/>
                  <a:pt x="2402982" y="651190"/>
                  <a:pt x="2223648" y="655438"/>
                </a:cubicBezTo>
                <a:cubicBezTo>
                  <a:pt x="2044314" y="659686"/>
                  <a:pt x="1794515" y="673578"/>
                  <a:pt x="1528758" y="655438"/>
                </a:cubicBezTo>
                <a:cubicBezTo>
                  <a:pt x="1263001" y="637299"/>
                  <a:pt x="978249" y="642615"/>
                  <a:pt x="833868" y="655438"/>
                </a:cubicBezTo>
                <a:cubicBezTo>
                  <a:pt x="689487" y="668262"/>
                  <a:pt x="237113" y="688051"/>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3" name="Picture 22" descr="A picture containing arthropod, invertebrate, crab&#10;&#10;Description automatically generated">
            <a:extLst>
              <a:ext uri="{FF2B5EF4-FFF2-40B4-BE49-F238E27FC236}">
                <a16:creationId xmlns:a16="http://schemas.microsoft.com/office/drawing/2014/main" id="{C4A42383-C81D-8B4D-AE11-CE6180B1856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419374" y="4812"/>
            <a:ext cx="7772626"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35538D23-607E-4A43-8696-8D74BCFACE4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00950189"/>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1446550"/>
          </a:xfrm>
          <a:prstGeom prst="rect">
            <a:avLst/>
          </a:prstGeom>
          <a:noFill/>
        </p:spPr>
        <p:txBody>
          <a:bodyPr wrap="square" rtlCol="0">
            <a:spAutoFit/>
          </a:bodyPr>
          <a:lstStyle/>
          <a:p>
            <a:r>
              <a:rPr lang="en-US" sz="4400" b="1" dirty="0">
                <a:solidFill>
                  <a:srgbClr val="F9F6ED"/>
                </a:solidFill>
                <a:latin typeface="Gilroy Black" pitchFamily="2" charset="77"/>
              </a:rPr>
              <a:t>Bottlenose</a:t>
            </a:r>
          </a:p>
          <a:p>
            <a:r>
              <a:rPr lang="en-US" sz="4400" b="1" dirty="0">
                <a:solidFill>
                  <a:srgbClr val="F9F6ED"/>
                </a:solidFill>
                <a:latin typeface="Gilroy Black" pitchFamily="2" charset="77"/>
              </a:rPr>
              <a:t>dolphin</a:t>
            </a:r>
          </a:p>
        </p:txBody>
      </p:sp>
      <p:sp>
        <p:nvSpPr>
          <p:cNvPr id="19" name="Rectangle 18">
            <a:extLst>
              <a:ext uri="{FF2B5EF4-FFF2-40B4-BE49-F238E27FC236}">
                <a16:creationId xmlns:a16="http://schemas.microsoft.com/office/drawing/2014/main" id="{E97CD0CA-9E57-B54B-870D-4B4ECE972491}"/>
              </a:ext>
            </a:extLst>
          </p:cNvPr>
          <p:cNvSpPr/>
          <p:nvPr/>
        </p:nvSpPr>
        <p:spPr>
          <a:xfrm>
            <a:off x="582063" y="3347217"/>
            <a:ext cx="3679042" cy="224583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3604219"/>
            <a:ext cx="3615500" cy="1785104"/>
          </a:xfrm>
          <a:prstGeom prst="rect">
            <a:avLst/>
          </a:prstGeom>
        </p:spPr>
        <p:txBody>
          <a:bodyPr wrap="square">
            <a:spAutoFit/>
          </a:bodyPr>
          <a:lstStyle/>
          <a:p>
            <a:r>
              <a:rPr lang="en-US" sz="2200" dirty="0">
                <a:solidFill>
                  <a:srgbClr val="004A6C"/>
                </a:solidFill>
                <a:latin typeface="Gilroy Bold" pitchFamily="2" charset="77"/>
              </a:rPr>
              <a:t>Bottlenose dolphins </a:t>
            </a:r>
            <a:br>
              <a:rPr lang="en-US" sz="2200" dirty="0">
                <a:solidFill>
                  <a:srgbClr val="004A6C"/>
                </a:solidFill>
                <a:latin typeface="Gilroy Bold" pitchFamily="2" charset="77"/>
              </a:rPr>
            </a:br>
            <a:r>
              <a:rPr lang="en-US" sz="2200" dirty="0">
                <a:solidFill>
                  <a:srgbClr val="004A6C"/>
                </a:solidFill>
                <a:latin typeface="Gilroy Bold" pitchFamily="2" charset="77"/>
              </a:rPr>
              <a:t>live all over the world. They are excellent swimmers, because of their arrow-like shape.</a:t>
            </a:r>
            <a:endParaRPr lang="en-GB" sz="2200"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4991470">
            <a:off x="3956018" y="2809100"/>
            <a:ext cx="753392" cy="646331"/>
          </a:xfrm>
          <a:prstGeom prst="rect">
            <a:avLst/>
          </a:prstGeom>
        </p:spPr>
      </p:pic>
      <p:sp>
        <p:nvSpPr>
          <p:cNvPr id="20" name="TextBox 19">
            <a:extLst>
              <a:ext uri="{FF2B5EF4-FFF2-40B4-BE49-F238E27FC236}">
                <a16:creationId xmlns:a16="http://schemas.microsoft.com/office/drawing/2014/main" id="{2B6218EB-F33C-EC44-95DE-3AB7229690E8}"/>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0" name="Rectangle 9">
            <a:extLst>
              <a:ext uri="{FF2B5EF4-FFF2-40B4-BE49-F238E27FC236}">
                <a16:creationId xmlns:a16="http://schemas.microsoft.com/office/drawing/2014/main" id="{C5631D7A-CB58-45C6-A6C4-1507EB310D4A}"/>
              </a:ext>
            </a:extLst>
          </p:cNvPr>
          <p:cNvSpPr/>
          <p:nvPr/>
        </p:nvSpPr>
        <p:spPr>
          <a:xfrm>
            <a:off x="0" y="5902534"/>
            <a:ext cx="6688476" cy="655438"/>
          </a:xfrm>
          <a:custGeom>
            <a:avLst/>
            <a:gdLst>
              <a:gd name="connsiteX0" fmla="*/ 0 w 6688476"/>
              <a:gd name="connsiteY0" fmla="*/ 0 h 655438"/>
              <a:gd name="connsiteX1" fmla="*/ 468193 w 6688476"/>
              <a:gd name="connsiteY1" fmla="*/ 0 h 655438"/>
              <a:gd name="connsiteX2" fmla="*/ 1137041 w 6688476"/>
              <a:gd name="connsiteY2" fmla="*/ 0 h 655438"/>
              <a:gd name="connsiteX3" fmla="*/ 1739004 w 6688476"/>
              <a:gd name="connsiteY3" fmla="*/ 0 h 655438"/>
              <a:gd name="connsiteX4" fmla="*/ 2207197 w 6688476"/>
              <a:gd name="connsiteY4" fmla="*/ 0 h 655438"/>
              <a:gd name="connsiteX5" fmla="*/ 3009814 w 6688476"/>
              <a:gd name="connsiteY5" fmla="*/ 0 h 655438"/>
              <a:gd name="connsiteX6" fmla="*/ 3611777 w 6688476"/>
              <a:gd name="connsiteY6" fmla="*/ 0 h 655438"/>
              <a:gd name="connsiteX7" fmla="*/ 4213740 w 6688476"/>
              <a:gd name="connsiteY7" fmla="*/ 0 h 655438"/>
              <a:gd name="connsiteX8" fmla="*/ 4815703 w 6688476"/>
              <a:gd name="connsiteY8" fmla="*/ 0 h 655438"/>
              <a:gd name="connsiteX9" fmla="*/ 5484550 w 6688476"/>
              <a:gd name="connsiteY9" fmla="*/ 0 h 655438"/>
              <a:gd name="connsiteX10" fmla="*/ 6688476 w 6688476"/>
              <a:gd name="connsiteY10" fmla="*/ 0 h 655438"/>
              <a:gd name="connsiteX11" fmla="*/ 6688476 w 6688476"/>
              <a:gd name="connsiteY11" fmla="*/ 655438 h 655438"/>
              <a:gd name="connsiteX12" fmla="*/ 6153398 w 6688476"/>
              <a:gd name="connsiteY12" fmla="*/ 655438 h 655438"/>
              <a:gd name="connsiteX13" fmla="*/ 5685205 w 6688476"/>
              <a:gd name="connsiteY13" fmla="*/ 655438 h 655438"/>
              <a:gd name="connsiteX14" fmla="*/ 5083242 w 6688476"/>
              <a:gd name="connsiteY14" fmla="*/ 655438 h 655438"/>
              <a:gd name="connsiteX15" fmla="*/ 4615048 w 6688476"/>
              <a:gd name="connsiteY15" fmla="*/ 655438 h 655438"/>
              <a:gd name="connsiteX16" fmla="*/ 4013086 w 6688476"/>
              <a:gd name="connsiteY16" fmla="*/ 655438 h 655438"/>
              <a:gd name="connsiteX17" fmla="*/ 3344238 w 6688476"/>
              <a:gd name="connsiteY17" fmla="*/ 655438 h 655438"/>
              <a:gd name="connsiteX18" fmla="*/ 2742275 w 6688476"/>
              <a:gd name="connsiteY18" fmla="*/ 655438 h 655438"/>
              <a:gd name="connsiteX19" fmla="*/ 2274082 w 6688476"/>
              <a:gd name="connsiteY19" fmla="*/ 655438 h 655438"/>
              <a:gd name="connsiteX20" fmla="*/ 1605234 w 6688476"/>
              <a:gd name="connsiteY20" fmla="*/ 655438 h 655438"/>
              <a:gd name="connsiteX21" fmla="*/ 1003271 w 6688476"/>
              <a:gd name="connsiteY21" fmla="*/ 655438 h 655438"/>
              <a:gd name="connsiteX22" fmla="*/ 0 w 6688476"/>
              <a:gd name="connsiteY22" fmla="*/ 655438 h 655438"/>
              <a:gd name="connsiteX23" fmla="*/ 0 w 6688476"/>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8476" h="655438" fill="none" extrusionOk="0">
                <a:moveTo>
                  <a:pt x="0" y="0"/>
                </a:moveTo>
                <a:cubicBezTo>
                  <a:pt x="112549" y="-17674"/>
                  <a:pt x="324831" y="-18118"/>
                  <a:pt x="468193" y="0"/>
                </a:cubicBezTo>
                <a:cubicBezTo>
                  <a:pt x="611555" y="18118"/>
                  <a:pt x="987466" y="-31950"/>
                  <a:pt x="1137041" y="0"/>
                </a:cubicBezTo>
                <a:cubicBezTo>
                  <a:pt x="1286616" y="31950"/>
                  <a:pt x="1516123" y="-27385"/>
                  <a:pt x="1739004" y="0"/>
                </a:cubicBezTo>
                <a:cubicBezTo>
                  <a:pt x="1961885" y="27385"/>
                  <a:pt x="2042767" y="5294"/>
                  <a:pt x="2207197" y="0"/>
                </a:cubicBezTo>
                <a:cubicBezTo>
                  <a:pt x="2371627" y="-5294"/>
                  <a:pt x="2666273" y="4918"/>
                  <a:pt x="3009814" y="0"/>
                </a:cubicBezTo>
                <a:cubicBezTo>
                  <a:pt x="3353355" y="-4918"/>
                  <a:pt x="3404460" y="-26277"/>
                  <a:pt x="3611777" y="0"/>
                </a:cubicBezTo>
                <a:cubicBezTo>
                  <a:pt x="3819094" y="26277"/>
                  <a:pt x="3945680" y="-309"/>
                  <a:pt x="4213740" y="0"/>
                </a:cubicBezTo>
                <a:cubicBezTo>
                  <a:pt x="4481800" y="309"/>
                  <a:pt x="4530422" y="20351"/>
                  <a:pt x="4815703" y="0"/>
                </a:cubicBezTo>
                <a:cubicBezTo>
                  <a:pt x="5100984" y="-20351"/>
                  <a:pt x="5218617" y="-30429"/>
                  <a:pt x="5484550" y="0"/>
                </a:cubicBezTo>
                <a:cubicBezTo>
                  <a:pt x="5750483" y="30429"/>
                  <a:pt x="6409408" y="235"/>
                  <a:pt x="6688476" y="0"/>
                </a:cubicBezTo>
                <a:cubicBezTo>
                  <a:pt x="6689670" y="290168"/>
                  <a:pt x="6687093" y="496232"/>
                  <a:pt x="6688476" y="655438"/>
                </a:cubicBezTo>
                <a:cubicBezTo>
                  <a:pt x="6517963" y="680804"/>
                  <a:pt x="6390685" y="631566"/>
                  <a:pt x="6153398" y="655438"/>
                </a:cubicBezTo>
                <a:cubicBezTo>
                  <a:pt x="5916111" y="679310"/>
                  <a:pt x="5904414" y="666091"/>
                  <a:pt x="5685205" y="655438"/>
                </a:cubicBezTo>
                <a:cubicBezTo>
                  <a:pt x="5465996" y="644785"/>
                  <a:pt x="5319976" y="628479"/>
                  <a:pt x="5083242" y="655438"/>
                </a:cubicBezTo>
                <a:cubicBezTo>
                  <a:pt x="4846508" y="682397"/>
                  <a:pt x="4768170" y="639457"/>
                  <a:pt x="4615048" y="655438"/>
                </a:cubicBezTo>
                <a:cubicBezTo>
                  <a:pt x="4461926" y="671419"/>
                  <a:pt x="4210234" y="667667"/>
                  <a:pt x="4013086" y="655438"/>
                </a:cubicBezTo>
                <a:cubicBezTo>
                  <a:pt x="3815938" y="643209"/>
                  <a:pt x="3583647" y="688350"/>
                  <a:pt x="3344238" y="655438"/>
                </a:cubicBezTo>
                <a:cubicBezTo>
                  <a:pt x="3104829" y="622526"/>
                  <a:pt x="3042226" y="653293"/>
                  <a:pt x="2742275" y="655438"/>
                </a:cubicBezTo>
                <a:cubicBezTo>
                  <a:pt x="2442324" y="657583"/>
                  <a:pt x="2447877" y="660918"/>
                  <a:pt x="2274082" y="655438"/>
                </a:cubicBezTo>
                <a:cubicBezTo>
                  <a:pt x="2100287" y="649958"/>
                  <a:pt x="1831591" y="683157"/>
                  <a:pt x="1605234" y="655438"/>
                </a:cubicBezTo>
                <a:cubicBezTo>
                  <a:pt x="1378877" y="627719"/>
                  <a:pt x="1268251" y="637861"/>
                  <a:pt x="1003271" y="655438"/>
                </a:cubicBezTo>
                <a:cubicBezTo>
                  <a:pt x="738291" y="673015"/>
                  <a:pt x="392815" y="622113"/>
                  <a:pt x="0" y="655438"/>
                </a:cubicBezTo>
                <a:cubicBezTo>
                  <a:pt x="29324" y="336359"/>
                  <a:pt x="-20153" y="180506"/>
                  <a:pt x="0" y="0"/>
                </a:cubicBezTo>
                <a:close/>
              </a:path>
              <a:path w="6688476" h="655438" stroke="0" extrusionOk="0">
                <a:moveTo>
                  <a:pt x="0" y="0"/>
                </a:moveTo>
                <a:cubicBezTo>
                  <a:pt x="182300" y="7116"/>
                  <a:pt x="293528" y="-18434"/>
                  <a:pt x="468193" y="0"/>
                </a:cubicBezTo>
                <a:cubicBezTo>
                  <a:pt x="642858" y="18434"/>
                  <a:pt x="750217" y="9784"/>
                  <a:pt x="936387" y="0"/>
                </a:cubicBezTo>
                <a:cubicBezTo>
                  <a:pt x="1122557" y="-9784"/>
                  <a:pt x="1220042" y="16572"/>
                  <a:pt x="1404580" y="0"/>
                </a:cubicBezTo>
                <a:cubicBezTo>
                  <a:pt x="1589118" y="-16572"/>
                  <a:pt x="1754061" y="-11368"/>
                  <a:pt x="2006543" y="0"/>
                </a:cubicBezTo>
                <a:cubicBezTo>
                  <a:pt x="2259025" y="11368"/>
                  <a:pt x="2388116" y="-2010"/>
                  <a:pt x="2541621" y="0"/>
                </a:cubicBezTo>
                <a:cubicBezTo>
                  <a:pt x="2695126" y="2010"/>
                  <a:pt x="3028118" y="29515"/>
                  <a:pt x="3210468" y="0"/>
                </a:cubicBezTo>
                <a:cubicBezTo>
                  <a:pt x="3392818" y="-29515"/>
                  <a:pt x="3752747" y="-33232"/>
                  <a:pt x="4013086" y="0"/>
                </a:cubicBezTo>
                <a:cubicBezTo>
                  <a:pt x="4273425" y="33232"/>
                  <a:pt x="4362157" y="-726"/>
                  <a:pt x="4615048" y="0"/>
                </a:cubicBezTo>
                <a:cubicBezTo>
                  <a:pt x="4867939" y="726"/>
                  <a:pt x="4983688" y="18281"/>
                  <a:pt x="5083242" y="0"/>
                </a:cubicBezTo>
                <a:cubicBezTo>
                  <a:pt x="5182796" y="-18281"/>
                  <a:pt x="5365078" y="-1300"/>
                  <a:pt x="5618320" y="0"/>
                </a:cubicBezTo>
                <a:cubicBezTo>
                  <a:pt x="5871562" y="1300"/>
                  <a:pt x="6197204" y="18211"/>
                  <a:pt x="6688476" y="0"/>
                </a:cubicBezTo>
                <a:cubicBezTo>
                  <a:pt x="6699307" y="136229"/>
                  <a:pt x="6699303" y="404247"/>
                  <a:pt x="6688476" y="655438"/>
                </a:cubicBezTo>
                <a:cubicBezTo>
                  <a:pt x="6529259" y="634838"/>
                  <a:pt x="6390935" y="660796"/>
                  <a:pt x="6220283" y="655438"/>
                </a:cubicBezTo>
                <a:cubicBezTo>
                  <a:pt x="6049631" y="650080"/>
                  <a:pt x="5877630" y="636651"/>
                  <a:pt x="5752089" y="655438"/>
                </a:cubicBezTo>
                <a:cubicBezTo>
                  <a:pt x="5626548" y="674225"/>
                  <a:pt x="5346172" y="659261"/>
                  <a:pt x="5083242" y="655438"/>
                </a:cubicBezTo>
                <a:cubicBezTo>
                  <a:pt x="4820312" y="651615"/>
                  <a:pt x="4610634" y="661924"/>
                  <a:pt x="4481279" y="655438"/>
                </a:cubicBezTo>
                <a:cubicBezTo>
                  <a:pt x="4351924" y="648952"/>
                  <a:pt x="4118983" y="650614"/>
                  <a:pt x="4013086" y="655438"/>
                </a:cubicBezTo>
                <a:cubicBezTo>
                  <a:pt x="3907189" y="660262"/>
                  <a:pt x="3595262" y="650573"/>
                  <a:pt x="3344238" y="655438"/>
                </a:cubicBezTo>
                <a:cubicBezTo>
                  <a:pt x="3093214" y="660303"/>
                  <a:pt x="2819263" y="674514"/>
                  <a:pt x="2675390" y="655438"/>
                </a:cubicBezTo>
                <a:cubicBezTo>
                  <a:pt x="2531517" y="636362"/>
                  <a:pt x="2348041" y="646167"/>
                  <a:pt x="2140312" y="655438"/>
                </a:cubicBezTo>
                <a:cubicBezTo>
                  <a:pt x="1932583" y="664709"/>
                  <a:pt x="1619531" y="658908"/>
                  <a:pt x="1471465" y="655438"/>
                </a:cubicBezTo>
                <a:cubicBezTo>
                  <a:pt x="1323399" y="651968"/>
                  <a:pt x="965057" y="641762"/>
                  <a:pt x="802617" y="655438"/>
                </a:cubicBezTo>
                <a:cubicBezTo>
                  <a:pt x="640177" y="669114"/>
                  <a:pt x="295080" y="666489"/>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Logo&#10;&#10;Description automatically generated">
            <a:extLst>
              <a:ext uri="{FF2B5EF4-FFF2-40B4-BE49-F238E27FC236}">
                <a16:creationId xmlns:a16="http://schemas.microsoft.com/office/drawing/2014/main" id="{904F29B3-0DDB-6B46-8454-C320DF50E5D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389898" y="0"/>
            <a:ext cx="7800164" cy="6862812"/>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3332325D-55C6-4D43-A41E-FE3A4E896E2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3481205"/>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7" name="Picture 6" descr="Logo&#10;&#10;Description automatically generated">
            <a:extLst>
              <a:ext uri="{FF2B5EF4-FFF2-40B4-BE49-F238E27FC236}">
                <a16:creationId xmlns:a16="http://schemas.microsoft.com/office/drawing/2014/main" id="{904F29B3-0DDB-6B46-8454-C320DF50E5D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89898" y="0"/>
            <a:ext cx="7800164" cy="6862812"/>
          </a:xfrm>
          <a:prstGeom prst="rect">
            <a:avLst/>
          </a:prstGeom>
        </p:spPr>
      </p:pic>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a:stretch>
            <a:fillRect/>
          </a:stretch>
        </p:blipFill>
        <p:spPr>
          <a:xfrm rot="9733839">
            <a:off x="3499437" y="1615894"/>
            <a:ext cx="659737" cy="77112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3395577" cy="769441"/>
          </a:xfrm>
          <a:prstGeom prst="rect">
            <a:avLst/>
          </a:prstGeom>
          <a:noFill/>
        </p:spPr>
        <p:txBody>
          <a:bodyPr wrap="square" rtlCol="0">
            <a:spAutoFit/>
          </a:bodyPr>
          <a:lstStyle/>
          <a:p>
            <a:r>
              <a:rPr lang="en-US" sz="4400" b="1" dirty="0">
                <a:solidFill>
                  <a:srgbClr val="F9F6ED"/>
                </a:solidFill>
                <a:latin typeface="Gilroy Black" pitchFamily="2" charset="77"/>
              </a:rPr>
              <a:t>Sea pig</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34540">
            <a:off x="4011263" y="5058380"/>
            <a:ext cx="753392" cy="646331"/>
          </a:xfrm>
          <a:prstGeom prst="rect">
            <a:avLst/>
          </a:prstGeom>
        </p:spPr>
      </p:pic>
      <p:sp>
        <p:nvSpPr>
          <p:cNvPr id="11" name="Rectangle 10">
            <a:extLst>
              <a:ext uri="{FF2B5EF4-FFF2-40B4-BE49-F238E27FC236}">
                <a16:creationId xmlns:a16="http://schemas.microsoft.com/office/drawing/2014/main" id="{2A470AD8-EB7F-4D41-8A27-962A7A5FBB2F}"/>
              </a:ext>
            </a:extLst>
          </p:cNvPr>
          <p:cNvSpPr/>
          <p:nvPr/>
        </p:nvSpPr>
        <p:spPr>
          <a:xfrm>
            <a:off x="568473" y="2830701"/>
            <a:ext cx="3692632" cy="219849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01EAF90-BF5D-C642-A068-1728CD3D04ED}"/>
              </a:ext>
            </a:extLst>
          </p:cNvPr>
          <p:cNvSpPr/>
          <p:nvPr/>
        </p:nvSpPr>
        <p:spPr>
          <a:xfrm>
            <a:off x="772461" y="3059838"/>
            <a:ext cx="3488644" cy="2462213"/>
          </a:xfrm>
          <a:prstGeom prst="rect">
            <a:avLst/>
          </a:prstGeom>
        </p:spPr>
        <p:txBody>
          <a:bodyPr wrap="square">
            <a:spAutoFit/>
          </a:bodyPr>
          <a:lstStyle/>
          <a:p>
            <a:pPr defTabSz="457200"/>
            <a:r>
              <a:rPr lang="en-US" sz="2200" dirty="0">
                <a:solidFill>
                  <a:srgbClr val="004A6C"/>
                </a:solidFill>
                <a:latin typeface="Gilroy Bold" pitchFamily="2" charset="77"/>
              </a:rPr>
              <a:t>The sea pig is a type of sea cucumber. These small animals vacuum the sand, sucking up rotting tissue for food. </a:t>
            </a:r>
          </a:p>
          <a:p>
            <a:endParaRPr lang="en-US" sz="2200" dirty="0"/>
          </a:p>
          <a:p>
            <a:endParaRPr lang="en-US" sz="2200" b="1" dirty="0">
              <a:solidFill>
                <a:srgbClr val="004A6C"/>
              </a:solidFill>
              <a:latin typeface="Gilroy Bold" pitchFamily="2" charset="77"/>
            </a:endParaRPr>
          </a:p>
        </p:txBody>
      </p:sp>
      <p:sp>
        <p:nvSpPr>
          <p:cNvPr id="14" name="TextBox 13">
            <a:extLst>
              <a:ext uri="{FF2B5EF4-FFF2-40B4-BE49-F238E27FC236}">
                <a16:creationId xmlns:a16="http://schemas.microsoft.com/office/drawing/2014/main" id="{4D6A80C6-F9DE-1B44-9B31-E428D1AD7116}"/>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Ocean icon</a:t>
            </a:r>
          </a:p>
        </p:txBody>
      </p:sp>
      <p:sp>
        <p:nvSpPr>
          <p:cNvPr id="13" name="Rectangle 12">
            <a:extLst>
              <a:ext uri="{FF2B5EF4-FFF2-40B4-BE49-F238E27FC236}">
                <a16:creationId xmlns:a16="http://schemas.microsoft.com/office/drawing/2014/main" id="{45047760-72DB-49E3-8D15-2C11A5589987}"/>
              </a:ext>
            </a:extLst>
          </p:cNvPr>
          <p:cNvSpPr/>
          <p:nvPr/>
        </p:nvSpPr>
        <p:spPr>
          <a:xfrm>
            <a:off x="-1" y="5902534"/>
            <a:ext cx="6832315" cy="655438"/>
          </a:xfrm>
          <a:custGeom>
            <a:avLst/>
            <a:gdLst>
              <a:gd name="connsiteX0" fmla="*/ 0 w 6832315"/>
              <a:gd name="connsiteY0" fmla="*/ 0 h 655438"/>
              <a:gd name="connsiteX1" fmla="*/ 478262 w 6832315"/>
              <a:gd name="connsiteY1" fmla="*/ 0 h 655438"/>
              <a:gd name="connsiteX2" fmla="*/ 1161494 w 6832315"/>
              <a:gd name="connsiteY2" fmla="*/ 0 h 655438"/>
              <a:gd name="connsiteX3" fmla="*/ 1776402 w 6832315"/>
              <a:gd name="connsiteY3" fmla="*/ 0 h 655438"/>
              <a:gd name="connsiteX4" fmla="*/ 2254664 w 6832315"/>
              <a:gd name="connsiteY4" fmla="*/ 0 h 655438"/>
              <a:gd name="connsiteX5" fmla="*/ 3074542 w 6832315"/>
              <a:gd name="connsiteY5" fmla="*/ 0 h 655438"/>
              <a:gd name="connsiteX6" fmla="*/ 3689450 w 6832315"/>
              <a:gd name="connsiteY6" fmla="*/ 0 h 655438"/>
              <a:gd name="connsiteX7" fmla="*/ 4304358 w 6832315"/>
              <a:gd name="connsiteY7" fmla="*/ 0 h 655438"/>
              <a:gd name="connsiteX8" fmla="*/ 4919267 w 6832315"/>
              <a:gd name="connsiteY8" fmla="*/ 0 h 655438"/>
              <a:gd name="connsiteX9" fmla="*/ 5602498 w 6832315"/>
              <a:gd name="connsiteY9" fmla="*/ 0 h 655438"/>
              <a:gd name="connsiteX10" fmla="*/ 6832315 w 6832315"/>
              <a:gd name="connsiteY10" fmla="*/ 0 h 655438"/>
              <a:gd name="connsiteX11" fmla="*/ 6832315 w 6832315"/>
              <a:gd name="connsiteY11" fmla="*/ 655438 h 655438"/>
              <a:gd name="connsiteX12" fmla="*/ 6285730 w 6832315"/>
              <a:gd name="connsiteY12" fmla="*/ 655438 h 655438"/>
              <a:gd name="connsiteX13" fmla="*/ 5807468 w 6832315"/>
              <a:gd name="connsiteY13" fmla="*/ 655438 h 655438"/>
              <a:gd name="connsiteX14" fmla="*/ 5192559 w 6832315"/>
              <a:gd name="connsiteY14" fmla="*/ 655438 h 655438"/>
              <a:gd name="connsiteX15" fmla="*/ 4714297 w 6832315"/>
              <a:gd name="connsiteY15" fmla="*/ 655438 h 655438"/>
              <a:gd name="connsiteX16" fmla="*/ 4099389 w 6832315"/>
              <a:gd name="connsiteY16" fmla="*/ 655438 h 655438"/>
              <a:gd name="connsiteX17" fmla="*/ 3416157 w 6832315"/>
              <a:gd name="connsiteY17" fmla="*/ 655438 h 655438"/>
              <a:gd name="connsiteX18" fmla="*/ 2801249 w 6832315"/>
              <a:gd name="connsiteY18" fmla="*/ 655438 h 655438"/>
              <a:gd name="connsiteX19" fmla="*/ 2322987 w 6832315"/>
              <a:gd name="connsiteY19" fmla="*/ 655438 h 655438"/>
              <a:gd name="connsiteX20" fmla="*/ 1639756 w 6832315"/>
              <a:gd name="connsiteY20" fmla="*/ 655438 h 655438"/>
              <a:gd name="connsiteX21" fmla="*/ 1024847 w 6832315"/>
              <a:gd name="connsiteY21" fmla="*/ 655438 h 655438"/>
              <a:gd name="connsiteX22" fmla="*/ 0 w 6832315"/>
              <a:gd name="connsiteY22" fmla="*/ 655438 h 655438"/>
              <a:gd name="connsiteX23" fmla="*/ 0 w 6832315"/>
              <a:gd name="connsiteY23"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32315" h="655438" fill="none" extrusionOk="0">
                <a:moveTo>
                  <a:pt x="0" y="0"/>
                </a:moveTo>
                <a:cubicBezTo>
                  <a:pt x="133150" y="18560"/>
                  <a:pt x="257613" y="12362"/>
                  <a:pt x="478262" y="0"/>
                </a:cubicBezTo>
                <a:cubicBezTo>
                  <a:pt x="698911" y="-12362"/>
                  <a:pt x="924508" y="-5031"/>
                  <a:pt x="1161494" y="0"/>
                </a:cubicBezTo>
                <a:cubicBezTo>
                  <a:pt x="1398480" y="5031"/>
                  <a:pt x="1474016" y="9168"/>
                  <a:pt x="1776402" y="0"/>
                </a:cubicBezTo>
                <a:cubicBezTo>
                  <a:pt x="2078788" y="-9168"/>
                  <a:pt x="2105534" y="-19431"/>
                  <a:pt x="2254664" y="0"/>
                </a:cubicBezTo>
                <a:cubicBezTo>
                  <a:pt x="2403794" y="19431"/>
                  <a:pt x="2862107" y="37523"/>
                  <a:pt x="3074542" y="0"/>
                </a:cubicBezTo>
                <a:cubicBezTo>
                  <a:pt x="3286977" y="-37523"/>
                  <a:pt x="3502597" y="11466"/>
                  <a:pt x="3689450" y="0"/>
                </a:cubicBezTo>
                <a:cubicBezTo>
                  <a:pt x="3876303" y="-11466"/>
                  <a:pt x="4058655" y="8885"/>
                  <a:pt x="4304358" y="0"/>
                </a:cubicBezTo>
                <a:cubicBezTo>
                  <a:pt x="4550061" y="-8885"/>
                  <a:pt x="4721096" y="-10207"/>
                  <a:pt x="4919267" y="0"/>
                </a:cubicBezTo>
                <a:cubicBezTo>
                  <a:pt x="5117438" y="10207"/>
                  <a:pt x="5402058" y="-21232"/>
                  <a:pt x="5602498" y="0"/>
                </a:cubicBezTo>
                <a:cubicBezTo>
                  <a:pt x="5802938" y="21232"/>
                  <a:pt x="6443112" y="-5276"/>
                  <a:pt x="6832315" y="0"/>
                </a:cubicBezTo>
                <a:cubicBezTo>
                  <a:pt x="6833509" y="290168"/>
                  <a:pt x="6830932" y="496232"/>
                  <a:pt x="6832315" y="655438"/>
                </a:cubicBezTo>
                <a:cubicBezTo>
                  <a:pt x="6598734" y="636816"/>
                  <a:pt x="6406216" y="642937"/>
                  <a:pt x="6285730" y="655438"/>
                </a:cubicBezTo>
                <a:cubicBezTo>
                  <a:pt x="6165245" y="667939"/>
                  <a:pt x="6024781" y="669585"/>
                  <a:pt x="5807468" y="655438"/>
                </a:cubicBezTo>
                <a:cubicBezTo>
                  <a:pt x="5590155" y="641291"/>
                  <a:pt x="5432399" y="644517"/>
                  <a:pt x="5192559" y="655438"/>
                </a:cubicBezTo>
                <a:cubicBezTo>
                  <a:pt x="4952719" y="666359"/>
                  <a:pt x="4899063" y="654599"/>
                  <a:pt x="4714297" y="655438"/>
                </a:cubicBezTo>
                <a:cubicBezTo>
                  <a:pt x="4529531" y="656277"/>
                  <a:pt x="4402902" y="682691"/>
                  <a:pt x="4099389" y="655438"/>
                </a:cubicBezTo>
                <a:cubicBezTo>
                  <a:pt x="3795876" y="628185"/>
                  <a:pt x="3667085" y="679797"/>
                  <a:pt x="3416157" y="655438"/>
                </a:cubicBezTo>
                <a:cubicBezTo>
                  <a:pt x="3165229" y="631079"/>
                  <a:pt x="2977972" y="638328"/>
                  <a:pt x="2801249" y="655438"/>
                </a:cubicBezTo>
                <a:cubicBezTo>
                  <a:pt x="2624526" y="672548"/>
                  <a:pt x="2477860" y="666349"/>
                  <a:pt x="2322987" y="655438"/>
                </a:cubicBezTo>
                <a:cubicBezTo>
                  <a:pt x="2168114" y="644527"/>
                  <a:pt x="1867759" y="661868"/>
                  <a:pt x="1639756" y="655438"/>
                </a:cubicBezTo>
                <a:cubicBezTo>
                  <a:pt x="1411753" y="649008"/>
                  <a:pt x="1166563" y="640708"/>
                  <a:pt x="1024847" y="655438"/>
                </a:cubicBezTo>
                <a:cubicBezTo>
                  <a:pt x="883131" y="670168"/>
                  <a:pt x="313007" y="678262"/>
                  <a:pt x="0" y="655438"/>
                </a:cubicBezTo>
                <a:cubicBezTo>
                  <a:pt x="29324" y="336359"/>
                  <a:pt x="-20153" y="180506"/>
                  <a:pt x="0" y="0"/>
                </a:cubicBezTo>
                <a:close/>
              </a:path>
              <a:path w="6832315" h="655438" stroke="0" extrusionOk="0">
                <a:moveTo>
                  <a:pt x="0" y="0"/>
                </a:moveTo>
                <a:cubicBezTo>
                  <a:pt x="212827" y="-14928"/>
                  <a:pt x="325456" y="1565"/>
                  <a:pt x="478262" y="0"/>
                </a:cubicBezTo>
                <a:cubicBezTo>
                  <a:pt x="631068" y="-1565"/>
                  <a:pt x="734672" y="-1844"/>
                  <a:pt x="956524" y="0"/>
                </a:cubicBezTo>
                <a:cubicBezTo>
                  <a:pt x="1178376" y="1844"/>
                  <a:pt x="1305197" y="7334"/>
                  <a:pt x="1434786" y="0"/>
                </a:cubicBezTo>
                <a:cubicBezTo>
                  <a:pt x="1564375" y="-7334"/>
                  <a:pt x="1879836" y="2958"/>
                  <a:pt x="2049695" y="0"/>
                </a:cubicBezTo>
                <a:cubicBezTo>
                  <a:pt x="2219554" y="-2958"/>
                  <a:pt x="2423546" y="-22035"/>
                  <a:pt x="2596280" y="0"/>
                </a:cubicBezTo>
                <a:cubicBezTo>
                  <a:pt x="2769014" y="22035"/>
                  <a:pt x="3111151" y="22498"/>
                  <a:pt x="3279511" y="0"/>
                </a:cubicBezTo>
                <a:cubicBezTo>
                  <a:pt x="3447871" y="-22498"/>
                  <a:pt x="3827234" y="-25732"/>
                  <a:pt x="4099389" y="0"/>
                </a:cubicBezTo>
                <a:cubicBezTo>
                  <a:pt x="4371544" y="25732"/>
                  <a:pt x="4436838" y="20847"/>
                  <a:pt x="4714297" y="0"/>
                </a:cubicBezTo>
                <a:cubicBezTo>
                  <a:pt x="4991756" y="-20847"/>
                  <a:pt x="4966642" y="7642"/>
                  <a:pt x="5192559" y="0"/>
                </a:cubicBezTo>
                <a:cubicBezTo>
                  <a:pt x="5418476" y="-7642"/>
                  <a:pt x="5498161" y="-26584"/>
                  <a:pt x="5739145" y="0"/>
                </a:cubicBezTo>
                <a:cubicBezTo>
                  <a:pt x="5980129" y="26584"/>
                  <a:pt x="6599275" y="-24215"/>
                  <a:pt x="6832315" y="0"/>
                </a:cubicBezTo>
                <a:cubicBezTo>
                  <a:pt x="6843146" y="136229"/>
                  <a:pt x="6843142" y="404247"/>
                  <a:pt x="6832315" y="655438"/>
                </a:cubicBezTo>
                <a:cubicBezTo>
                  <a:pt x="6639003" y="637003"/>
                  <a:pt x="6556003" y="673575"/>
                  <a:pt x="6354053" y="655438"/>
                </a:cubicBezTo>
                <a:cubicBezTo>
                  <a:pt x="6152103" y="637301"/>
                  <a:pt x="6046336" y="668858"/>
                  <a:pt x="5875791" y="655438"/>
                </a:cubicBezTo>
                <a:cubicBezTo>
                  <a:pt x="5705246" y="642018"/>
                  <a:pt x="5423985" y="670914"/>
                  <a:pt x="5192559" y="655438"/>
                </a:cubicBezTo>
                <a:cubicBezTo>
                  <a:pt x="4961133" y="639962"/>
                  <a:pt x="4877952" y="655438"/>
                  <a:pt x="4577651" y="655438"/>
                </a:cubicBezTo>
                <a:cubicBezTo>
                  <a:pt x="4277350" y="655438"/>
                  <a:pt x="4326913" y="641973"/>
                  <a:pt x="4099389" y="655438"/>
                </a:cubicBezTo>
                <a:cubicBezTo>
                  <a:pt x="3871865" y="668903"/>
                  <a:pt x="3577187" y="652542"/>
                  <a:pt x="3416158" y="655438"/>
                </a:cubicBezTo>
                <a:cubicBezTo>
                  <a:pt x="3255129" y="658334"/>
                  <a:pt x="3060976" y="663574"/>
                  <a:pt x="2732926" y="655438"/>
                </a:cubicBezTo>
                <a:cubicBezTo>
                  <a:pt x="2404876" y="647302"/>
                  <a:pt x="2346223" y="637276"/>
                  <a:pt x="2186341" y="655438"/>
                </a:cubicBezTo>
                <a:cubicBezTo>
                  <a:pt x="2026459" y="673600"/>
                  <a:pt x="1704385" y="688411"/>
                  <a:pt x="1503109" y="655438"/>
                </a:cubicBezTo>
                <a:cubicBezTo>
                  <a:pt x="1301833" y="622465"/>
                  <a:pt x="992444" y="684457"/>
                  <a:pt x="819878" y="655438"/>
                </a:cubicBezTo>
                <a:cubicBezTo>
                  <a:pt x="647312" y="626419"/>
                  <a:pt x="167684" y="683291"/>
                  <a:pt x="0" y="655438"/>
                </a:cubicBezTo>
                <a:cubicBezTo>
                  <a:pt x="21534" y="341247"/>
                  <a:pt x="-26434" y="210145"/>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picture containing ground, invertebrate&#10;&#10;Description automatically generated">
            <a:extLst>
              <a:ext uri="{FF2B5EF4-FFF2-40B4-BE49-F238E27FC236}">
                <a16:creationId xmlns:a16="http://schemas.microsoft.com/office/drawing/2014/main" id="{5B93CEC9-23DB-3C40-996D-5EE4745EE34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043882" y="0"/>
            <a:ext cx="7146180"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188146DC-C855-4B92-80EE-22ED1B8B4D4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73768513"/>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15" name="Picture 14" descr="A shark swimming underwater&#10;&#10;Description automatically generated with medium confidence">
            <a:extLst>
              <a:ext uri="{FF2B5EF4-FFF2-40B4-BE49-F238E27FC236}">
                <a16:creationId xmlns:a16="http://schemas.microsoft.com/office/drawing/2014/main" id="{7402E8C7-3F54-844F-8FE4-DE3EAFAE4E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7538" y="2107024"/>
            <a:ext cx="2847948" cy="2847948"/>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C6F1E7ED-7D5C-6C40-9A20-95332738A70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61487" y="3802397"/>
            <a:ext cx="2847948" cy="2847948"/>
          </a:xfrm>
          <a:prstGeom prst="rect">
            <a:avLst/>
          </a:prstGeom>
        </p:spPr>
      </p:pic>
      <p:pic>
        <p:nvPicPr>
          <p:cNvPr id="22" name="Picture 21" descr="A picture containing arthropod, invertebrate, crab&#10;&#10;Description automatically generated">
            <a:extLst>
              <a:ext uri="{FF2B5EF4-FFF2-40B4-BE49-F238E27FC236}">
                <a16:creationId xmlns:a16="http://schemas.microsoft.com/office/drawing/2014/main" id="{380D7E0D-65B7-E046-B98C-D8556DF993B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34569" y="3682442"/>
            <a:ext cx="2911223" cy="2911223"/>
          </a:xfrm>
          <a:prstGeom prst="rect">
            <a:avLst/>
          </a:prstGeom>
        </p:spPr>
      </p:pic>
      <p:pic>
        <p:nvPicPr>
          <p:cNvPr id="26" name="Picture 25" descr="Logo&#10;&#10;Description automatically generated">
            <a:extLst>
              <a:ext uri="{FF2B5EF4-FFF2-40B4-BE49-F238E27FC236}">
                <a16:creationId xmlns:a16="http://schemas.microsoft.com/office/drawing/2014/main" id="{A21E731D-6322-3545-A0D3-727E5A3549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14331" y="707843"/>
            <a:ext cx="2935410" cy="2935410"/>
          </a:xfrm>
          <a:prstGeom prst="rect">
            <a:avLst/>
          </a:prstGeom>
        </p:spPr>
      </p:pic>
      <p:pic>
        <p:nvPicPr>
          <p:cNvPr id="28" name="Picture 27" descr="A picture containing ground, invertebrate&#10;&#10;Description automatically generated">
            <a:extLst>
              <a:ext uri="{FF2B5EF4-FFF2-40B4-BE49-F238E27FC236}">
                <a16:creationId xmlns:a16="http://schemas.microsoft.com/office/drawing/2014/main" id="{4A3BE98D-2905-D441-8B32-A47692E90F6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319194" y="904226"/>
            <a:ext cx="2542644" cy="2542644"/>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73028"/>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Your task: </a:t>
            </a:r>
            <a:r>
              <a:rPr lang="en-US" sz="2400" b="1" dirty="0">
                <a:solidFill>
                  <a:srgbClr val="0090D4"/>
                </a:solidFill>
                <a:latin typeface="Gilroy Black" pitchFamily="2" charset="77"/>
              </a:rPr>
              <a:t>Ocean icons</a:t>
            </a:r>
          </a:p>
        </p:txBody>
      </p:sp>
      <p:pic>
        <p:nvPicPr>
          <p:cNvPr id="5" name="Picture 4" descr="A picture containing logo&#10;&#10;Description automatically generated">
            <a:extLst>
              <a:ext uri="{FF2B5EF4-FFF2-40B4-BE49-F238E27FC236}">
                <a16:creationId xmlns:a16="http://schemas.microsoft.com/office/drawing/2014/main" id="{AC8A2C6B-BAB7-CA40-A9FC-C86CED2431B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405577" y="284227"/>
            <a:ext cx="1504243" cy="1377602"/>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291404" y="1999012"/>
            <a:ext cx="4058392" cy="38188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414761" y="2161806"/>
            <a:ext cx="3807141" cy="3493264"/>
          </a:xfrm>
          <a:prstGeom prst="rect">
            <a:avLst/>
          </a:prstGeom>
        </p:spPr>
        <p:txBody>
          <a:bodyPr wrap="square">
            <a:spAutoFit/>
          </a:bodyPr>
          <a:lstStyle/>
          <a:p>
            <a:r>
              <a:rPr lang="en-US" sz="2700" b="1" dirty="0">
                <a:solidFill>
                  <a:srgbClr val="004A6C"/>
                </a:solidFill>
                <a:latin typeface="Gilroy Bold" pitchFamily="2" charset="77"/>
              </a:rPr>
              <a:t>Draw a picture of your favorite ocean icon.</a:t>
            </a:r>
          </a:p>
          <a:p>
            <a:endParaRPr lang="en-US" sz="1600" b="1" dirty="0">
              <a:solidFill>
                <a:srgbClr val="004A6C"/>
              </a:solidFill>
              <a:latin typeface="Gilroy Bold" pitchFamily="2" charset="77"/>
            </a:endParaRPr>
          </a:p>
          <a:p>
            <a:r>
              <a:rPr lang="en-US" sz="2700" b="1" dirty="0">
                <a:solidFill>
                  <a:srgbClr val="004A6C"/>
                </a:solidFill>
                <a:latin typeface="Gilroy Bold" pitchFamily="2" charset="77"/>
              </a:rPr>
              <a:t>Find the fact cards on your tables that go with your animal.</a:t>
            </a:r>
          </a:p>
          <a:p>
            <a:endParaRPr lang="en-US" sz="1600" b="1" dirty="0">
              <a:solidFill>
                <a:srgbClr val="004A6C"/>
              </a:solidFill>
              <a:latin typeface="Gilroy Bold" pitchFamily="2" charset="77"/>
            </a:endParaRPr>
          </a:p>
          <a:p>
            <a:r>
              <a:rPr lang="en-US" sz="2700" b="1" dirty="0">
                <a:solidFill>
                  <a:srgbClr val="004A6C"/>
                </a:solidFill>
                <a:latin typeface="Gilroy Bold" pitchFamily="2" charset="77"/>
              </a:rPr>
              <a:t>Add the facts </a:t>
            </a:r>
            <a:br>
              <a:rPr lang="en-US" sz="2700" b="1" dirty="0">
                <a:solidFill>
                  <a:srgbClr val="004A6C"/>
                </a:solidFill>
                <a:latin typeface="Gilroy Bold" pitchFamily="2" charset="77"/>
              </a:rPr>
            </a:br>
            <a:r>
              <a:rPr lang="en-US" sz="2700" b="1" dirty="0">
                <a:solidFill>
                  <a:srgbClr val="004A6C"/>
                </a:solidFill>
                <a:latin typeface="Gilroy Bold" pitchFamily="2" charset="77"/>
              </a:rPr>
              <a:t>to your poster. </a:t>
            </a:r>
          </a:p>
        </p:txBody>
      </p:sp>
      <p:pic>
        <p:nvPicPr>
          <p:cNvPr id="44" name="Picture 43">
            <a:extLst>
              <a:ext uri="{FF2B5EF4-FFF2-40B4-BE49-F238E27FC236}">
                <a16:creationId xmlns:a16="http://schemas.microsoft.com/office/drawing/2014/main" id="{CDC8B1B9-B1EA-964C-A271-FE10BD3F6173}"/>
              </a:ext>
            </a:extLst>
          </p:cNvPr>
          <p:cNvPicPr>
            <a:picLocks noChangeAspect="1"/>
          </p:cNvPicPr>
          <p:nvPr/>
        </p:nvPicPr>
        <p:blipFill>
          <a:blip r:embed="rId10"/>
          <a:stretch>
            <a:fillRect/>
          </a:stretch>
        </p:blipFill>
        <p:spPr>
          <a:xfrm rot="6904107" flipH="1">
            <a:off x="4805484" y="3391955"/>
            <a:ext cx="659737" cy="771121"/>
          </a:xfrm>
          <a:prstGeom prst="rect">
            <a:avLst/>
          </a:prstGeom>
        </p:spPr>
      </p:pic>
      <p:pic>
        <p:nvPicPr>
          <p:cNvPr id="45" name="Picture 44">
            <a:extLst>
              <a:ext uri="{FF2B5EF4-FFF2-40B4-BE49-F238E27FC236}">
                <a16:creationId xmlns:a16="http://schemas.microsoft.com/office/drawing/2014/main" id="{283D1B07-895E-F144-B637-15744104018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5776601">
            <a:off x="6506347" y="4688206"/>
            <a:ext cx="1764810" cy="1739866"/>
          </a:xfrm>
          <a:prstGeom prst="rect">
            <a:avLst/>
          </a:prstGeom>
        </p:spPr>
      </p:pic>
      <p:pic>
        <p:nvPicPr>
          <p:cNvPr id="46" name="Picture 45">
            <a:extLst>
              <a:ext uri="{FF2B5EF4-FFF2-40B4-BE49-F238E27FC236}">
                <a16:creationId xmlns:a16="http://schemas.microsoft.com/office/drawing/2014/main" id="{66C79BE3-46D2-6444-89C4-D44FE673D3B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8079273">
            <a:off x="8252163" y="600433"/>
            <a:ext cx="1764810" cy="1739866"/>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19CDAE77-B113-4944-883B-965F9A4C7D5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7B762447-5C43-874E-8092-AED7AFF29D70}"/>
              </a:ext>
            </a:extLst>
          </p:cNvPr>
          <p:cNvPicPr>
            <a:picLocks noChangeAspect="1"/>
          </p:cNvPicPr>
          <p:nvPr/>
        </p:nvPicPr>
        <p:blipFill>
          <a:blip r:embed="rId4"/>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2B473389-CF03-A34E-AA48-8B7C8AFBB598}"/>
              </a:ext>
            </a:extLst>
          </p:cNvPr>
          <p:cNvSpPr/>
          <p:nvPr/>
        </p:nvSpPr>
        <p:spPr>
          <a:xfrm>
            <a:off x="582062" y="2381819"/>
            <a:ext cx="8479642" cy="2123658"/>
          </a:xfrm>
          <a:prstGeom prst="rect">
            <a:avLst/>
          </a:prstGeom>
        </p:spPr>
        <p:txBody>
          <a:bodyPr wrap="square">
            <a:spAutoFit/>
          </a:bodyPr>
          <a:lstStyle/>
          <a:p>
            <a:r>
              <a:rPr lang="en-US" sz="4400" dirty="0">
                <a:solidFill>
                  <a:schemeClr val="bg1"/>
                </a:solidFill>
                <a:latin typeface="Gilroy Bold" pitchFamily="2" charset="77"/>
              </a:rPr>
              <a:t>With your partner, share three new things you’ve learnt today.</a:t>
            </a:r>
          </a:p>
          <a:p>
            <a:endParaRPr lang="en-US" sz="2200" dirty="0">
              <a:solidFill>
                <a:schemeClr val="bg1"/>
              </a:solidFill>
              <a:latin typeface="Gilroy Bold" pitchFamily="2" charset="77"/>
            </a:endParaRPr>
          </a:p>
          <a:p>
            <a:r>
              <a:rPr lang="en-US" sz="2200" dirty="0">
                <a:solidFill>
                  <a:schemeClr val="bg1"/>
                </a:solidFill>
                <a:latin typeface="Gilroy Bold" pitchFamily="2" charset="77"/>
              </a:rPr>
              <a:t>Do you have any questions?</a:t>
            </a:r>
            <a:endParaRPr lang="en-GB" sz="2200" dirty="0">
              <a:solidFill>
                <a:schemeClr val="bg1"/>
              </a:solidFill>
              <a:latin typeface="Gilroy Bold" pitchFamily="2" charset="77"/>
            </a:endParaRPr>
          </a:p>
        </p:txBody>
      </p:sp>
      <p:sp>
        <p:nvSpPr>
          <p:cNvPr id="10" name="TextBox 9">
            <a:extLst>
              <a:ext uri="{FF2B5EF4-FFF2-40B4-BE49-F238E27FC236}">
                <a16:creationId xmlns:a16="http://schemas.microsoft.com/office/drawing/2014/main" id="{557F3C2F-E284-844A-A3C4-6E1A55561546}"/>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pic>
        <p:nvPicPr>
          <p:cNvPr id="6" name="Picture 5" descr="Icon&#10;&#10;Description automatically generated">
            <a:extLst>
              <a:ext uri="{FF2B5EF4-FFF2-40B4-BE49-F238E27FC236}">
                <a16:creationId xmlns:a16="http://schemas.microsoft.com/office/drawing/2014/main" id="{7DF80F2F-4D3D-5A41-8D2B-4473CD1AE2D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16" name="Picture 15">
            <a:extLst>
              <a:ext uri="{FF2B5EF4-FFF2-40B4-BE49-F238E27FC236}">
                <a16:creationId xmlns:a16="http://schemas.microsoft.com/office/drawing/2014/main" id="{96606882-2F0E-4642-A051-EDB88DEB66E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655843">
            <a:off x="8062295" y="1559852"/>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0B6CDE68-F9B7-478B-A9D4-2C32A1BD646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0093626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6"/>
            <a:ext cx="4188967" cy="954107"/>
          </a:xfrm>
          <a:prstGeom prst="rect">
            <a:avLst/>
          </a:prstGeom>
        </p:spPr>
        <p:txBody>
          <a:bodyPr wrap="none">
            <a:spAutoFit/>
          </a:bodyPr>
          <a:lstStyle/>
          <a:p>
            <a:pPr lvl="0"/>
            <a:r>
              <a:rPr lang="en-US" sz="2800" b="1" dirty="0">
                <a:solidFill>
                  <a:schemeClr val="bg1"/>
                </a:solidFill>
                <a:latin typeface="Gilroy Bold" pitchFamily="2" charset="77"/>
              </a:rPr>
              <a:t>Name and describe the </a:t>
            </a:r>
            <a:br>
              <a:rPr lang="en-US" sz="2800" b="1" dirty="0">
                <a:solidFill>
                  <a:schemeClr val="bg1"/>
                </a:solidFill>
                <a:latin typeface="Gilroy Bold" pitchFamily="2" charset="77"/>
              </a:rPr>
            </a:br>
            <a:r>
              <a:rPr lang="en-US" sz="2800" b="1" dirty="0">
                <a:solidFill>
                  <a:schemeClr val="bg1"/>
                </a:solidFill>
                <a:latin typeface="Gilroy Bold" pitchFamily="2" charset="77"/>
              </a:rPr>
              <a:t>features of living things </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3757642"/>
            <a:ext cx="3324949" cy="954107"/>
          </a:xfrm>
          <a:prstGeom prst="rect">
            <a:avLst/>
          </a:prstGeom>
        </p:spPr>
        <p:txBody>
          <a:bodyPr wrap="none">
            <a:spAutoFit/>
          </a:bodyPr>
          <a:lstStyle/>
          <a:p>
            <a:pPr lvl="0"/>
            <a:r>
              <a:rPr lang="en-US" sz="2800" b="1" dirty="0">
                <a:solidFill>
                  <a:schemeClr val="bg1"/>
                </a:solidFill>
                <a:latin typeface="Gilroy Bold" pitchFamily="2" charset="77"/>
              </a:rPr>
              <a:t>Ask questions and </a:t>
            </a:r>
            <a:br>
              <a:rPr lang="en-US" sz="2800" b="1" dirty="0">
                <a:solidFill>
                  <a:schemeClr val="bg1"/>
                </a:solidFill>
                <a:latin typeface="Gilroy Bold" pitchFamily="2" charset="77"/>
              </a:rPr>
            </a:br>
            <a:r>
              <a:rPr lang="en-US" sz="2800" b="1" dirty="0">
                <a:solidFill>
                  <a:schemeClr val="bg1"/>
                </a:solidFill>
                <a:latin typeface="Gilroy Bold" pitchFamily="2" charset="77"/>
              </a:rPr>
              <a:t>share knowledge  </a:t>
            </a:r>
            <a:endParaRPr lang="en-GB" sz="2800" b="1" dirty="0">
              <a:solidFill>
                <a:schemeClr val="bg1"/>
              </a:solidFill>
              <a:latin typeface="Gilroy Bold" pitchFamily="2" charset="77"/>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5363" y="3550060"/>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384070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3830340"/>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6" y="3754207"/>
            <a:ext cx="3602268" cy="954107"/>
          </a:xfrm>
          <a:prstGeom prst="rect">
            <a:avLst/>
          </a:prstGeom>
        </p:spPr>
        <p:txBody>
          <a:bodyPr wrap="none">
            <a:spAutoFit/>
          </a:bodyPr>
          <a:lstStyle/>
          <a:p>
            <a:pPr lvl="0"/>
            <a:r>
              <a:rPr lang="en-US" sz="2800" b="1" dirty="0">
                <a:solidFill>
                  <a:schemeClr val="bg1"/>
                </a:solidFill>
                <a:latin typeface="Gilroy Bold" pitchFamily="2" charset="77"/>
              </a:rPr>
              <a:t>Understand the size </a:t>
            </a:r>
            <a:br>
              <a:rPr lang="en-US" sz="2800" b="1" dirty="0">
                <a:solidFill>
                  <a:schemeClr val="bg1"/>
                </a:solidFill>
                <a:latin typeface="Gilroy Bold" pitchFamily="2" charset="77"/>
              </a:rPr>
            </a:br>
            <a:r>
              <a:rPr lang="en-US" sz="2800" b="1" dirty="0">
                <a:solidFill>
                  <a:schemeClr val="bg1"/>
                </a:solidFill>
                <a:latin typeface="Gilroy Bold" pitchFamily="2" charset="77"/>
              </a:rPr>
              <a:t>of the ocean</a:t>
            </a:r>
          </a:p>
        </p:txBody>
      </p:sp>
      <p:sp>
        <p:nvSpPr>
          <p:cNvPr id="51" name="Oval 50">
            <a:extLst>
              <a:ext uri="{FF2B5EF4-FFF2-40B4-BE49-F238E27FC236}">
                <a16:creationId xmlns:a16="http://schemas.microsoft.com/office/drawing/2014/main" id="{D2F36E10-1CC6-F644-8215-29B5F7874191}"/>
              </a:ext>
            </a:extLst>
          </p:cNvPr>
          <p:cNvSpPr/>
          <p:nvPr/>
        </p:nvSpPr>
        <p:spPr>
          <a:xfrm>
            <a:off x="679310" y="381245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802092"/>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247949" y="2268199"/>
            <a:ext cx="4022255" cy="954107"/>
          </a:xfrm>
          <a:prstGeom prst="rect">
            <a:avLst/>
          </a:prstGeom>
        </p:spPr>
        <p:txBody>
          <a:bodyPr wrap="none">
            <a:spAutoFit/>
          </a:bodyPr>
          <a:lstStyle/>
          <a:p>
            <a:pPr lvl="0"/>
            <a:r>
              <a:rPr lang="en-US" sz="2800" b="1" dirty="0">
                <a:solidFill>
                  <a:schemeClr val="bg1"/>
                </a:solidFill>
                <a:latin typeface="Gilroy Bold" pitchFamily="2" charset="77"/>
              </a:rPr>
              <a:t>Create a poster about </a:t>
            </a:r>
            <a:br>
              <a:rPr lang="en-US" sz="2800" b="1" dirty="0">
                <a:solidFill>
                  <a:schemeClr val="bg1"/>
                </a:solidFill>
                <a:latin typeface="Gilroy Bold" pitchFamily="2" charset="77"/>
              </a:rPr>
            </a:br>
            <a:r>
              <a:rPr lang="en-US" sz="2800" b="1" dirty="0">
                <a:solidFill>
                  <a:schemeClr val="bg1"/>
                </a:solidFill>
                <a:latin typeface="Gilroy Bold" pitchFamily="2" charset="77"/>
              </a:rPr>
              <a:t>a marine creature </a:t>
            </a:r>
          </a:p>
        </p:txBody>
      </p:sp>
      <p:sp>
        <p:nvSpPr>
          <p:cNvPr id="58" name="Oval 57">
            <a:extLst>
              <a:ext uri="{FF2B5EF4-FFF2-40B4-BE49-F238E27FC236}">
                <a16:creationId xmlns:a16="http://schemas.microsoft.com/office/drawing/2014/main" id="{D735544C-6E6A-144B-98AB-DF3D40774A78}"/>
              </a:ext>
            </a:extLst>
          </p:cNvPr>
          <p:cNvSpPr/>
          <p:nvPr/>
        </p:nvSpPr>
        <p:spPr>
          <a:xfrm>
            <a:off x="6409990"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2418899"/>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832919" y="5864865"/>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21002" y="67157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02434" y="132001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57611" y="4350917"/>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16949" y="4677983"/>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5978907" y="4907405"/>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322806"/>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071419" y="19079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075653" y="3368319"/>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6" name="Rectangle 35">
            <a:extLst>
              <a:ext uri="{FF2B5EF4-FFF2-40B4-BE49-F238E27FC236}">
                <a16:creationId xmlns:a16="http://schemas.microsoft.com/office/drawing/2014/main" id="{43372E22-2EC5-4A30-B937-5190A1A2214F}"/>
              </a:ext>
            </a:extLst>
          </p:cNvPr>
          <p:cNvSpPr/>
          <p:nvPr/>
        </p:nvSpPr>
        <p:spPr>
          <a:xfrm>
            <a:off x="-543" y="589033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C782642F-CE4E-4631-AEA0-50976BCA259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ud in the sky&#10;&#10;Description automatically generated with medium confidence">
            <a:extLst>
              <a:ext uri="{FF2B5EF4-FFF2-40B4-BE49-F238E27FC236}">
                <a16:creationId xmlns:a16="http://schemas.microsoft.com/office/drawing/2014/main" id="{37FDF0EA-3707-2841-9D0E-C5CEFFAE9362}"/>
              </a:ext>
            </a:extLst>
          </p:cNvPr>
          <p:cNvPicPr>
            <a:picLocks noChangeAspect="1"/>
          </p:cNvPicPr>
          <p:nvPr/>
        </p:nvPicPr>
        <p:blipFill>
          <a:blip r:embed="rId3"/>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C1BEFEF7-CF7D-1D43-8B4B-2CC4A5417508}"/>
              </a:ext>
            </a:extLst>
          </p:cNvPr>
          <p:cNvSpPr/>
          <p:nvPr/>
        </p:nvSpPr>
        <p:spPr>
          <a:xfrm>
            <a:off x="568473" y="2422311"/>
            <a:ext cx="3579856" cy="254288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772460" y="2631788"/>
            <a:ext cx="2938508" cy="2123658"/>
          </a:xfrm>
          <a:prstGeom prst="rect">
            <a:avLst/>
          </a:prstGeom>
        </p:spPr>
        <p:txBody>
          <a:bodyPr wrap="square">
            <a:spAutoFit/>
          </a:bodyPr>
          <a:lstStyle/>
          <a:p>
            <a:r>
              <a:rPr lang="en-GB" sz="2200" b="1" dirty="0">
                <a:solidFill>
                  <a:srgbClr val="004A6C"/>
                </a:solidFill>
                <a:latin typeface="Gilroy Bold" pitchFamily="2" charset="77"/>
              </a:rPr>
              <a:t>Choose a different ocean icon and create a postcard with pictures and information to send to the headteacher. </a:t>
            </a:r>
          </a:p>
        </p:txBody>
      </p:sp>
      <p:sp>
        <p:nvSpPr>
          <p:cNvPr id="16" name="TextBox 15">
            <a:extLst>
              <a:ext uri="{FF2B5EF4-FFF2-40B4-BE49-F238E27FC236}">
                <a16:creationId xmlns:a16="http://schemas.microsoft.com/office/drawing/2014/main" id="{ECA82165-494E-6541-921A-AC85C6672F58}"/>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pic>
        <p:nvPicPr>
          <p:cNvPr id="14" name="Picture 13" descr="A shark swimming underwater&#10;&#10;Description automatically generated with medium confidence">
            <a:extLst>
              <a:ext uri="{FF2B5EF4-FFF2-40B4-BE49-F238E27FC236}">
                <a16:creationId xmlns:a16="http://schemas.microsoft.com/office/drawing/2014/main" id="{FCBC4051-A3FA-AC43-B8E4-5E7913EFDF2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7538" y="2107024"/>
            <a:ext cx="2847948" cy="2847948"/>
          </a:xfrm>
          <a:prstGeom prst="rect">
            <a:avLst/>
          </a:prstGeom>
        </p:spPr>
      </p:pic>
      <p:pic>
        <p:nvPicPr>
          <p:cNvPr id="17" name="Picture 16" descr="A picture containing dark&#10;&#10;Description automatically generated">
            <a:extLst>
              <a:ext uri="{FF2B5EF4-FFF2-40B4-BE49-F238E27FC236}">
                <a16:creationId xmlns:a16="http://schemas.microsoft.com/office/drawing/2014/main" id="{841EDC33-026A-FA43-AFC4-1AA61B730FF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61487" y="3802397"/>
            <a:ext cx="2847948" cy="2847948"/>
          </a:xfrm>
          <a:prstGeom prst="rect">
            <a:avLst/>
          </a:prstGeom>
        </p:spPr>
      </p:pic>
      <p:pic>
        <p:nvPicPr>
          <p:cNvPr id="18" name="Picture 17" descr="A picture containing arthropod, invertebrate, crab&#10;&#10;Description automatically generated">
            <a:extLst>
              <a:ext uri="{FF2B5EF4-FFF2-40B4-BE49-F238E27FC236}">
                <a16:creationId xmlns:a16="http://schemas.microsoft.com/office/drawing/2014/main" id="{4DE3AA9F-C4E2-D241-9756-93B0699F5A9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34569" y="3682442"/>
            <a:ext cx="2911223" cy="2911223"/>
          </a:xfrm>
          <a:prstGeom prst="rect">
            <a:avLst/>
          </a:prstGeom>
        </p:spPr>
      </p:pic>
      <p:pic>
        <p:nvPicPr>
          <p:cNvPr id="19" name="Picture 18" descr="Logo&#10;&#10;Description automatically generated">
            <a:extLst>
              <a:ext uri="{FF2B5EF4-FFF2-40B4-BE49-F238E27FC236}">
                <a16:creationId xmlns:a16="http://schemas.microsoft.com/office/drawing/2014/main" id="{3F566454-8AB1-9C40-8C6E-CA82BE9F1E0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14331" y="707843"/>
            <a:ext cx="2935410" cy="2935410"/>
          </a:xfrm>
          <a:prstGeom prst="rect">
            <a:avLst/>
          </a:prstGeom>
        </p:spPr>
      </p:pic>
      <p:pic>
        <p:nvPicPr>
          <p:cNvPr id="21" name="Picture 20" descr="A picture containing ground, invertebrate&#10;&#10;Description automatically generated">
            <a:extLst>
              <a:ext uri="{FF2B5EF4-FFF2-40B4-BE49-F238E27FC236}">
                <a16:creationId xmlns:a16="http://schemas.microsoft.com/office/drawing/2014/main" id="{3FAB1EBD-F9D6-CC43-B40F-AE021139D55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319194" y="904226"/>
            <a:ext cx="2542644" cy="2542644"/>
          </a:xfrm>
          <a:prstGeom prst="rect">
            <a:avLst/>
          </a:prstGeom>
        </p:spPr>
      </p:pic>
      <p:pic>
        <p:nvPicPr>
          <p:cNvPr id="23" name="Picture 22">
            <a:extLst>
              <a:ext uri="{FF2B5EF4-FFF2-40B4-BE49-F238E27FC236}">
                <a16:creationId xmlns:a16="http://schemas.microsoft.com/office/drawing/2014/main" id="{BACA98AD-06BB-3A40-963A-33E83AC7FEBB}"/>
              </a:ext>
            </a:extLst>
          </p:cNvPr>
          <p:cNvPicPr>
            <a:picLocks noChangeAspect="1"/>
          </p:cNvPicPr>
          <p:nvPr/>
        </p:nvPicPr>
        <p:blipFill>
          <a:blip r:embed="rId9"/>
          <a:stretch>
            <a:fillRect/>
          </a:stretch>
        </p:blipFill>
        <p:spPr>
          <a:xfrm rot="6904107" flipH="1">
            <a:off x="4507089" y="3387998"/>
            <a:ext cx="659737" cy="771121"/>
          </a:xfrm>
          <a:prstGeom prst="rect">
            <a:avLst/>
          </a:prstGeom>
        </p:spPr>
      </p:pic>
      <p:pic>
        <p:nvPicPr>
          <p:cNvPr id="27" name="Picture 26">
            <a:extLst>
              <a:ext uri="{FF2B5EF4-FFF2-40B4-BE49-F238E27FC236}">
                <a16:creationId xmlns:a16="http://schemas.microsoft.com/office/drawing/2014/main" id="{50681204-7C02-CE42-A69C-0412BDCD86B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5776601">
            <a:off x="6506347" y="4688206"/>
            <a:ext cx="1764810" cy="1739866"/>
          </a:xfrm>
          <a:prstGeom prst="rect">
            <a:avLst/>
          </a:prstGeom>
        </p:spPr>
      </p:pic>
      <p:pic>
        <p:nvPicPr>
          <p:cNvPr id="29" name="Picture 28">
            <a:extLst>
              <a:ext uri="{FF2B5EF4-FFF2-40B4-BE49-F238E27FC236}">
                <a16:creationId xmlns:a16="http://schemas.microsoft.com/office/drawing/2014/main" id="{5F7D0A4D-8C26-2840-BEFE-F3A870C87B8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079273">
            <a:off x="8252163" y="600433"/>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71C4916A-457E-4E86-BBC7-7B91A81F8CF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417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967C303A-DD67-6240-9C7C-2B047CA41FCB}"/>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395958"/>
            <a:ext cx="4178576" cy="987560"/>
          </a:xfrm>
          <a:prstGeom prst="rect">
            <a:avLst/>
          </a:prstGeom>
        </p:spPr>
        <p:txBody>
          <a:bodyPr wrap="square">
            <a:spAutoFit/>
          </a:bodyPr>
          <a:lstStyle/>
          <a:p>
            <a:pPr lvl="0"/>
            <a:r>
              <a:rPr lang="en-US" sz="2800" b="1" dirty="0">
                <a:solidFill>
                  <a:schemeClr val="bg1"/>
                </a:solidFill>
                <a:latin typeface="Gilroy Bold" pitchFamily="2" charset="77"/>
              </a:rPr>
              <a:t>Name and describe the features of living things </a:t>
            </a:r>
          </a:p>
        </p:txBody>
      </p:sp>
      <p:sp>
        <p:nvSpPr>
          <p:cNvPr id="16" name="Rectangle 15">
            <a:extLst>
              <a:ext uri="{FF2B5EF4-FFF2-40B4-BE49-F238E27FC236}">
                <a16:creationId xmlns:a16="http://schemas.microsoft.com/office/drawing/2014/main" id="{947CE0DC-081F-7A4A-BDD2-B8076F82B942}"/>
              </a:ext>
            </a:extLst>
          </p:cNvPr>
          <p:cNvSpPr/>
          <p:nvPr/>
        </p:nvSpPr>
        <p:spPr>
          <a:xfrm>
            <a:off x="7598725" y="3953002"/>
            <a:ext cx="3324949" cy="954107"/>
          </a:xfrm>
          <a:prstGeom prst="rect">
            <a:avLst/>
          </a:prstGeom>
        </p:spPr>
        <p:txBody>
          <a:bodyPr wrap="none">
            <a:spAutoFit/>
          </a:bodyPr>
          <a:lstStyle/>
          <a:p>
            <a:pPr lvl="0"/>
            <a:r>
              <a:rPr lang="en-US" sz="2800" b="1" dirty="0">
                <a:solidFill>
                  <a:schemeClr val="bg1"/>
                </a:solidFill>
                <a:latin typeface="Gilroy Bold" pitchFamily="2" charset="77"/>
              </a:rPr>
              <a:t>Ask questions and </a:t>
            </a:r>
            <a:br>
              <a:rPr lang="en-US" sz="2800" b="1" dirty="0">
                <a:solidFill>
                  <a:schemeClr val="bg1"/>
                </a:solidFill>
                <a:latin typeface="Gilroy Bold" pitchFamily="2" charset="77"/>
              </a:rPr>
            </a:br>
            <a:r>
              <a:rPr lang="en-US" sz="2800" b="1" dirty="0">
                <a:solidFill>
                  <a:schemeClr val="bg1"/>
                </a:solidFill>
                <a:latin typeface="Gilroy Bold" pitchFamily="2" charset="77"/>
              </a:rPr>
              <a:t>share knowledge  </a:t>
            </a:r>
            <a:endParaRPr lang="en-GB" sz="2800" b="1" dirty="0">
              <a:solidFill>
                <a:schemeClr val="bg1"/>
              </a:solidFill>
              <a:latin typeface="Gilroy Bold" pitchFamily="2" charset="77"/>
            </a:endParaRPr>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46328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452919"/>
            <a:ext cx="273908" cy="523220"/>
          </a:xfrm>
          <a:prstGeom prst="rect">
            <a:avLst/>
          </a:prstGeom>
        </p:spPr>
        <p:txBody>
          <a:bodyPr wrap="square">
            <a:spAutoFit/>
          </a:bodyPr>
          <a:lstStyle/>
          <a:p>
            <a:r>
              <a:rPr lang="en-US" sz="2800" b="1" dirty="0">
                <a:solidFill>
                  <a:srgbClr val="004A6C"/>
                </a:solidFill>
                <a:latin typeface="Gilroy Bold" pitchFamily="2" charset="77"/>
              </a:rPr>
              <a:t>1 </a:t>
            </a:r>
            <a:endParaRPr lang="en-US" sz="2800" dirty="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834947" y="418845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908620" y="4178088"/>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443637" y="4016500"/>
            <a:ext cx="3602268" cy="954107"/>
          </a:xfrm>
          <a:prstGeom prst="rect">
            <a:avLst/>
          </a:prstGeom>
        </p:spPr>
        <p:txBody>
          <a:bodyPr wrap="none">
            <a:spAutoFit/>
          </a:bodyPr>
          <a:lstStyle/>
          <a:p>
            <a:pPr lvl="0"/>
            <a:r>
              <a:rPr lang="en-US" sz="2800" b="1" dirty="0">
                <a:solidFill>
                  <a:schemeClr val="bg1"/>
                </a:solidFill>
                <a:latin typeface="Gilroy Bold" pitchFamily="2" charset="77"/>
              </a:rPr>
              <a:t>Understand the size </a:t>
            </a:r>
            <a:br>
              <a:rPr lang="en-US" sz="2800" b="1" dirty="0">
                <a:solidFill>
                  <a:schemeClr val="bg1"/>
                </a:solidFill>
                <a:latin typeface="Gilroy Bold" pitchFamily="2" charset="77"/>
              </a:rPr>
            </a:br>
            <a:r>
              <a:rPr lang="en-US" sz="2800" b="1" dirty="0">
                <a:solidFill>
                  <a:schemeClr val="bg1"/>
                </a:solidFill>
                <a:latin typeface="Gilroy Bold" pitchFamily="2" charset="77"/>
              </a:rPr>
              <a:t>of the ocean</a:t>
            </a:r>
          </a:p>
        </p:txBody>
      </p:sp>
      <p:sp>
        <p:nvSpPr>
          <p:cNvPr id="51" name="Oval 50">
            <a:extLst>
              <a:ext uri="{FF2B5EF4-FFF2-40B4-BE49-F238E27FC236}">
                <a16:creationId xmlns:a16="http://schemas.microsoft.com/office/drawing/2014/main" id="{D2F36E10-1CC6-F644-8215-29B5F7874191}"/>
              </a:ext>
            </a:extLst>
          </p:cNvPr>
          <p:cNvSpPr/>
          <p:nvPr/>
        </p:nvSpPr>
        <p:spPr>
          <a:xfrm>
            <a:off x="679310" y="423626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4225902"/>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501014" y="2241334"/>
            <a:ext cx="3932487" cy="954107"/>
          </a:xfrm>
          <a:prstGeom prst="rect">
            <a:avLst/>
          </a:prstGeom>
        </p:spPr>
        <p:txBody>
          <a:bodyPr wrap="none">
            <a:spAutoFit/>
          </a:bodyPr>
          <a:lstStyle/>
          <a:p>
            <a:pPr lvl="0"/>
            <a:r>
              <a:rPr lang="en-US" sz="2800" b="1" dirty="0">
                <a:solidFill>
                  <a:schemeClr val="bg1"/>
                </a:solidFill>
                <a:latin typeface="Gilroy Bold" pitchFamily="2" charset="77"/>
              </a:rPr>
              <a:t>Create a poster about</a:t>
            </a:r>
            <a:br>
              <a:rPr lang="en-US" sz="2800" b="1" dirty="0">
                <a:solidFill>
                  <a:schemeClr val="bg1"/>
                </a:solidFill>
                <a:latin typeface="Gilroy Bold" pitchFamily="2" charset="77"/>
              </a:rPr>
            </a:br>
            <a:r>
              <a:rPr lang="en-US" sz="2800" b="1" dirty="0">
                <a:solidFill>
                  <a:schemeClr val="bg1"/>
                </a:solidFill>
                <a:latin typeface="Gilroy Bold" pitchFamily="2" charset="77"/>
              </a:rPr>
              <a:t>a marine creature </a:t>
            </a:r>
          </a:p>
        </p:txBody>
      </p:sp>
      <p:sp>
        <p:nvSpPr>
          <p:cNvPr id="58" name="Oval 57">
            <a:extLst>
              <a:ext uri="{FF2B5EF4-FFF2-40B4-BE49-F238E27FC236}">
                <a16:creationId xmlns:a16="http://schemas.microsoft.com/office/drawing/2014/main" id="{D735544C-6E6A-144B-98AB-DF3D40774A78}"/>
              </a:ext>
            </a:extLst>
          </p:cNvPr>
          <p:cNvSpPr/>
          <p:nvPr/>
        </p:nvSpPr>
        <p:spPr>
          <a:xfrm>
            <a:off x="6787076"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861475" y="2418899"/>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178813" y="171554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76673" y="680659"/>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58105" y="1329106"/>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603505" y="20159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177005" y="518655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5245363" y="5072867"/>
            <a:ext cx="753392" cy="646331"/>
          </a:xfrm>
          <a:prstGeom prst="rect">
            <a:avLst/>
          </a:prstGeom>
        </p:spPr>
      </p:pic>
      <p:pic>
        <p:nvPicPr>
          <p:cNvPr id="9" name="Picture 8" descr="Icon&#10;&#10;Description automatically generated">
            <a:extLst>
              <a:ext uri="{FF2B5EF4-FFF2-40B4-BE49-F238E27FC236}">
                <a16:creationId xmlns:a16="http://schemas.microsoft.com/office/drawing/2014/main" id="{D67A74CE-5C40-354F-ADF1-3B52CF2EA19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1488" y="2021062"/>
            <a:ext cx="1003940" cy="627979"/>
          </a:xfrm>
          <a:prstGeom prst="rect">
            <a:avLst/>
          </a:prstGeom>
        </p:spPr>
      </p:pic>
      <p:pic>
        <p:nvPicPr>
          <p:cNvPr id="41" name="Picture 40" descr="Icon&#10;&#10;Description automatically generated">
            <a:extLst>
              <a:ext uri="{FF2B5EF4-FFF2-40B4-BE49-F238E27FC236}">
                <a16:creationId xmlns:a16="http://schemas.microsoft.com/office/drawing/2014/main" id="{D278AD09-D66C-E948-8842-98C5D91C93D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1488" y="3770752"/>
            <a:ext cx="1003940" cy="627979"/>
          </a:xfrm>
          <a:prstGeom prst="rect">
            <a:avLst/>
          </a:prstGeom>
        </p:spPr>
      </p:pic>
      <p:pic>
        <p:nvPicPr>
          <p:cNvPr id="42" name="Picture 41" descr="Icon&#10;&#10;Description automatically generated">
            <a:extLst>
              <a:ext uri="{FF2B5EF4-FFF2-40B4-BE49-F238E27FC236}">
                <a16:creationId xmlns:a16="http://schemas.microsoft.com/office/drawing/2014/main" id="{11D52793-F65A-1548-AACE-9015630AC4F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90293" y="3694690"/>
            <a:ext cx="1003940" cy="627979"/>
          </a:xfrm>
          <a:prstGeom prst="rect">
            <a:avLst/>
          </a:prstGeom>
        </p:spPr>
      </p:pic>
      <p:pic>
        <p:nvPicPr>
          <p:cNvPr id="43" name="Picture 42" descr="Icon&#10;&#10;Description automatically generated">
            <a:extLst>
              <a:ext uri="{FF2B5EF4-FFF2-40B4-BE49-F238E27FC236}">
                <a16:creationId xmlns:a16="http://schemas.microsoft.com/office/drawing/2014/main" id="{3EC2E5ED-82DE-D247-8EE8-AA8D9EEF7BD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42422" y="1929622"/>
            <a:ext cx="1003940" cy="627979"/>
          </a:xfrm>
          <a:prstGeom prst="rect">
            <a:avLst/>
          </a:prstGeom>
        </p:spPr>
      </p:pic>
      <p:pic>
        <p:nvPicPr>
          <p:cNvPr id="46" name="Picture 45" descr="Icon&#10;&#10;Description automatically generated">
            <a:extLst>
              <a:ext uri="{FF2B5EF4-FFF2-40B4-BE49-F238E27FC236}">
                <a16:creationId xmlns:a16="http://schemas.microsoft.com/office/drawing/2014/main" id="{72D26896-093C-7A4D-ACFB-F8E6DDC87EA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431488" y="2800563"/>
            <a:ext cx="1003940" cy="627979"/>
          </a:xfrm>
          <a:prstGeom prst="rect">
            <a:avLst/>
          </a:prstGeom>
        </p:spPr>
      </p:pic>
      <p:pic>
        <p:nvPicPr>
          <p:cNvPr id="47" name="Picture 46" descr="Icon&#10;&#10;Description automatically generated">
            <a:extLst>
              <a:ext uri="{FF2B5EF4-FFF2-40B4-BE49-F238E27FC236}">
                <a16:creationId xmlns:a16="http://schemas.microsoft.com/office/drawing/2014/main" id="{E994D094-45BB-1B44-81E4-D15369ABE18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431488" y="4586829"/>
            <a:ext cx="1003940" cy="627979"/>
          </a:xfrm>
          <a:prstGeom prst="rect">
            <a:avLst/>
          </a:prstGeom>
        </p:spPr>
      </p:pic>
      <p:pic>
        <p:nvPicPr>
          <p:cNvPr id="49" name="Picture 48" descr="Icon&#10;&#10;Description automatically generated">
            <a:extLst>
              <a:ext uri="{FF2B5EF4-FFF2-40B4-BE49-F238E27FC236}">
                <a16:creationId xmlns:a16="http://schemas.microsoft.com/office/drawing/2014/main" id="{D053CBFE-7359-054E-A51B-844D628A849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6590293" y="4510767"/>
            <a:ext cx="1003940" cy="627979"/>
          </a:xfrm>
          <a:prstGeom prst="rect">
            <a:avLst/>
          </a:prstGeom>
        </p:spPr>
      </p:pic>
      <p:pic>
        <p:nvPicPr>
          <p:cNvPr id="50" name="Picture 49" descr="Icon&#10;&#10;Description automatically generated">
            <a:extLst>
              <a:ext uri="{FF2B5EF4-FFF2-40B4-BE49-F238E27FC236}">
                <a16:creationId xmlns:a16="http://schemas.microsoft.com/office/drawing/2014/main" id="{62FCE879-CC8E-D249-B93D-CB9B2DDAF94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6542422" y="2745699"/>
            <a:ext cx="1003940" cy="627979"/>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AF569580-26EB-426C-B225-FF70E9C99B49}"/>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39233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1337089296"/>
              </p:ext>
            </p:extLst>
          </p:nvPr>
        </p:nvGraphicFramePr>
        <p:xfrm>
          <a:off x="760521" y="1873726"/>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Wonderful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Marek </a:t>
                      </a:r>
                      <a:r>
                        <a:rPr lang="en-US" sz="1000" b="1" i="0" dirty="0" err="1">
                          <a:solidFill>
                            <a:schemeClr val="bg1"/>
                          </a:solidFill>
                          <a:latin typeface="Gilroy SemiBold" pitchFamily="2" charset="77"/>
                        </a:rPr>
                        <a:t>Okon</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Earth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Wikimages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Wilson reef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Stopwatch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Free-Photos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13, 18, 20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Tiger Shark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14, 18, 20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Jesse </a:t>
                      </a:r>
                      <a:r>
                        <a:rPr lang="en-US" sz="1000" b="1" i="0" dirty="0" err="1">
                          <a:solidFill>
                            <a:schemeClr val="bg1"/>
                          </a:solidFill>
                          <a:latin typeface="Gilroy SemiBold" pitchFamily="2" charset="77"/>
                        </a:rPr>
                        <a:t>Schoffe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15, 18, 20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Japanese spider crab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16, 18, 20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Bottlenose dolphin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17, 18, 20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err="1">
                          <a:solidFill>
                            <a:schemeClr val="bg1"/>
                          </a:solidFill>
                          <a:latin typeface="Gilroy SemiBold" pitchFamily="2" charset="77"/>
                        </a:rPr>
                        <a:t>Seapig</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3183864" y="2293913"/>
            <a:ext cx="441046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299795"/>
            <a:ext cx="222002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8038056" y="2295292"/>
            <a:ext cx="292821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1991251" cy="769441"/>
          </a:xfrm>
          <a:prstGeom prst="rect">
            <a:avLst/>
          </a:prstGeom>
        </p:spPr>
        <p:txBody>
          <a:bodyPr wrap="none">
            <a:spAutoFit/>
          </a:bodyPr>
          <a:lstStyle/>
          <a:p>
            <a:r>
              <a:rPr lang="en-US" sz="4400" b="1" dirty="0">
                <a:solidFill>
                  <a:srgbClr val="004A6C"/>
                </a:solidFill>
                <a:latin typeface="Gilroy Bold" pitchFamily="2" charset="77"/>
              </a:rPr>
              <a:t>Marine</a:t>
            </a:r>
          </a:p>
        </p:txBody>
      </p:sp>
      <p:sp>
        <p:nvSpPr>
          <p:cNvPr id="19" name="Rectangle 18">
            <a:extLst>
              <a:ext uri="{FF2B5EF4-FFF2-40B4-BE49-F238E27FC236}">
                <a16:creationId xmlns:a16="http://schemas.microsoft.com/office/drawing/2014/main" id="{7798956B-4D09-5846-8DD5-91132F7A39A6}"/>
              </a:ext>
            </a:extLst>
          </p:cNvPr>
          <p:cNvSpPr/>
          <p:nvPr/>
        </p:nvSpPr>
        <p:spPr>
          <a:xfrm>
            <a:off x="3330504" y="2316892"/>
            <a:ext cx="4185761" cy="769441"/>
          </a:xfrm>
          <a:prstGeom prst="rect">
            <a:avLst/>
          </a:prstGeom>
        </p:spPr>
        <p:txBody>
          <a:bodyPr wrap="none">
            <a:spAutoFit/>
          </a:bodyPr>
          <a:lstStyle/>
          <a:p>
            <a:r>
              <a:rPr lang="en-US" sz="4400" b="1" dirty="0">
                <a:solidFill>
                  <a:srgbClr val="004A6C"/>
                </a:solidFill>
                <a:latin typeface="Gilroy Bold" pitchFamily="2" charset="77"/>
              </a:rPr>
              <a:t>Marine animals</a:t>
            </a:r>
          </a:p>
        </p:txBody>
      </p:sp>
      <p:sp>
        <p:nvSpPr>
          <p:cNvPr id="26" name="Rectangle 25">
            <a:extLst>
              <a:ext uri="{FF2B5EF4-FFF2-40B4-BE49-F238E27FC236}">
                <a16:creationId xmlns:a16="http://schemas.microsoft.com/office/drawing/2014/main" id="{636BB5BD-B32C-364E-85D5-FF1D99D1DB48}"/>
              </a:ext>
            </a:extLst>
          </p:cNvPr>
          <p:cNvSpPr/>
          <p:nvPr/>
        </p:nvSpPr>
        <p:spPr>
          <a:xfrm>
            <a:off x="8153409" y="2316892"/>
            <a:ext cx="2685351" cy="769441"/>
          </a:xfrm>
          <a:prstGeom prst="rect">
            <a:avLst/>
          </a:prstGeom>
        </p:spPr>
        <p:txBody>
          <a:bodyPr wrap="square">
            <a:spAutoFit/>
          </a:bodyPr>
          <a:lstStyle/>
          <a:p>
            <a:r>
              <a:rPr lang="en-US" sz="4400" b="1" dirty="0">
                <a:solidFill>
                  <a:srgbClr val="004A6C"/>
                </a:solidFill>
                <a:latin typeface="Gilroy Bold" pitchFamily="2" charset="77"/>
              </a:rPr>
              <a:t>Anemone</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05" y="13780"/>
            <a:ext cx="12192000" cy="6858000"/>
          </a:xfrm>
          <a:prstGeom prst="rect">
            <a:avLst/>
          </a:prstGeom>
        </p:spPr>
      </p:pic>
      <p:sp>
        <p:nvSpPr>
          <p:cNvPr id="14" name="Rectangle 13">
            <a:extLst>
              <a:ext uri="{FF2B5EF4-FFF2-40B4-BE49-F238E27FC236}">
                <a16:creationId xmlns:a16="http://schemas.microsoft.com/office/drawing/2014/main" id="{801245F5-796A-2B42-8BFF-A6A05308D729}"/>
              </a:ext>
            </a:extLst>
          </p:cNvPr>
          <p:cNvSpPr/>
          <p:nvPr/>
        </p:nvSpPr>
        <p:spPr>
          <a:xfrm>
            <a:off x="532801" y="3522204"/>
            <a:ext cx="16617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0EA0375-07A6-1141-AFF1-6255992E3249}"/>
              </a:ext>
            </a:extLst>
          </p:cNvPr>
          <p:cNvSpPr/>
          <p:nvPr/>
        </p:nvSpPr>
        <p:spPr>
          <a:xfrm>
            <a:off x="659494" y="3539301"/>
            <a:ext cx="1343638" cy="769441"/>
          </a:xfrm>
          <a:prstGeom prst="rect">
            <a:avLst/>
          </a:prstGeom>
        </p:spPr>
        <p:txBody>
          <a:bodyPr wrap="none">
            <a:spAutoFit/>
          </a:bodyPr>
          <a:lstStyle/>
          <a:p>
            <a:r>
              <a:rPr lang="en-US" sz="4400" b="1" dirty="0">
                <a:solidFill>
                  <a:srgbClr val="004A6C"/>
                </a:solidFill>
                <a:latin typeface="Gilroy Bold" pitchFamily="2" charset="77"/>
              </a:rPr>
              <a:t>Prey</a:t>
            </a:r>
          </a:p>
        </p:txBody>
      </p:sp>
      <p:sp>
        <p:nvSpPr>
          <p:cNvPr id="17" name="Rectangle 16">
            <a:extLst>
              <a:ext uri="{FF2B5EF4-FFF2-40B4-BE49-F238E27FC236}">
                <a16:creationId xmlns:a16="http://schemas.microsoft.com/office/drawing/2014/main" id="{77CF9C84-CB24-FF4E-B833-9EDF024218F5}"/>
              </a:ext>
            </a:extLst>
          </p:cNvPr>
          <p:cNvSpPr/>
          <p:nvPr/>
        </p:nvSpPr>
        <p:spPr>
          <a:xfrm>
            <a:off x="2631107" y="3522204"/>
            <a:ext cx="276866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26E8962-A52D-2D49-AFAC-34BC1DE8A79A}"/>
              </a:ext>
            </a:extLst>
          </p:cNvPr>
          <p:cNvSpPr/>
          <p:nvPr/>
        </p:nvSpPr>
        <p:spPr>
          <a:xfrm>
            <a:off x="2757801" y="3539301"/>
            <a:ext cx="2505814" cy="769441"/>
          </a:xfrm>
          <a:prstGeom prst="rect">
            <a:avLst/>
          </a:prstGeom>
        </p:spPr>
        <p:txBody>
          <a:bodyPr wrap="none">
            <a:spAutoFit/>
          </a:bodyPr>
          <a:lstStyle/>
          <a:p>
            <a:r>
              <a:rPr lang="en-US" sz="4400" b="1" dirty="0">
                <a:solidFill>
                  <a:srgbClr val="004A6C"/>
                </a:solidFill>
                <a:latin typeface="Gilroy Bold" pitchFamily="2" charset="77"/>
              </a:rPr>
              <a:t>Predator</a:t>
            </a:r>
          </a:p>
        </p:txBody>
      </p:sp>
      <p:sp>
        <p:nvSpPr>
          <p:cNvPr id="20" name="Rectangle 19">
            <a:extLst>
              <a:ext uri="{FF2B5EF4-FFF2-40B4-BE49-F238E27FC236}">
                <a16:creationId xmlns:a16="http://schemas.microsoft.com/office/drawing/2014/main" id="{34969EF0-F7C9-374F-8717-4E44BC5CC157}"/>
              </a:ext>
            </a:extLst>
          </p:cNvPr>
          <p:cNvSpPr/>
          <p:nvPr/>
        </p:nvSpPr>
        <p:spPr>
          <a:xfrm>
            <a:off x="5797820" y="3522204"/>
            <a:ext cx="235559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4C717A6-3D78-F849-A42F-C267380C3752}"/>
              </a:ext>
            </a:extLst>
          </p:cNvPr>
          <p:cNvSpPr/>
          <p:nvPr/>
        </p:nvSpPr>
        <p:spPr>
          <a:xfrm>
            <a:off x="5924513" y="3539301"/>
            <a:ext cx="2108269" cy="769441"/>
          </a:xfrm>
          <a:prstGeom prst="rect">
            <a:avLst/>
          </a:prstGeom>
        </p:spPr>
        <p:txBody>
          <a:bodyPr wrap="none">
            <a:spAutoFit/>
          </a:bodyPr>
          <a:lstStyle/>
          <a:p>
            <a:r>
              <a:rPr lang="en-US" sz="4400" b="1" dirty="0">
                <a:solidFill>
                  <a:srgbClr val="004A6C"/>
                </a:solidFill>
                <a:latin typeface="Gilroy Bold" pitchFamily="2" charset="77"/>
              </a:rPr>
              <a:t>Female</a:t>
            </a:r>
          </a:p>
        </p:txBody>
      </p:sp>
      <p:sp>
        <p:nvSpPr>
          <p:cNvPr id="23" name="Rectangle 22">
            <a:extLst>
              <a:ext uri="{FF2B5EF4-FFF2-40B4-BE49-F238E27FC236}">
                <a16:creationId xmlns:a16="http://schemas.microsoft.com/office/drawing/2014/main" id="{78DBAC43-5613-A74E-BE2A-55B81C583831}"/>
              </a:ext>
            </a:extLst>
          </p:cNvPr>
          <p:cNvSpPr/>
          <p:nvPr/>
        </p:nvSpPr>
        <p:spPr>
          <a:xfrm>
            <a:off x="8502519" y="3522204"/>
            <a:ext cx="1844639"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2F59B88-0BE6-0C4C-9029-77411193CD6F}"/>
              </a:ext>
            </a:extLst>
          </p:cNvPr>
          <p:cNvSpPr/>
          <p:nvPr/>
        </p:nvSpPr>
        <p:spPr>
          <a:xfrm>
            <a:off x="8629212" y="3539301"/>
            <a:ext cx="1465466" cy="769441"/>
          </a:xfrm>
          <a:prstGeom prst="rect">
            <a:avLst/>
          </a:prstGeom>
        </p:spPr>
        <p:txBody>
          <a:bodyPr wrap="none">
            <a:spAutoFit/>
          </a:bodyPr>
          <a:lstStyle/>
          <a:p>
            <a:r>
              <a:rPr lang="en-US" sz="4400" b="1" dirty="0">
                <a:solidFill>
                  <a:srgbClr val="004A6C"/>
                </a:solidFill>
                <a:latin typeface="Gilroy Bold" pitchFamily="2" charset="77"/>
              </a:rPr>
              <a:t>Male</a:t>
            </a:r>
          </a:p>
        </p:txBody>
      </p:sp>
      <p:sp>
        <p:nvSpPr>
          <p:cNvPr id="25" name="Rectangle 24">
            <a:extLst>
              <a:ext uri="{FF2B5EF4-FFF2-40B4-BE49-F238E27FC236}">
                <a16:creationId xmlns:a16="http://schemas.microsoft.com/office/drawing/2014/main" id="{63C0FD3A-C9F7-B448-A11E-CED4233075CE}"/>
              </a:ext>
            </a:extLst>
          </p:cNvPr>
          <p:cNvSpPr/>
          <p:nvPr/>
        </p:nvSpPr>
        <p:spPr>
          <a:xfrm>
            <a:off x="532800" y="4821614"/>
            <a:ext cx="276866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BB8BA2F-E6EF-344D-BADB-1AFED87EAA54}"/>
              </a:ext>
            </a:extLst>
          </p:cNvPr>
          <p:cNvSpPr/>
          <p:nvPr/>
        </p:nvSpPr>
        <p:spPr>
          <a:xfrm>
            <a:off x="659494" y="4838711"/>
            <a:ext cx="2484976" cy="769441"/>
          </a:xfrm>
          <a:prstGeom prst="rect">
            <a:avLst/>
          </a:prstGeom>
        </p:spPr>
        <p:txBody>
          <a:bodyPr wrap="none">
            <a:spAutoFit/>
          </a:bodyPr>
          <a:lstStyle/>
          <a:p>
            <a:r>
              <a:rPr lang="en-US" sz="4400" b="1" dirty="0">
                <a:solidFill>
                  <a:srgbClr val="004A6C"/>
                </a:solidFill>
                <a:latin typeface="Gilroy Bold" pitchFamily="2" charset="77"/>
              </a:rPr>
              <a:t>Tentacle</a:t>
            </a:r>
          </a:p>
        </p:txBody>
      </p:sp>
      <p:sp>
        <p:nvSpPr>
          <p:cNvPr id="28" name="Rectangle 27">
            <a:extLst>
              <a:ext uri="{FF2B5EF4-FFF2-40B4-BE49-F238E27FC236}">
                <a16:creationId xmlns:a16="http://schemas.microsoft.com/office/drawing/2014/main" id="{6ED96FF4-E8F5-E74E-9BA0-7173469A648E}"/>
              </a:ext>
            </a:extLst>
          </p:cNvPr>
          <p:cNvSpPr/>
          <p:nvPr/>
        </p:nvSpPr>
        <p:spPr>
          <a:xfrm>
            <a:off x="3747638" y="4821614"/>
            <a:ext cx="250664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B8604E30-E08E-6A40-9C96-EB4CCBDE61CD}"/>
              </a:ext>
            </a:extLst>
          </p:cNvPr>
          <p:cNvSpPr/>
          <p:nvPr/>
        </p:nvSpPr>
        <p:spPr>
          <a:xfrm>
            <a:off x="3874332" y="4838711"/>
            <a:ext cx="2231701" cy="769441"/>
          </a:xfrm>
          <a:prstGeom prst="rect">
            <a:avLst/>
          </a:prstGeom>
        </p:spPr>
        <p:txBody>
          <a:bodyPr wrap="none">
            <a:spAutoFit/>
          </a:bodyPr>
          <a:lstStyle/>
          <a:p>
            <a:r>
              <a:rPr lang="en-US" sz="4400" b="1" dirty="0">
                <a:solidFill>
                  <a:srgbClr val="004A6C"/>
                </a:solidFill>
                <a:latin typeface="Gilroy Bold" pitchFamily="2" charset="77"/>
              </a:rPr>
              <a:t>Oxygen</a:t>
            </a:r>
          </a:p>
        </p:txBody>
      </p:sp>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pic>
        <p:nvPicPr>
          <p:cNvPr id="5" name="Picture 4" descr="Text&#10;&#10;Description automatically generated with low confidence">
            <a:extLst>
              <a:ext uri="{FF2B5EF4-FFF2-40B4-BE49-F238E27FC236}">
                <a16:creationId xmlns:a16="http://schemas.microsoft.com/office/drawing/2014/main" id="{E448ECA7-0EBC-44B9-983B-A1355471CB7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3BE35C9-0075-874E-93C1-C7352756DB88}"/>
              </a:ext>
            </a:extLst>
          </p:cNvPr>
          <p:cNvPicPr>
            <a:picLocks noChangeAspect="1"/>
          </p:cNvPicPr>
          <p:nvPr/>
        </p:nvPicPr>
        <p:blipFill>
          <a:blip r:embed="rId3"/>
          <a:stretch>
            <a:fillRect/>
          </a:stretch>
        </p:blipFill>
        <p:spPr>
          <a:xfrm>
            <a:off x="0" y="-108"/>
            <a:ext cx="12192000" cy="6858000"/>
          </a:xfrm>
          <a:prstGeom prst="rect">
            <a:avLst/>
          </a:prstGeom>
        </p:spPr>
      </p:pic>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dirty="0">
                <a:solidFill>
                  <a:srgbClr val="004A6C"/>
                </a:solidFill>
                <a:latin typeface="Gilroy Black" pitchFamily="2" charset="77"/>
              </a:rPr>
              <a:t>The Blue Planet</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7" name="Picture 6" descr="A picture containing glass, porcelain&#10;&#10;Description automatically generated">
            <a:extLst>
              <a:ext uri="{FF2B5EF4-FFF2-40B4-BE49-F238E27FC236}">
                <a16:creationId xmlns:a16="http://schemas.microsoft.com/office/drawing/2014/main" id="{263F77D9-2633-764B-B52D-CC434942A8A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38234" y="14076"/>
            <a:ext cx="6858000" cy="68580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558828"/>
            <a:ext cx="5844171" cy="248916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699269"/>
            <a:ext cx="5680517" cy="2616101"/>
          </a:xfrm>
          <a:prstGeom prst="rect">
            <a:avLst/>
          </a:prstGeom>
          <a:noFill/>
        </p:spPr>
        <p:txBody>
          <a:bodyPr wrap="square" rtlCol="0">
            <a:spAutoFit/>
          </a:bodyPr>
          <a:lstStyle/>
          <a:p>
            <a:r>
              <a:rPr lang="en-US" sz="4400" b="1" dirty="0">
                <a:solidFill>
                  <a:srgbClr val="004A6C"/>
                </a:solidFill>
                <a:latin typeface="Gilroy Bold" pitchFamily="2" charset="77"/>
              </a:rPr>
              <a:t>How much of the Earth do you think is covered in water?</a:t>
            </a:r>
            <a:endParaRPr lang="en-GB" sz="4400" b="1" dirty="0">
              <a:solidFill>
                <a:srgbClr val="004A6C"/>
              </a:solidFill>
              <a:latin typeface="Gilroy Bold" pitchFamily="2" charset="77"/>
            </a:endParaRPr>
          </a:p>
          <a:p>
            <a:r>
              <a:rPr lang="en-US" sz="3200" b="1" dirty="0">
                <a:solidFill>
                  <a:srgbClr val="004A6C"/>
                </a:solidFill>
                <a:latin typeface="Gilroy Bold" pitchFamily="2" charset="77"/>
              </a:rPr>
              <a:t> </a:t>
            </a:r>
          </a:p>
        </p:txBody>
      </p:sp>
      <p:pic>
        <p:nvPicPr>
          <p:cNvPr id="3" name="Picture 2" descr="Icon&#10;&#10;Description automatically generated">
            <a:extLst>
              <a:ext uri="{FF2B5EF4-FFF2-40B4-BE49-F238E27FC236}">
                <a16:creationId xmlns:a16="http://schemas.microsoft.com/office/drawing/2014/main" id="{11114EC0-9C21-6B4D-BB09-12F730B91F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54505">
            <a:off x="10586470" y="5374526"/>
            <a:ext cx="956308" cy="820411"/>
          </a:xfrm>
          <a:prstGeom prst="rect">
            <a:avLst/>
          </a:prstGeom>
        </p:spPr>
      </p:pic>
      <p:sp>
        <p:nvSpPr>
          <p:cNvPr id="10" name="Rectangle 9">
            <a:extLst>
              <a:ext uri="{FF2B5EF4-FFF2-40B4-BE49-F238E27FC236}">
                <a16:creationId xmlns:a16="http://schemas.microsoft.com/office/drawing/2014/main" id="{96015629-3986-4F77-B107-F6449386B864}"/>
              </a:ext>
            </a:extLst>
          </p:cNvPr>
          <p:cNvSpPr/>
          <p:nvPr/>
        </p:nvSpPr>
        <p:spPr>
          <a:xfrm>
            <a:off x="-543" y="589033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E1D7BC4C-E8B4-4A25-B632-49D48CB3567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9309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A03850-6C65-1749-A233-491C38D20557}"/>
              </a:ext>
            </a:extLst>
          </p:cNvPr>
          <p:cNvSpPr/>
          <p:nvPr/>
        </p:nvSpPr>
        <p:spPr>
          <a:xfrm>
            <a:off x="0" y="0"/>
            <a:ext cx="12192000" cy="6858000"/>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6B85B09-628B-BB4E-87BF-C9C2E3723E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888592">
            <a:off x="10174917" y="75722"/>
            <a:ext cx="1534497" cy="1512808"/>
          </a:xfrm>
          <a:prstGeom prst="rect">
            <a:avLst/>
          </a:prstGeom>
        </p:spPr>
      </p:pic>
      <p:pic>
        <p:nvPicPr>
          <p:cNvPr id="9" name="Picture 8">
            <a:extLst>
              <a:ext uri="{FF2B5EF4-FFF2-40B4-BE49-F238E27FC236}">
                <a16:creationId xmlns:a16="http://schemas.microsoft.com/office/drawing/2014/main" id="{FA8E2863-3D89-954C-8105-1B7193B98C71}"/>
              </a:ext>
            </a:extLst>
          </p:cNvPr>
          <p:cNvPicPr>
            <a:picLocks noChangeAspect="1"/>
          </p:cNvPicPr>
          <p:nvPr/>
        </p:nvPicPr>
        <p:blipFill>
          <a:blip r:embed="rId4"/>
          <a:stretch>
            <a:fillRect/>
          </a:stretch>
        </p:blipFill>
        <p:spPr>
          <a:xfrm rot="12174213">
            <a:off x="9806109" y="2422687"/>
            <a:ext cx="659737" cy="771121"/>
          </a:xfrm>
          <a:prstGeom prst="rect">
            <a:avLst/>
          </a:prstGeom>
        </p:spPr>
      </p:pic>
      <p:pic>
        <p:nvPicPr>
          <p:cNvPr id="11" name="Picture 10" descr="Map&#10;&#10;Description automatically generated">
            <a:extLst>
              <a:ext uri="{FF2B5EF4-FFF2-40B4-BE49-F238E27FC236}">
                <a16:creationId xmlns:a16="http://schemas.microsoft.com/office/drawing/2014/main" id="{667B2DB1-90D2-A045-8078-14B84001A2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2935" y="380454"/>
            <a:ext cx="9011249" cy="6019030"/>
          </a:xfrm>
          <a:prstGeom prst="rect">
            <a:avLst/>
          </a:prstGeom>
        </p:spPr>
      </p:pic>
      <p:sp>
        <p:nvSpPr>
          <p:cNvPr id="6" name="Rectangle 5">
            <a:extLst>
              <a:ext uri="{FF2B5EF4-FFF2-40B4-BE49-F238E27FC236}">
                <a16:creationId xmlns:a16="http://schemas.microsoft.com/office/drawing/2014/main" id="{E03E931E-EBF1-1D43-A419-0CCD3EDEA234}"/>
              </a:ext>
            </a:extLst>
          </p:cNvPr>
          <p:cNvSpPr/>
          <p:nvPr/>
        </p:nvSpPr>
        <p:spPr>
          <a:xfrm>
            <a:off x="7791539" y="959330"/>
            <a:ext cx="3015878" cy="142864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0F5212-1A85-B140-B6E2-52E242BE77B6}"/>
              </a:ext>
            </a:extLst>
          </p:cNvPr>
          <p:cNvSpPr/>
          <p:nvPr/>
        </p:nvSpPr>
        <p:spPr>
          <a:xfrm>
            <a:off x="7929418" y="1001268"/>
            <a:ext cx="2874869" cy="1323439"/>
          </a:xfrm>
          <a:prstGeom prst="rect">
            <a:avLst/>
          </a:prstGeom>
        </p:spPr>
        <p:txBody>
          <a:bodyPr wrap="square">
            <a:spAutoFit/>
          </a:bodyPr>
          <a:lstStyle/>
          <a:p>
            <a:r>
              <a:rPr lang="en-US" sz="2000" b="1" dirty="0">
                <a:solidFill>
                  <a:srgbClr val="004A6C"/>
                </a:solidFill>
                <a:latin typeface="Gilroy SemiBold" pitchFamily="2" charset="77"/>
              </a:rPr>
              <a:t>Use globes and maps to understand how much of our planet is covered by ocean.</a:t>
            </a:r>
            <a:endParaRPr lang="en-GB" sz="2000" b="1" dirty="0">
              <a:solidFill>
                <a:srgbClr val="004A6C"/>
              </a:solidFill>
              <a:latin typeface="Gilroy SemiBold" pitchFamily="2" charset="77"/>
            </a:endParaRPr>
          </a:p>
        </p:txBody>
      </p:sp>
    </p:spTree>
    <p:extLst>
      <p:ext uri="{BB962C8B-B14F-4D97-AF65-F5344CB8AC3E}">
        <p14:creationId xmlns:p14="http://schemas.microsoft.com/office/powerpoint/2010/main" val="2155047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23B813C-583E-E648-B2B1-BFBC656506EF}"/>
              </a:ext>
            </a:extLst>
          </p:cNvPr>
          <p:cNvSpPr/>
          <p:nvPr/>
        </p:nvSpPr>
        <p:spPr>
          <a:xfrm>
            <a:off x="0" y="0"/>
            <a:ext cx="12192000" cy="6858000"/>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7" name="Picture 6" descr="A picture containing glass, porcelain&#10;&#10;Description automatically generated">
            <a:extLst>
              <a:ext uri="{FF2B5EF4-FFF2-40B4-BE49-F238E27FC236}">
                <a16:creationId xmlns:a16="http://schemas.microsoft.com/office/drawing/2014/main" id="{263F77D9-2633-764B-B52D-CC434942A8A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38234" y="14076"/>
            <a:ext cx="6858000" cy="6858000"/>
          </a:xfrm>
          <a:prstGeom prst="rect">
            <a:avLst/>
          </a:prstGeom>
        </p:spPr>
      </p:pic>
      <p:pic>
        <p:nvPicPr>
          <p:cNvPr id="3" name="Picture 2">
            <a:extLst>
              <a:ext uri="{FF2B5EF4-FFF2-40B4-BE49-F238E27FC236}">
                <a16:creationId xmlns:a16="http://schemas.microsoft.com/office/drawing/2014/main" id="{25E8759C-3018-984D-8A7E-1647B6F0FC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04934" y="266592"/>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2561980"/>
            <a:ext cx="5559372" cy="1734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702421"/>
            <a:ext cx="5680517" cy="1446550"/>
          </a:xfrm>
          <a:prstGeom prst="rect">
            <a:avLst/>
          </a:prstGeom>
          <a:noFill/>
        </p:spPr>
        <p:txBody>
          <a:bodyPr wrap="square" rtlCol="0">
            <a:spAutoFit/>
          </a:bodyPr>
          <a:lstStyle/>
          <a:p>
            <a:r>
              <a:rPr lang="en-US" sz="4400" b="1" dirty="0">
                <a:solidFill>
                  <a:srgbClr val="004A6C"/>
                </a:solidFill>
                <a:latin typeface="Gilroy Bold" pitchFamily="2" charset="77"/>
              </a:rPr>
              <a:t>What do you know about  the ocean?</a:t>
            </a:r>
            <a:endParaRPr lang="en-GB" sz="4400" b="1" dirty="0">
              <a:solidFill>
                <a:srgbClr val="004A6C"/>
              </a:solidFill>
              <a:latin typeface="Gilroy Bold" pitchFamily="2" charset="77"/>
            </a:endParaRPr>
          </a:p>
        </p:txBody>
      </p:sp>
      <p:pic>
        <p:nvPicPr>
          <p:cNvPr id="6" name="Picture 5" descr="Icon&#10;&#10;Description automatically generated">
            <a:extLst>
              <a:ext uri="{FF2B5EF4-FFF2-40B4-BE49-F238E27FC236}">
                <a16:creationId xmlns:a16="http://schemas.microsoft.com/office/drawing/2014/main" id="{64847B43-65A8-A74B-9689-FC9F91CD14E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06001" y="1101353"/>
            <a:ext cx="1498933" cy="1446551"/>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6521BA14-00A6-4A98-887A-76126C2A42C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1E00670D-C11A-984A-A0DB-BB3AF732AC38}"/>
              </a:ext>
            </a:extLst>
          </p:cNvPr>
          <p:cNvPicPr>
            <a:picLocks noChangeAspect="1"/>
          </p:cNvPicPr>
          <p:nvPr/>
        </p:nvPicPr>
        <p:blipFill>
          <a:blip r:embed="rId3"/>
          <a:stretch>
            <a:fillRect/>
          </a:stretch>
        </p:blipFill>
        <p:spPr>
          <a:xfrm>
            <a:off x="0" y="0"/>
            <a:ext cx="12192000" cy="6858000"/>
          </a:xfrm>
          <a:prstGeom prst="rect">
            <a:avLst/>
          </a:prstGeom>
        </p:spPr>
      </p:pic>
      <p:sp>
        <p:nvSpPr>
          <p:cNvPr id="27" name="Rectangle 26">
            <a:extLst>
              <a:ext uri="{FF2B5EF4-FFF2-40B4-BE49-F238E27FC236}">
                <a16:creationId xmlns:a16="http://schemas.microsoft.com/office/drawing/2014/main" id="{C94AB708-1242-174F-8B95-0E87FE04B1B2}"/>
              </a:ext>
            </a:extLst>
          </p:cNvPr>
          <p:cNvSpPr/>
          <p:nvPr/>
        </p:nvSpPr>
        <p:spPr>
          <a:xfrm>
            <a:off x="568472" y="2830703"/>
            <a:ext cx="5526253" cy="247281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72460" y="3040179"/>
            <a:ext cx="3992045" cy="2070375"/>
          </a:xfrm>
          <a:prstGeom prst="rect">
            <a:avLst/>
          </a:prstGeom>
        </p:spPr>
        <p:txBody>
          <a:bodyPr wrap="square">
            <a:spAutoFit/>
          </a:bodyPr>
          <a:lstStyle/>
          <a:p>
            <a:pPr marL="285750" indent="-285750">
              <a:buFont typeface="Arial" panose="020B0604020202020204" pitchFamily="34" charset="0"/>
              <a:buChar char="•"/>
            </a:pPr>
            <a:r>
              <a:rPr lang="en-US" sz="2200" b="1" dirty="0">
                <a:solidFill>
                  <a:srgbClr val="004A6C"/>
                </a:solidFill>
                <a:latin typeface="Gilroy Bold" pitchFamily="2" charset="77"/>
              </a:rPr>
              <a:t>You have 30 seconds </a:t>
            </a:r>
            <a:br>
              <a:rPr lang="en-US" sz="2200" b="1" dirty="0">
                <a:solidFill>
                  <a:srgbClr val="004A6C"/>
                </a:solidFill>
                <a:latin typeface="Gilroy Bold" pitchFamily="2" charset="77"/>
              </a:rPr>
            </a:br>
            <a:r>
              <a:rPr lang="en-US" sz="2200" b="1" dirty="0">
                <a:solidFill>
                  <a:srgbClr val="004A6C"/>
                </a:solidFill>
                <a:latin typeface="Gilroy Bold" pitchFamily="2" charset="77"/>
              </a:rPr>
              <a:t>to name all the marine animals you can think of</a:t>
            </a:r>
          </a:p>
          <a:p>
            <a:pPr marL="285750" indent="-285750">
              <a:lnSpc>
                <a:spcPct val="150000"/>
              </a:lnSpc>
              <a:buFont typeface="Arial" panose="020B0604020202020204" pitchFamily="34" charset="0"/>
              <a:buChar char="•"/>
            </a:pPr>
            <a:r>
              <a:rPr lang="en-US" sz="2200" b="1" dirty="0">
                <a:solidFill>
                  <a:srgbClr val="004A6C"/>
                </a:solidFill>
                <a:latin typeface="Gilroy Bold" pitchFamily="2" charset="77"/>
              </a:rPr>
              <a:t>Make a list</a:t>
            </a:r>
          </a:p>
          <a:p>
            <a:pPr marL="285750" indent="-285750">
              <a:lnSpc>
                <a:spcPct val="150000"/>
              </a:lnSpc>
              <a:buFont typeface="Arial" panose="020B0604020202020204" pitchFamily="34" charset="0"/>
              <a:buChar char="•"/>
            </a:pPr>
            <a:r>
              <a:rPr lang="en-US" sz="2200" b="1" dirty="0">
                <a:solidFill>
                  <a:srgbClr val="004A6C"/>
                </a:solidFill>
                <a:latin typeface="Gilroy Bold" pitchFamily="2" charset="77"/>
              </a:rPr>
              <a:t>Try not to repeat any!</a:t>
            </a:r>
            <a:endParaRPr lang="en-GB" sz="2200" b="1" dirty="0">
              <a:solidFill>
                <a:srgbClr val="004A6C"/>
              </a:solidFill>
              <a:latin typeface="Gilroy Bold" pitchFamily="2" charset="77"/>
            </a:endParaRPr>
          </a:p>
        </p:txBody>
      </p:sp>
      <p:pic>
        <p:nvPicPr>
          <p:cNvPr id="10" name="Picture 9" descr="A log cabin in a forest&#10;&#10;Description automatically generated with low confidence">
            <a:extLst>
              <a:ext uri="{FF2B5EF4-FFF2-40B4-BE49-F238E27FC236}">
                <a16:creationId xmlns:a16="http://schemas.microsoft.com/office/drawing/2014/main" id="{6D17AF5B-8696-244A-9F39-4C8B43AE035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22273" y="0"/>
            <a:ext cx="6969727" cy="6858000"/>
          </a:xfrm>
          <a:prstGeom prst="rect">
            <a:avLst/>
          </a:prstGeom>
        </p:spPr>
      </p:pic>
      <p:pic>
        <p:nvPicPr>
          <p:cNvPr id="3" name="Picture 2">
            <a:extLst>
              <a:ext uri="{FF2B5EF4-FFF2-40B4-BE49-F238E27FC236}">
                <a16:creationId xmlns:a16="http://schemas.microsoft.com/office/drawing/2014/main" id="{DD805164-1285-7D4C-9A79-B682751F532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09428" y="1"/>
            <a:ext cx="6969727" cy="6858000"/>
          </a:xfrm>
          <a:prstGeom prst="rect">
            <a:avLst/>
          </a:prstGeom>
        </p:spPr>
      </p:pic>
      <p:pic>
        <p:nvPicPr>
          <p:cNvPr id="13" name="Picture 12" descr="Icon&#10;&#10;Description automatically generated">
            <a:extLst>
              <a:ext uri="{FF2B5EF4-FFF2-40B4-BE49-F238E27FC236}">
                <a16:creationId xmlns:a16="http://schemas.microsoft.com/office/drawing/2014/main" id="{AE230F0F-5240-1143-9FE7-A5894EAA36F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53133" y="1956854"/>
            <a:ext cx="1126293" cy="873848"/>
          </a:xfrm>
          <a:prstGeom prst="rect">
            <a:avLst/>
          </a:prstGeom>
        </p:spPr>
      </p:pic>
      <p:sp>
        <p:nvSpPr>
          <p:cNvPr id="11" name="TextBox 10">
            <a:extLst>
              <a:ext uri="{FF2B5EF4-FFF2-40B4-BE49-F238E27FC236}">
                <a16:creationId xmlns:a16="http://schemas.microsoft.com/office/drawing/2014/main" id="{B7488D08-A455-B445-A172-B35B553872C0}"/>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With a partner…</a:t>
            </a:r>
            <a:endParaRPr lang="en-GB" sz="3200" b="1" dirty="0">
              <a:solidFill>
                <a:srgbClr val="004A6C"/>
              </a:solidFill>
              <a:latin typeface="Gilroy Black" pitchFamily="2" charset="77"/>
            </a:endParaRPr>
          </a:p>
        </p:txBody>
      </p:sp>
      <p:sp>
        <p:nvSpPr>
          <p:cNvPr id="12" name="Rectangle 11">
            <a:extLst>
              <a:ext uri="{FF2B5EF4-FFF2-40B4-BE49-F238E27FC236}">
                <a16:creationId xmlns:a16="http://schemas.microsoft.com/office/drawing/2014/main" id="{0897DF83-E3AF-4946-9393-64AE2A1DC574}"/>
              </a:ext>
            </a:extLst>
          </p:cNvPr>
          <p:cNvSpPr/>
          <p:nvPr/>
        </p:nvSpPr>
        <p:spPr>
          <a:xfrm>
            <a:off x="-543" y="5890330"/>
            <a:ext cx="7233550" cy="655438"/>
          </a:xfrm>
          <a:custGeom>
            <a:avLst/>
            <a:gdLst>
              <a:gd name="connsiteX0" fmla="*/ 0 w 7233550"/>
              <a:gd name="connsiteY0" fmla="*/ 0 h 655438"/>
              <a:gd name="connsiteX1" fmla="*/ 657595 w 7233550"/>
              <a:gd name="connsiteY1" fmla="*/ 0 h 655438"/>
              <a:gd name="connsiteX2" fmla="*/ 1098184 w 7233550"/>
              <a:gd name="connsiteY2" fmla="*/ 0 h 655438"/>
              <a:gd name="connsiteX3" fmla="*/ 1900451 w 7233550"/>
              <a:gd name="connsiteY3" fmla="*/ 0 h 655438"/>
              <a:gd name="connsiteX4" fmla="*/ 2485711 w 7233550"/>
              <a:gd name="connsiteY4" fmla="*/ 0 h 655438"/>
              <a:gd name="connsiteX5" fmla="*/ 3070971 w 7233550"/>
              <a:gd name="connsiteY5" fmla="*/ 0 h 655438"/>
              <a:gd name="connsiteX6" fmla="*/ 3656231 w 7233550"/>
              <a:gd name="connsiteY6" fmla="*/ 0 h 655438"/>
              <a:gd name="connsiteX7" fmla="*/ 4313826 w 7233550"/>
              <a:gd name="connsiteY7" fmla="*/ 0 h 655438"/>
              <a:gd name="connsiteX8" fmla="*/ 5043757 w 7233550"/>
              <a:gd name="connsiteY8" fmla="*/ 0 h 655438"/>
              <a:gd name="connsiteX9" fmla="*/ 5773688 w 7233550"/>
              <a:gd name="connsiteY9" fmla="*/ 0 h 655438"/>
              <a:gd name="connsiteX10" fmla="*/ 6575955 w 7233550"/>
              <a:gd name="connsiteY10" fmla="*/ 0 h 655438"/>
              <a:gd name="connsiteX11" fmla="*/ 7233550 w 7233550"/>
              <a:gd name="connsiteY11" fmla="*/ 0 h 655438"/>
              <a:gd name="connsiteX12" fmla="*/ 7233550 w 7233550"/>
              <a:gd name="connsiteY12" fmla="*/ 655438 h 655438"/>
              <a:gd name="connsiteX13" fmla="*/ 6431284 w 7233550"/>
              <a:gd name="connsiteY13" fmla="*/ 655438 h 655438"/>
              <a:gd name="connsiteX14" fmla="*/ 5846024 w 7233550"/>
              <a:gd name="connsiteY14" fmla="*/ 655438 h 655438"/>
              <a:gd name="connsiteX15" fmla="*/ 5188428 w 7233550"/>
              <a:gd name="connsiteY15" fmla="*/ 655438 h 655438"/>
              <a:gd name="connsiteX16" fmla="*/ 4603168 w 7233550"/>
              <a:gd name="connsiteY16" fmla="*/ 655438 h 655438"/>
              <a:gd name="connsiteX17" fmla="*/ 4162579 w 7233550"/>
              <a:gd name="connsiteY17" fmla="*/ 655438 h 655438"/>
              <a:gd name="connsiteX18" fmla="*/ 3504984 w 7233550"/>
              <a:gd name="connsiteY18" fmla="*/ 655438 h 655438"/>
              <a:gd name="connsiteX19" fmla="*/ 2919724 w 7233550"/>
              <a:gd name="connsiteY19" fmla="*/ 655438 h 655438"/>
              <a:gd name="connsiteX20" fmla="*/ 2479135 w 7233550"/>
              <a:gd name="connsiteY20" fmla="*/ 655438 h 655438"/>
              <a:gd name="connsiteX21" fmla="*/ 2038546 w 7233550"/>
              <a:gd name="connsiteY21" fmla="*/ 655438 h 655438"/>
              <a:gd name="connsiteX22" fmla="*/ 1597957 w 7233550"/>
              <a:gd name="connsiteY22" fmla="*/ 655438 h 655438"/>
              <a:gd name="connsiteX23" fmla="*/ 1085032 w 7233550"/>
              <a:gd name="connsiteY23" fmla="*/ 655438 h 655438"/>
              <a:gd name="connsiteX24" fmla="*/ 0 w 7233550"/>
              <a:gd name="connsiteY24" fmla="*/ 655438 h 655438"/>
              <a:gd name="connsiteX25" fmla="*/ 0 w 7233550"/>
              <a:gd name="connsiteY25"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233550" h="655438" fill="none" extrusionOk="0">
                <a:moveTo>
                  <a:pt x="0" y="0"/>
                </a:moveTo>
                <a:cubicBezTo>
                  <a:pt x="299129" y="-29632"/>
                  <a:pt x="485441" y="-19896"/>
                  <a:pt x="657595" y="0"/>
                </a:cubicBezTo>
                <a:cubicBezTo>
                  <a:pt x="829750" y="19896"/>
                  <a:pt x="977560" y="-1874"/>
                  <a:pt x="1098184" y="0"/>
                </a:cubicBezTo>
                <a:cubicBezTo>
                  <a:pt x="1218808" y="1874"/>
                  <a:pt x="1634050" y="33921"/>
                  <a:pt x="1900451" y="0"/>
                </a:cubicBezTo>
                <a:cubicBezTo>
                  <a:pt x="2166852" y="-33921"/>
                  <a:pt x="2303522" y="-4088"/>
                  <a:pt x="2485711" y="0"/>
                </a:cubicBezTo>
                <a:cubicBezTo>
                  <a:pt x="2667900" y="4088"/>
                  <a:pt x="2915200" y="-15847"/>
                  <a:pt x="3070971" y="0"/>
                </a:cubicBezTo>
                <a:cubicBezTo>
                  <a:pt x="3226742" y="15847"/>
                  <a:pt x="3457987" y="-28628"/>
                  <a:pt x="3656231" y="0"/>
                </a:cubicBezTo>
                <a:cubicBezTo>
                  <a:pt x="3854475" y="28628"/>
                  <a:pt x="4164451" y="-26564"/>
                  <a:pt x="4313826" y="0"/>
                </a:cubicBezTo>
                <a:cubicBezTo>
                  <a:pt x="4463202" y="26564"/>
                  <a:pt x="4716849" y="-32060"/>
                  <a:pt x="5043757" y="0"/>
                </a:cubicBezTo>
                <a:cubicBezTo>
                  <a:pt x="5370665" y="32060"/>
                  <a:pt x="5446249" y="27097"/>
                  <a:pt x="5773688" y="0"/>
                </a:cubicBezTo>
                <a:cubicBezTo>
                  <a:pt x="6101127" y="-27097"/>
                  <a:pt x="6176653" y="-2692"/>
                  <a:pt x="6575955" y="0"/>
                </a:cubicBezTo>
                <a:cubicBezTo>
                  <a:pt x="6975257" y="2692"/>
                  <a:pt x="6989653" y="10254"/>
                  <a:pt x="7233550" y="0"/>
                </a:cubicBezTo>
                <a:cubicBezTo>
                  <a:pt x="7200853" y="214300"/>
                  <a:pt x="7226347" y="353480"/>
                  <a:pt x="7233550" y="655438"/>
                </a:cubicBezTo>
                <a:cubicBezTo>
                  <a:pt x="7038151" y="649920"/>
                  <a:pt x="6736266" y="689185"/>
                  <a:pt x="6431284" y="655438"/>
                </a:cubicBezTo>
                <a:cubicBezTo>
                  <a:pt x="6126302" y="621691"/>
                  <a:pt x="6070942" y="648363"/>
                  <a:pt x="5846024" y="655438"/>
                </a:cubicBezTo>
                <a:cubicBezTo>
                  <a:pt x="5621106" y="662513"/>
                  <a:pt x="5517066" y="639991"/>
                  <a:pt x="5188428" y="655438"/>
                </a:cubicBezTo>
                <a:cubicBezTo>
                  <a:pt x="4859790" y="670885"/>
                  <a:pt x="4741782" y="655142"/>
                  <a:pt x="4603168" y="655438"/>
                </a:cubicBezTo>
                <a:cubicBezTo>
                  <a:pt x="4464554" y="655734"/>
                  <a:pt x="4302773" y="674520"/>
                  <a:pt x="4162579" y="655438"/>
                </a:cubicBezTo>
                <a:cubicBezTo>
                  <a:pt x="4022385" y="636356"/>
                  <a:pt x="3796636" y="629445"/>
                  <a:pt x="3504984" y="655438"/>
                </a:cubicBezTo>
                <a:cubicBezTo>
                  <a:pt x="3213333" y="681431"/>
                  <a:pt x="3187028" y="649569"/>
                  <a:pt x="2919724" y="655438"/>
                </a:cubicBezTo>
                <a:cubicBezTo>
                  <a:pt x="2652420" y="661307"/>
                  <a:pt x="2667289" y="654417"/>
                  <a:pt x="2479135" y="655438"/>
                </a:cubicBezTo>
                <a:cubicBezTo>
                  <a:pt x="2290981" y="656459"/>
                  <a:pt x="2141948" y="636130"/>
                  <a:pt x="2038546" y="655438"/>
                </a:cubicBezTo>
                <a:cubicBezTo>
                  <a:pt x="1935144" y="674746"/>
                  <a:pt x="1806250" y="663930"/>
                  <a:pt x="1597957" y="655438"/>
                </a:cubicBezTo>
                <a:cubicBezTo>
                  <a:pt x="1389664" y="646946"/>
                  <a:pt x="1272466" y="656964"/>
                  <a:pt x="1085032" y="655438"/>
                </a:cubicBezTo>
                <a:cubicBezTo>
                  <a:pt x="897598" y="653912"/>
                  <a:pt x="305337" y="614685"/>
                  <a:pt x="0" y="655438"/>
                </a:cubicBezTo>
                <a:cubicBezTo>
                  <a:pt x="-24413" y="358022"/>
                  <a:pt x="8924" y="237807"/>
                  <a:pt x="0" y="0"/>
                </a:cubicBezTo>
                <a:close/>
              </a:path>
              <a:path w="7233550" h="655438" stroke="0" extrusionOk="0">
                <a:moveTo>
                  <a:pt x="0" y="0"/>
                </a:moveTo>
                <a:cubicBezTo>
                  <a:pt x="206389" y="10737"/>
                  <a:pt x="347640" y="-13585"/>
                  <a:pt x="440589" y="0"/>
                </a:cubicBezTo>
                <a:cubicBezTo>
                  <a:pt x="533538" y="13585"/>
                  <a:pt x="724864" y="13259"/>
                  <a:pt x="881178" y="0"/>
                </a:cubicBezTo>
                <a:cubicBezTo>
                  <a:pt x="1037492" y="-13259"/>
                  <a:pt x="1139338" y="-19368"/>
                  <a:pt x="1321767" y="0"/>
                </a:cubicBezTo>
                <a:cubicBezTo>
                  <a:pt x="1504196" y="19368"/>
                  <a:pt x="1739194" y="-1588"/>
                  <a:pt x="1907027" y="0"/>
                </a:cubicBezTo>
                <a:cubicBezTo>
                  <a:pt x="2074860" y="1588"/>
                  <a:pt x="2273565" y="-13829"/>
                  <a:pt x="2419951" y="0"/>
                </a:cubicBezTo>
                <a:cubicBezTo>
                  <a:pt x="2566337" y="13829"/>
                  <a:pt x="2793870" y="25733"/>
                  <a:pt x="3077547" y="0"/>
                </a:cubicBezTo>
                <a:cubicBezTo>
                  <a:pt x="3361224" y="-25733"/>
                  <a:pt x="3479743" y="1856"/>
                  <a:pt x="3879813" y="0"/>
                </a:cubicBezTo>
                <a:cubicBezTo>
                  <a:pt x="4279883" y="-1856"/>
                  <a:pt x="4231063" y="-14933"/>
                  <a:pt x="4465073" y="0"/>
                </a:cubicBezTo>
                <a:cubicBezTo>
                  <a:pt x="4699083" y="14933"/>
                  <a:pt x="4758318" y="-14640"/>
                  <a:pt x="4905662" y="0"/>
                </a:cubicBezTo>
                <a:cubicBezTo>
                  <a:pt x="5053006" y="14640"/>
                  <a:pt x="5239550" y="-9562"/>
                  <a:pt x="5418587" y="0"/>
                </a:cubicBezTo>
                <a:cubicBezTo>
                  <a:pt x="5597625" y="9562"/>
                  <a:pt x="5908593" y="1830"/>
                  <a:pt x="6076182" y="0"/>
                </a:cubicBezTo>
                <a:cubicBezTo>
                  <a:pt x="6243771" y="-1830"/>
                  <a:pt x="6385340" y="6420"/>
                  <a:pt x="6661442" y="0"/>
                </a:cubicBezTo>
                <a:cubicBezTo>
                  <a:pt x="6937544" y="-6420"/>
                  <a:pt x="7072283" y="13250"/>
                  <a:pt x="7233550" y="0"/>
                </a:cubicBezTo>
                <a:cubicBezTo>
                  <a:pt x="7226666" y="171468"/>
                  <a:pt x="7220485" y="387885"/>
                  <a:pt x="7233550" y="655438"/>
                </a:cubicBezTo>
                <a:cubicBezTo>
                  <a:pt x="7107015" y="648832"/>
                  <a:pt x="6890465" y="648906"/>
                  <a:pt x="6648290" y="655438"/>
                </a:cubicBezTo>
                <a:cubicBezTo>
                  <a:pt x="6406115" y="661970"/>
                  <a:pt x="6288658" y="652244"/>
                  <a:pt x="6063030" y="655438"/>
                </a:cubicBezTo>
                <a:cubicBezTo>
                  <a:pt x="5837402" y="658632"/>
                  <a:pt x="5785152" y="675725"/>
                  <a:pt x="5622441" y="655438"/>
                </a:cubicBezTo>
                <a:cubicBezTo>
                  <a:pt x="5459730" y="635151"/>
                  <a:pt x="5223376" y="645438"/>
                  <a:pt x="4964846" y="655438"/>
                </a:cubicBezTo>
                <a:cubicBezTo>
                  <a:pt x="4706317" y="665438"/>
                  <a:pt x="4551446" y="667122"/>
                  <a:pt x="4307250" y="655438"/>
                </a:cubicBezTo>
                <a:cubicBezTo>
                  <a:pt x="4063054" y="643754"/>
                  <a:pt x="3981031" y="680004"/>
                  <a:pt x="3794326" y="655438"/>
                </a:cubicBezTo>
                <a:cubicBezTo>
                  <a:pt x="3607621" y="630872"/>
                  <a:pt x="3328379" y="645850"/>
                  <a:pt x="3136730" y="655438"/>
                </a:cubicBezTo>
                <a:cubicBezTo>
                  <a:pt x="2945081" y="665026"/>
                  <a:pt x="2748651" y="664676"/>
                  <a:pt x="2479135" y="655438"/>
                </a:cubicBezTo>
                <a:cubicBezTo>
                  <a:pt x="2209620" y="646200"/>
                  <a:pt x="1946049" y="615729"/>
                  <a:pt x="1676868" y="655438"/>
                </a:cubicBezTo>
                <a:cubicBezTo>
                  <a:pt x="1407687" y="695147"/>
                  <a:pt x="1293167" y="685796"/>
                  <a:pt x="1019273" y="655438"/>
                </a:cubicBezTo>
                <a:cubicBezTo>
                  <a:pt x="745380" y="625080"/>
                  <a:pt x="354445" y="670016"/>
                  <a:pt x="0" y="655438"/>
                </a:cubicBezTo>
                <a:cubicBezTo>
                  <a:pt x="-8271" y="499082"/>
                  <a:pt x="32759" y="24059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Text&#10;&#10;Description automatically generated with low confidence">
            <a:extLst>
              <a:ext uri="{FF2B5EF4-FFF2-40B4-BE49-F238E27FC236}">
                <a16:creationId xmlns:a16="http://schemas.microsoft.com/office/drawing/2014/main" id="{DC9383A2-BBA9-499D-BE7C-32A18E6164D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845" y="-4812"/>
            <a:ext cx="12192000" cy="6858000"/>
          </a:xfrm>
          <a:prstGeom prst="rect">
            <a:avLst/>
          </a:prstGeom>
        </p:spPr>
      </p:pic>
      <p:pic>
        <p:nvPicPr>
          <p:cNvPr id="6" name="Picture 5" descr="A hand holding a silver watch&#10;&#10;Description automatically generated with low confidence">
            <a:extLst>
              <a:ext uri="{FF2B5EF4-FFF2-40B4-BE49-F238E27FC236}">
                <a16:creationId xmlns:a16="http://schemas.microsoft.com/office/drawing/2014/main" id="{C4D66001-C1CA-9A41-A446-02CF272CC2C2}"/>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1"/>
          <a:stretch/>
        </p:blipFill>
        <p:spPr>
          <a:xfrm>
            <a:off x="5194348" y="0"/>
            <a:ext cx="6997652" cy="6853188"/>
          </a:xfrm>
          <a:prstGeom prst="rect">
            <a:avLst/>
          </a:prstGeom>
        </p:spPr>
      </p:pic>
    </p:spTree>
    <p:extLst>
      <p:ext uri="{BB962C8B-B14F-4D97-AF65-F5344CB8AC3E}">
        <p14:creationId xmlns:p14="http://schemas.microsoft.com/office/powerpoint/2010/main" val="2333662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Deep ocean poster</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454377">
            <a:off x="3604333" y="6200258"/>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3063533">
            <a:off x="8890744" y="-52946"/>
            <a:ext cx="1139351" cy="1123247"/>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10E892C0-85D6-B143-802D-0A5B41F2422F}"/>
              </a:ext>
            </a:extLst>
          </p:cNvPr>
          <p:cNvPicPr>
            <a:picLocks noChangeAspect="1"/>
          </p:cNvPicPr>
          <p:nvPr/>
        </p:nvPicPr>
        <p:blipFill>
          <a:blip r:embed="rId6"/>
          <a:stretch>
            <a:fillRect/>
          </a:stretch>
        </p:blipFill>
        <p:spPr>
          <a:xfrm rot="297702">
            <a:off x="4539330" y="345373"/>
            <a:ext cx="4491777" cy="6325920"/>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7923344" y="4888524"/>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061224" y="4952058"/>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view activity</a:t>
            </a:r>
          </a:p>
        </p:txBody>
      </p:sp>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7"/>
          <a:stretch>
            <a:fillRect/>
          </a:stretch>
        </p:blipFill>
        <p:spPr>
          <a:xfrm rot="21163788" flipH="1">
            <a:off x="8754542" y="4066659"/>
            <a:ext cx="659737" cy="771121"/>
          </a:xfrm>
          <a:prstGeom prst="rect">
            <a:avLst/>
          </a:prstGeom>
        </p:spPr>
      </p:pic>
      <p:pic>
        <p:nvPicPr>
          <p:cNvPr id="8" name="Picture 7" descr="A picture containing text&#10;&#10;Description automatically generated">
            <a:hlinkClick r:id="rId8"/>
            <a:extLst>
              <a:ext uri="{FF2B5EF4-FFF2-40B4-BE49-F238E27FC236}">
                <a16:creationId xmlns:a16="http://schemas.microsoft.com/office/drawing/2014/main" id="{D3BBC6EA-DD7B-4595-A8BB-AB3CCEF0E30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Living reef</a:t>
            </a:r>
            <a:endParaRPr lang="en-US" sz="2400" b="1" dirty="0">
              <a:solidFill>
                <a:srgbClr val="0090D4"/>
              </a:solidFill>
              <a:latin typeface="Gilroy Black" pitchFamily="2" charset="77"/>
            </a:endParaRPr>
          </a:p>
        </p:txBody>
      </p:sp>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454377">
            <a:off x="2636129" y="5268854"/>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499700">
            <a:off x="9702993" y="1073320"/>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pic>
        <p:nvPicPr>
          <p:cNvPr id="3" name="Picture 2" descr="A picture containing water, outdoor, blue, fish&#10;&#10;Description automatically generated">
            <a:extLst>
              <a:ext uri="{FF2B5EF4-FFF2-40B4-BE49-F238E27FC236}">
                <a16:creationId xmlns:a16="http://schemas.microsoft.com/office/drawing/2014/main" id="{52E92EF9-ECDB-5E48-B1EB-4D6F4E5E536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76269" y="1401212"/>
            <a:ext cx="6077381" cy="4055575"/>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259479" y="932875"/>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397359" y="996409"/>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261745" y="2010653"/>
            <a:ext cx="659737" cy="771121"/>
          </a:xfrm>
          <a:prstGeom prst="rect">
            <a:avLst/>
          </a:prstGeom>
        </p:spPr>
      </p:pic>
      <p:pic>
        <p:nvPicPr>
          <p:cNvPr id="5" name="Picture 4" descr="A picture containing text&#10;&#10;Description automatically generated">
            <a:hlinkClick r:id="rId8"/>
            <a:extLst>
              <a:ext uri="{FF2B5EF4-FFF2-40B4-BE49-F238E27FC236}">
                <a16:creationId xmlns:a16="http://schemas.microsoft.com/office/drawing/2014/main" id="{EBABC43D-CDBA-4F2D-A598-8E2C5343D8E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512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FB9D79-E3BA-4F63-80CE-63BAD07BAA45}">
  <ds:schemaRefs>
    <ds:schemaRef ds:uri="edf7c51f-8958-4cb5-b692-975806f17f35"/>
    <ds:schemaRef ds:uri="http://purl.org/dc/dcmitype/"/>
    <ds:schemaRef ds:uri="http://schemas.microsoft.com/office/2006/documentManagement/types"/>
    <ds:schemaRef ds:uri="http://schemas.microsoft.com/office/2006/metadata/properties"/>
    <ds:schemaRef ds:uri="http://purl.org/dc/elements/1.1/"/>
    <ds:schemaRef ds:uri="http://purl.org/dc/terms/"/>
    <ds:schemaRef ds:uri="http://schemas.microsoft.com/office/infopath/2007/PartnerControls"/>
    <ds:schemaRef ds:uri="http://schemas.openxmlformats.org/package/2006/metadata/core-properties"/>
    <ds:schemaRef ds:uri="764ce334-4dea-4cda-96fd-5a46cc3154a2"/>
    <ds:schemaRef ds:uri="http://www.w3.org/XML/1998/namespace"/>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AB837434-021D-42B7-B24B-3171246E93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401</TotalTime>
  <Words>1170</Words>
  <Application>Microsoft Office PowerPoint</Application>
  <PresentationFormat>Widescreen</PresentationFormat>
  <Paragraphs>158</Paragraphs>
  <Slides>22</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5</cp:revision>
  <dcterms:created xsi:type="dcterms:W3CDTF">2021-08-19T08:20:23Z</dcterms:created>
  <dcterms:modified xsi:type="dcterms:W3CDTF">2024-09-18T11:12:01Z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