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1"/>
  </p:notesMasterIdLst>
  <p:sldIdLst>
    <p:sldId id="256" r:id="rId5"/>
    <p:sldId id="257" r:id="rId6"/>
    <p:sldId id="258" r:id="rId7"/>
    <p:sldId id="276" r:id="rId8"/>
    <p:sldId id="291" r:id="rId9"/>
    <p:sldId id="292" r:id="rId10"/>
    <p:sldId id="293" r:id="rId11"/>
    <p:sldId id="294" r:id="rId12"/>
    <p:sldId id="295" r:id="rId13"/>
    <p:sldId id="296" r:id="rId14"/>
    <p:sldId id="297" r:id="rId15"/>
    <p:sldId id="298" r:id="rId16"/>
    <p:sldId id="299" r:id="rId17"/>
    <p:sldId id="300" r:id="rId18"/>
    <p:sldId id="308" r:id="rId19"/>
    <p:sldId id="309" r:id="rId20"/>
    <p:sldId id="301" r:id="rId21"/>
    <p:sldId id="302" r:id="rId22"/>
    <p:sldId id="303" r:id="rId23"/>
    <p:sldId id="304" r:id="rId24"/>
    <p:sldId id="310" r:id="rId25"/>
    <p:sldId id="278" r:id="rId26"/>
    <p:sldId id="305" r:id="rId27"/>
    <p:sldId id="306" r:id="rId28"/>
    <p:sldId id="307" r:id="rId29"/>
    <p:sldId id="274"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29" clrIdx="0">
    <p:extLst>
      <p:ext uri="{19B8F6BF-5375-455C-9EA6-DF929625EA0E}">
        <p15:presenceInfo xmlns:p15="http://schemas.microsoft.com/office/powerpoint/2012/main" userId="S::sarah@commonseas.com::ca92ddb4-4620-4127-97b1-8232d187080b" providerId="AD"/>
      </p:ext>
    </p:extLst>
  </p:cmAuthor>
  <p:cmAuthor id="2" name="Becky Root" initials="BR" lastIdx="5"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0D4"/>
    <a:srgbClr val="004A6C"/>
    <a:srgbClr val="F9F6ED"/>
    <a:srgbClr val="FAB546"/>
    <a:srgbClr val="44BDA9"/>
    <a:srgbClr val="EA50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9687A2-5216-46D8-9B1B-DFF91AA42BD9}" v="1" dt="2024-09-18T11:15:08.1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23"/>
    <p:restoredTop sz="81448" autoAdjust="0"/>
  </p:normalViewPr>
  <p:slideViewPr>
    <p:cSldViewPr snapToGrid="0">
      <p:cViewPr varScale="1">
        <p:scale>
          <a:sx n="63" d="100"/>
          <a:sy n="63" d="100"/>
        </p:scale>
        <p:origin x="94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Root" userId="aae79a8e-4f34-44f0-938a-d9bdbc43ff73" providerId="ADAL" clId="{E26EFBB6-8B19-6D43-AC04-C378845E8EFB}"/>
    <pc:docChg chg="undo custSel modSld">
      <pc:chgData name="Becky Root" userId="aae79a8e-4f34-44f0-938a-d9bdbc43ff73" providerId="ADAL" clId="{E26EFBB6-8B19-6D43-AC04-C378845E8EFB}" dt="2021-11-26T14:21:37.052" v="409" actId="20577"/>
      <pc:docMkLst>
        <pc:docMk/>
      </pc:docMkLst>
      <pc:sldChg chg="addSp modSp mod">
        <pc:chgData name="Becky Root" userId="aae79a8e-4f34-44f0-938a-d9bdbc43ff73" providerId="ADAL" clId="{E26EFBB6-8B19-6D43-AC04-C378845E8EFB}" dt="2021-11-26T14:21:37.052" v="409" actId="20577"/>
        <pc:sldMkLst>
          <pc:docMk/>
          <pc:sldMk cId="271819165" sldId="274"/>
        </pc:sldMkLst>
        <pc:graphicFrameChg chg="add mod modGraphic">
          <ac:chgData name="Becky Root" userId="aae79a8e-4f34-44f0-938a-d9bdbc43ff73" providerId="ADAL" clId="{E26EFBB6-8B19-6D43-AC04-C378845E8EFB}" dt="2021-11-26T14:21:37.052" v="409" actId="20577"/>
          <ac:graphicFrameMkLst>
            <pc:docMk/>
            <pc:sldMk cId="271819165" sldId="274"/>
            <ac:graphicFrameMk id="13" creationId="{0153CB05-149A-CC43-8840-5A607B45A672}"/>
          </ac:graphicFrameMkLst>
        </pc:graphicFrameChg>
        <pc:picChg chg="mod">
          <ac:chgData name="Becky Root" userId="aae79a8e-4f34-44f0-938a-d9bdbc43ff73" providerId="ADAL" clId="{E26EFBB6-8B19-6D43-AC04-C378845E8EFB}" dt="2021-11-26T14:10:48.986" v="284" actId="1076"/>
          <ac:picMkLst>
            <pc:docMk/>
            <pc:sldMk cId="271819165" sldId="274"/>
            <ac:picMk id="15" creationId="{32A4EB42-237E-5947-A159-3E5425980048}"/>
          </ac:picMkLst>
        </pc:picChg>
      </pc:sldChg>
      <pc:sldChg chg="addSp delSp modSp mod">
        <pc:chgData name="Becky Root" userId="aae79a8e-4f34-44f0-938a-d9bdbc43ff73" providerId="ADAL" clId="{E26EFBB6-8B19-6D43-AC04-C378845E8EFB}" dt="2021-11-26T14:20:43.079" v="375" actId="1076"/>
        <pc:sldMkLst>
          <pc:docMk/>
          <pc:sldMk cId="3304027412" sldId="298"/>
        </pc:sldMkLst>
        <pc:picChg chg="del">
          <ac:chgData name="Becky Root" userId="aae79a8e-4f34-44f0-938a-d9bdbc43ff73" providerId="ADAL" clId="{E26EFBB6-8B19-6D43-AC04-C378845E8EFB}" dt="2021-11-26T14:20:27.692" v="369" actId="478"/>
          <ac:picMkLst>
            <pc:docMk/>
            <pc:sldMk cId="3304027412" sldId="298"/>
            <ac:picMk id="3" creationId="{550A65AC-D7B5-E248-B27D-F6B8639FB8A5}"/>
          </ac:picMkLst>
        </pc:picChg>
        <pc:picChg chg="add del mod">
          <ac:chgData name="Becky Root" userId="aae79a8e-4f34-44f0-938a-d9bdbc43ff73" providerId="ADAL" clId="{E26EFBB6-8B19-6D43-AC04-C378845E8EFB}" dt="2021-11-26T14:20:41.044" v="374" actId="1076"/>
          <ac:picMkLst>
            <pc:docMk/>
            <pc:sldMk cId="3304027412" sldId="298"/>
            <ac:picMk id="5" creationId="{145488E1-3CED-4B5C-B138-9E5643240935}"/>
          </ac:picMkLst>
        </pc:picChg>
        <pc:picChg chg="add mod modCrop">
          <ac:chgData name="Becky Root" userId="aae79a8e-4f34-44f0-938a-d9bdbc43ff73" providerId="ADAL" clId="{E26EFBB6-8B19-6D43-AC04-C378845E8EFB}" dt="2021-11-26T14:20:33.349" v="370" actId="732"/>
          <ac:picMkLst>
            <pc:docMk/>
            <pc:sldMk cId="3304027412" sldId="298"/>
            <ac:picMk id="6" creationId="{6A3D0E9C-1839-E94D-B660-7149798D35D1}"/>
          </ac:picMkLst>
        </pc:picChg>
        <pc:picChg chg="mod">
          <ac:chgData name="Becky Root" userId="aae79a8e-4f34-44f0-938a-d9bdbc43ff73" providerId="ADAL" clId="{E26EFBB6-8B19-6D43-AC04-C378845E8EFB}" dt="2021-11-26T14:20:43.079" v="375" actId="1076"/>
          <ac:picMkLst>
            <pc:docMk/>
            <pc:sldMk cId="3304027412" sldId="298"/>
            <ac:picMk id="15" creationId="{7E6F8F18-71BA-3840-803E-22930487260E}"/>
          </ac:picMkLst>
        </pc:picChg>
      </pc:sldChg>
    </pc:docChg>
  </pc:docChgLst>
  <pc:docChgLst>
    <pc:chgData name="Sarah Duffy" userId="ca92ddb4-4620-4127-97b1-8232d187080b" providerId="ADAL" clId="{A4828D87-9DCD-44A3-96B6-A37E1B3F8BE5}"/>
    <pc:docChg chg="undo custSel modSld">
      <pc:chgData name="Sarah Duffy" userId="ca92ddb4-4620-4127-97b1-8232d187080b" providerId="ADAL" clId="{A4828D87-9DCD-44A3-96B6-A37E1B3F8BE5}" dt="2021-11-24T11:01:58.632" v="366" actId="962"/>
      <pc:docMkLst>
        <pc:docMk/>
      </pc:docMkLst>
      <pc:sldChg chg="addSp modSp mod">
        <pc:chgData name="Sarah Duffy" userId="ca92ddb4-4620-4127-97b1-8232d187080b" providerId="ADAL" clId="{A4828D87-9DCD-44A3-96B6-A37E1B3F8BE5}" dt="2021-11-24T10:46:21.832" v="1" actId="27614"/>
        <pc:sldMkLst>
          <pc:docMk/>
          <pc:sldMk cId="1539444185" sldId="258"/>
        </pc:sldMkLst>
        <pc:picChg chg="add mod">
          <ac:chgData name="Sarah Duffy" userId="ca92ddb4-4620-4127-97b1-8232d187080b" providerId="ADAL" clId="{A4828D87-9DCD-44A3-96B6-A37E1B3F8BE5}" dt="2021-11-24T10:46:21.832" v="1" actId="27614"/>
          <ac:picMkLst>
            <pc:docMk/>
            <pc:sldMk cId="1539444185" sldId="258"/>
            <ac:picMk id="5" creationId="{A64E3141-016F-43BE-83B0-979A3C123A78}"/>
          </ac:picMkLst>
        </pc:picChg>
      </pc:sldChg>
      <pc:sldChg chg="addSp modSp mod modNotesTx">
        <pc:chgData name="Sarah Duffy" userId="ca92ddb4-4620-4127-97b1-8232d187080b" providerId="ADAL" clId="{A4828D87-9DCD-44A3-96B6-A37E1B3F8BE5}" dt="2021-11-24T10:47:55.680" v="5"/>
        <pc:sldMkLst>
          <pc:docMk/>
          <pc:sldMk cId="2791313606" sldId="276"/>
        </pc:sldMkLst>
        <pc:picChg chg="add mod">
          <ac:chgData name="Sarah Duffy" userId="ca92ddb4-4620-4127-97b1-8232d187080b" providerId="ADAL" clId="{A4828D87-9DCD-44A3-96B6-A37E1B3F8BE5}" dt="2021-11-24T10:46:31.753" v="4" actId="962"/>
          <ac:picMkLst>
            <pc:docMk/>
            <pc:sldMk cId="2791313606" sldId="276"/>
            <ac:picMk id="3" creationId="{618A6243-6FDD-4296-B052-ED9D199DA75E}"/>
          </ac:picMkLst>
        </pc:picChg>
      </pc:sldChg>
      <pc:sldChg chg="addSp delSp modSp mod modNotesTx">
        <pc:chgData name="Sarah Duffy" userId="ca92ddb4-4620-4127-97b1-8232d187080b" providerId="ADAL" clId="{A4828D87-9DCD-44A3-96B6-A37E1B3F8BE5}" dt="2021-11-24T10:58:01.781" v="205" actId="20577"/>
        <pc:sldMkLst>
          <pc:docMk/>
          <pc:sldMk cId="3235512442" sldId="278"/>
        </pc:sldMkLst>
        <pc:picChg chg="add del mod">
          <ac:chgData name="Sarah Duffy" userId="ca92ddb4-4620-4127-97b1-8232d187080b" providerId="ADAL" clId="{A4828D87-9DCD-44A3-96B6-A37E1B3F8BE5}" dt="2021-11-24T10:56:31.332" v="93" actId="478"/>
          <ac:picMkLst>
            <pc:docMk/>
            <pc:sldMk cId="3235512442" sldId="278"/>
            <ac:picMk id="3" creationId="{6E0946B8-ED8D-4A7F-BAAF-43EE96580504}"/>
          </ac:picMkLst>
        </pc:picChg>
        <pc:picChg chg="del mod">
          <ac:chgData name="Sarah Duffy" userId="ca92ddb4-4620-4127-97b1-8232d187080b" providerId="ADAL" clId="{A4828D87-9DCD-44A3-96B6-A37E1B3F8BE5}" dt="2021-11-24T10:56:32.383" v="94" actId="478"/>
          <ac:picMkLst>
            <pc:docMk/>
            <pc:sldMk cId="3235512442" sldId="278"/>
            <ac:picMk id="5" creationId="{D7952345-B7E5-294E-9604-0EDF8B227E6A}"/>
          </ac:picMkLst>
        </pc:picChg>
        <pc:picChg chg="add mod">
          <ac:chgData name="Sarah Duffy" userId="ca92ddb4-4620-4127-97b1-8232d187080b" providerId="ADAL" clId="{A4828D87-9DCD-44A3-96B6-A37E1B3F8BE5}" dt="2021-11-24T10:56:41.923" v="97" actId="1076"/>
          <ac:picMkLst>
            <pc:docMk/>
            <pc:sldMk cId="3235512442" sldId="278"/>
            <ac:picMk id="8" creationId="{B58E20F6-1C7F-4D41-8A28-1206DDB53D62}"/>
          </ac:picMkLst>
        </pc:picChg>
        <pc:picChg chg="add mod">
          <ac:chgData name="Sarah Duffy" userId="ca92ddb4-4620-4127-97b1-8232d187080b" providerId="ADAL" clId="{A4828D87-9DCD-44A3-96B6-A37E1B3F8BE5}" dt="2021-11-24T10:57:12.726" v="102"/>
          <ac:picMkLst>
            <pc:docMk/>
            <pc:sldMk cId="3235512442" sldId="278"/>
            <ac:picMk id="10" creationId="{E1A079B2-BD72-47C2-BA98-E7F3C5CC88E3}"/>
          </ac:picMkLst>
        </pc:picChg>
        <pc:picChg chg="mod">
          <ac:chgData name="Sarah Duffy" userId="ca92ddb4-4620-4127-97b1-8232d187080b" providerId="ADAL" clId="{A4828D87-9DCD-44A3-96B6-A37E1B3F8BE5}" dt="2021-11-24T10:55:14.486" v="87" actId="1076"/>
          <ac:picMkLst>
            <pc:docMk/>
            <pc:sldMk cId="3235512442" sldId="278"/>
            <ac:picMk id="12" creationId="{46EB0929-CA0E-8044-82C2-4D568698F534}"/>
          </ac:picMkLst>
        </pc:picChg>
        <pc:picChg chg="mod">
          <ac:chgData name="Sarah Duffy" userId="ca92ddb4-4620-4127-97b1-8232d187080b" providerId="ADAL" clId="{A4828D87-9DCD-44A3-96B6-A37E1B3F8BE5}" dt="2021-11-24T10:56:44.834" v="98" actId="1076"/>
          <ac:picMkLst>
            <pc:docMk/>
            <pc:sldMk cId="3235512442" sldId="278"/>
            <ac:picMk id="40" creationId="{6B26F554-DF78-9246-8A29-E9DEA0C83BF1}"/>
          </ac:picMkLst>
        </pc:picChg>
      </pc:sldChg>
      <pc:sldChg chg="addSp modSp mod modNotesTx">
        <pc:chgData name="Sarah Duffy" userId="ca92ddb4-4620-4127-97b1-8232d187080b" providerId="ADAL" clId="{A4828D87-9DCD-44A3-96B6-A37E1B3F8BE5}" dt="2021-11-24T10:48:25.271" v="8" actId="27614"/>
        <pc:sldMkLst>
          <pc:docMk/>
          <pc:sldMk cId="222967255" sldId="291"/>
        </pc:sldMkLst>
        <pc:picChg chg="add mod">
          <ac:chgData name="Sarah Duffy" userId="ca92ddb4-4620-4127-97b1-8232d187080b" providerId="ADAL" clId="{A4828D87-9DCD-44A3-96B6-A37E1B3F8BE5}" dt="2021-11-24T10:48:25.271" v="8" actId="27614"/>
          <ac:picMkLst>
            <pc:docMk/>
            <pc:sldMk cId="222967255" sldId="291"/>
            <ac:picMk id="3" creationId="{5CB2EC0E-49B8-4190-8687-B8A5B541415A}"/>
          </ac:picMkLst>
        </pc:picChg>
      </pc:sldChg>
      <pc:sldChg chg="addSp modSp mod">
        <pc:chgData name="Sarah Duffy" userId="ca92ddb4-4620-4127-97b1-8232d187080b" providerId="ADAL" clId="{A4828D87-9DCD-44A3-96B6-A37E1B3F8BE5}" dt="2021-11-24T10:48:46.192" v="11" actId="962"/>
        <pc:sldMkLst>
          <pc:docMk/>
          <pc:sldMk cId="1088784026" sldId="292"/>
        </pc:sldMkLst>
        <pc:picChg chg="add mod">
          <ac:chgData name="Sarah Duffy" userId="ca92ddb4-4620-4127-97b1-8232d187080b" providerId="ADAL" clId="{A4828D87-9DCD-44A3-96B6-A37E1B3F8BE5}" dt="2021-11-24T10:48:46.192" v="11" actId="962"/>
          <ac:picMkLst>
            <pc:docMk/>
            <pc:sldMk cId="1088784026" sldId="292"/>
            <ac:picMk id="4" creationId="{FFD0A2A4-ACD1-483D-B876-2B915683557D}"/>
          </ac:picMkLst>
        </pc:picChg>
      </pc:sldChg>
      <pc:sldChg chg="addSp modSp mod modNotesTx">
        <pc:chgData name="Sarah Duffy" userId="ca92ddb4-4620-4127-97b1-8232d187080b" providerId="ADAL" clId="{A4828D87-9DCD-44A3-96B6-A37E1B3F8BE5}" dt="2021-11-24T10:50:25.744" v="30"/>
        <pc:sldMkLst>
          <pc:docMk/>
          <pc:sldMk cId="3520140145" sldId="293"/>
        </pc:sldMkLst>
        <pc:picChg chg="add mod">
          <ac:chgData name="Sarah Duffy" userId="ca92ddb4-4620-4127-97b1-8232d187080b" providerId="ADAL" clId="{A4828D87-9DCD-44A3-96B6-A37E1B3F8BE5}" dt="2021-11-24T10:49:58.146" v="25" actId="962"/>
          <ac:picMkLst>
            <pc:docMk/>
            <pc:sldMk cId="3520140145" sldId="293"/>
            <ac:picMk id="3" creationId="{64B3BFC6-2A74-4BEE-9B5C-EF844D55C0FC}"/>
          </ac:picMkLst>
        </pc:picChg>
      </pc:sldChg>
      <pc:sldChg chg="addSp modSp mod">
        <pc:chgData name="Sarah Duffy" userId="ca92ddb4-4620-4127-97b1-8232d187080b" providerId="ADAL" clId="{A4828D87-9DCD-44A3-96B6-A37E1B3F8BE5}" dt="2021-11-24T10:50:07.520" v="28" actId="962"/>
        <pc:sldMkLst>
          <pc:docMk/>
          <pc:sldMk cId="2933853764" sldId="294"/>
        </pc:sldMkLst>
        <pc:picChg chg="add mod">
          <ac:chgData name="Sarah Duffy" userId="ca92ddb4-4620-4127-97b1-8232d187080b" providerId="ADAL" clId="{A4828D87-9DCD-44A3-96B6-A37E1B3F8BE5}" dt="2021-11-24T10:50:07.520" v="28" actId="962"/>
          <ac:picMkLst>
            <pc:docMk/>
            <pc:sldMk cId="2933853764" sldId="294"/>
            <ac:picMk id="5" creationId="{2F83A553-D256-466C-9878-BBE2152D71B0}"/>
          </ac:picMkLst>
        </pc:picChg>
      </pc:sldChg>
      <pc:sldChg chg="addSp modSp mod">
        <pc:chgData name="Sarah Duffy" userId="ca92ddb4-4620-4127-97b1-8232d187080b" providerId="ADAL" clId="{A4828D87-9DCD-44A3-96B6-A37E1B3F8BE5}" dt="2021-11-24T10:50:42.163" v="33" actId="962"/>
        <pc:sldMkLst>
          <pc:docMk/>
          <pc:sldMk cId="981610760" sldId="295"/>
        </pc:sldMkLst>
        <pc:picChg chg="add mod">
          <ac:chgData name="Sarah Duffy" userId="ca92ddb4-4620-4127-97b1-8232d187080b" providerId="ADAL" clId="{A4828D87-9DCD-44A3-96B6-A37E1B3F8BE5}" dt="2021-11-24T10:50:42.163" v="33" actId="962"/>
          <ac:picMkLst>
            <pc:docMk/>
            <pc:sldMk cId="981610760" sldId="295"/>
            <ac:picMk id="3" creationId="{23763F85-8C7F-4A04-8B09-5D57C9FFBA5E}"/>
          </ac:picMkLst>
        </pc:picChg>
      </pc:sldChg>
      <pc:sldChg chg="addSp modSp mod">
        <pc:chgData name="Sarah Duffy" userId="ca92ddb4-4620-4127-97b1-8232d187080b" providerId="ADAL" clId="{A4828D87-9DCD-44A3-96B6-A37E1B3F8BE5}" dt="2021-11-24T10:51:17.432" v="36" actId="962"/>
        <pc:sldMkLst>
          <pc:docMk/>
          <pc:sldMk cId="2802280777" sldId="296"/>
        </pc:sldMkLst>
        <pc:picChg chg="add mod">
          <ac:chgData name="Sarah Duffy" userId="ca92ddb4-4620-4127-97b1-8232d187080b" providerId="ADAL" clId="{A4828D87-9DCD-44A3-96B6-A37E1B3F8BE5}" dt="2021-11-24T10:51:17.432" v="36" actId="962"/>
          <ac:picMkLst>
            <pc:docMk/>
            <pc:sldMk cId="2802280777" sldId="296"/>
            <ac:picMk id="5" creationId="{C6224F45-184B-485A-AED3-DA26E9FD3136}"/>
          </ac:picMkLst>
        </pc:picChg>
      </pc:sldChg>
      <pc:sldChg chg="addSp modSp mod">
        <pc:chgData name="Sarah Duffy" userId="ca92ddb4-4620-4127-97b1-8232d187080b" providerId="ADAL" clId="{A4828D87-9DCD-44A3-96B6-A37E1B3F8BE5}" dt="2021-11-24T10:51:46.795" v="49" actId="1076"/>
        <pc:sldMkLst>
          <pc:docMk/>
          <pc:sldMk cId="1101212780" sldId="297"/>
        </pc:sldMkLst>
        <pc:spChg chg="mod">
          <ac:chgData name="Sarah Duffy" userId="ca92ddb4-4620-4127-97b1-8232d187080b" providerId="ADAL" clId="{A4828D87-9DCD-44A3-96B6-A37E1B3F8BE5}" dt="2021-11-24T10:51:37.020" v="48" actId="20577"/>
          <ac:spMkLst>
            <pc:docMk/>
            <pc:sldMk cId="1101212780" sldId="297"/>
            <ac:spMk id="63" creationId="{87AA5CA5-04B6-3240-B099-1E4AE7B4E0D9}"/>
          </ac:spMkLst>
        </pc:spChg>
        <pc:picChg chg="add mod">
          <ac:chgData name="Sarah Duffy" userId="ca92ddb4-4620-4127-97b1-8232d187080b" providerId="ADAL" clId="{A4828D87-9DCD-44A3-96B6-A37E1B3F8BE5}" dt="2021-11-24T10:51:46.795" v="49" actId="1076"/>
          <ac:picMkLst>
            <pc:docMk/>
            <pc:sldMk cId="1101212780" sldId="297"/>
            <ac:picMk id="3" creationId="{F4AC8E05-0F2B-4E69-A498-CE5A78FF6AD1}"/>
          </ac:picMkLst>
        </pc:picChg>
      </pc:sldChg>
      <pc:sldChg chg="addSp modSp mod">
        <pc:chgData name="Sarah Duffy" userId="ca92ddb4-4620-4127-97b1-8232d187080b" providerId="ADAL" clId="{A4828D87-9DCD-44A3-96B6-A37E1B3F8BE5}" dt="2021-11-24T10:52:30.303" v="52" actId="962"/>
        <pc:sldMkLst>
          <pc:docMk/>
          <pc:sldMk cId="3304027412" sldId="298"/>
        </pc:sldMkLst>
        <pc:picChg chg="add mod">
          <ac:chgData name="Sarah Duffy" userId="ca92ddb4-4620-4127-97b1-8232d187080b" providerId="ADAL" clId="{A4828D87-9DCD-44A3-96B6-A37E1B3F8BE5}" dt="2021-11-24T10:52:30.303" v="52" actId="962"/>
          <ac:picMkLst>
            <pc:docMk/>
            <pc:sldMk cId="3304027412" sldId="298"/>
            <ac:picMk id="5" creationId="{145488E1-3CED-4B5C-B138-9E5643240935}"/>
          </ac:picMkLst>
        </pc:picChg>
      </pc:sldChg>
      <pc:sldChg chg="addSp delSp modSp mod">
        <pc:chgData name="Sarah Duffy" userId="ca92ddb4-4620-4127-97b1-8232d187080b" providerId="ADAL" clId="{A4828D87-9DCD-44A3-96B6-A37E1B3F8BE5}" dt="2021-11-24T10:53:32.267" v="66" actId="962"/>
        <pc:sldMkLst>
          <pc:docMk/>
          <pc:sldMk cId="463660507" sldId="299"/>
        </pc:sldMkLst>
        <pc:spChg chg="mod">
          <ac:chgData name="Sarah Duffy" userId="ca92ddb4-4620-4127-97b1-8232d187080b" providerId="ADAL" clId="{A4828D87-9DCD-44A3-96B6-A37E1B3F8BE5}" dt="2021-11-24T10:53:23.972" v="63" actId="1076"/>
          <ac:spMkLst>
            <pc:docMk/>
            <pc:sldMk cId="463660507" sldId="299"/>
            <ac:spMk id="13" creationId="{05E3771C-AD96-824D-8268-E89248314B13}"/>
          </ac:spMkLst>
        </pc:spChg>
        <pc:spChg chg="mod">
          <ac:chgData name="Sarah Duffy" userId="ca92ddb4-4620-4127-97b1-8232d187080b" providerId="ADAL" clId="{A4828D87-9DCD-44A3-96B6-A37E1B3F8BE5}" dt="2021-11-24T10:53:23.972" v="63" actId="1076"/>
          <ac:spMkLst>
            <pc:docMk/>
            <pc:sldMk cId="463660507" sldId="299"/>
            <ac:spMk id="14" creationId="{89B8CD9F-490B-B14A-9979-AFE50DB7CB8C}"/>
          </ac:spMkLst>
        </pc:spChg>
        <pc:spChg chg="mod">
          <ac:chgData name="Sarah Duffy" userId="ca92ddb4-4620-4127-97b1-8232d187080b" providerId="ADAL" clId="{A4828D87-9DCD-44A3-96B6-A37E1B3F8BE5}" dt="2021-11-24T10:53:23.972" v="63" actId="1076"/>
          <ac:spMkLst>
            <pc:docMk/>
            <pc:sldMk cId="463660507" sldId="299"/>
            <ac:spMk id="15" creationId="{3F580E02-EDD0-EC46-A179-F91F4E8B800C}"/>
          </ac:spMkLst>
        </pc:spChg>
        <pc:spChg chg="mod">
          <ac:chgData name="Sarah Duffy" userId="ca92ddb4-4620-4127-97b1-8232d187080b" providerId="ADAL" clId="{A4828D87-9DCD-44A3-96B6-A37E1B3F8BE5}" dt="2021-11-24T10:53:23.972" v="63" actId="1076"/>
          <ac:spMkLst>
            <pc:docMk/>
            <pc:sldMk cId="463660507" sldId="299"/>
            <ac:spMk id="16" creationId="{58CE038E-177F-E047-8C46-F718700A9FBF}"/>
          </ac:spMkLst>
        </pc:spChg>
        <pc:spChg chg="mod">
          <ac:chgData name="Sarah Duffy" userId="ca92ddb4-4620-4127-97b1-8232d187080b" providerId="ADAL" clId="{A4828D87-9DCD-44A3-96B6-A37E1B3F8BE5}" dt="2021-11-24T10:53:23.972" v="63" actId="1076"/>
          <ac:spMkLst>
            <pc:docMk/>
            <pc:sldMk cId="463660507" sldId="299"/>
            <ac:spMk id="27" creationId="{02399DD3-057C-8C44-B136-EBDE6F130435}"/>
          </ac:spMkLst>
        </pc:spChg>
        <pc:spChg chg="mod">
          <ac:chgData name="Sarah Duffy" userId="ca92ddb4-4620-4127-97b1-8232d187080b" providerId="ADAL" clId="{A4828D87-9DCD-44A3-96B6-A37E1B3F8BE5}" dt="2021-11-24T10:53:23.972" v="63" actId="1076"/>
          <ac:spMkLst>
            <pc:docMk/>
            <pc:sldMk cId="463660507" sldId="299"/>
            <ac:spMk id="28" creationId="{3925F985-F4A2-764F-80A6-5917916CA180}"/>
          </ac:spMkLst>
        </pc:spChg>
        <pc:spChg chg="mod">
          <ac:chgData name="Sarah Duffy" userId="ca92ddb4-4620-4127-97b1-8232d187080b" providerId="ADAL" clId="{A4828D87-9DCD-44A3-96B6-A37E1B3F8BE5}" dt="2021-11-24T10:52:55.099" v="60" actId="20577"/>
          <ac:spMkLst>
            <pc:docMk/>
            <pc:sldMk cId="463660507" sldId="299"/>
            <ac:spMk id="63" creationId="{87AA5CA5-04B6-3240-B099-1E4AE7B4E0D9}"/>
          </ac:spMkLst>
        </pc:spChg>
        <pc:picChg chg="add del mod">
          <ac:chgData name="Sarah Duffy" userId="ca92ddb4-4620-4127-97b1-8232d187080b" providerId="ADAL" clId="{A4828D87-9DCD-44A3-96B6-A37E1B3F8BE5}" dt="2021-11-24T10:53:12.714" v="62" actId="21"/>
          <ac:picMkLst>
            <pc:docMk/>
            <pc:sldMk cId="463660507" sldId="299"/>
            <ac:picMk id="3" creationId="{8A1BC523-66F7-41F4-BB7C-101FD4923A95}"/>
          </ac:picMkLst>
        </pc:picChg>
        <pc:picChg chg="add mod">
          <ac:chgData name="Sarah Duffy" userId="ca92ddb4-4620-4127-97b1-8232d187080b" providerId="ADAL" clId="{A4828D87-9DCD-44A3-96B6-A37E1B3F8BE5}" dt="2021-11-24T10:53:32.267" v="66" actId="962"/>
          <ac:picMkLst>
            <pc:docMk/>
            <pc:sldMk cId="463660507" sldId="299"/>
            <ac:picMk id="7" creationId="{05C41D8E-E63E-47FE-BEA0-E727E0B830DD}"/>
          </ac:picMkLst>
        </pc:picChg>
      </pc:sldChg>
      <pc:sldChg chg="addSp modSp mod">
        <pc:chgData name="Sarah Duffy" userId="ca92ddb4-4620-4127-97b1-8232d187080b" providerId="ADAL" clId="{A4828D87-9DCD-44A3-96B6-A37E1B3F8BE5}" dt="2021-11-24T10:53:55.702" v="72" actId="27614"/>
        <pc:sldMkLst>
          <pc:docMk/>
          <pc:sldMk cId="780062124" sldId="300"/>
        </pc:sldMkLst>
        <pc:spChg chg="mod">
          <ac:chgData name="Sarah Duffy" userId="ca92ddb4-4620-4127-97b1-8232d187080b" providerId="ADAL" clId="{A4828D87-9DCD-44A3-96B6-A37E1B3F8BE5}" dt="2021-11-24T10:53:45.501" v="70" actId="20577"/>
          <ac:spMkLst>
            <pc:docMk/>
            <pc:sldMk cId="780062124" sldId="300"/>
            <ac:spMk id="63" creationId="{87AA5CA5-04B6-3240-B099-1E4AE7B4E0D9}"/>
          </ac:spMkLst>
        </pc:spChg>
        <pc:picChg chg="add mod">
          <ac:chgData name="Sarah Duffy" userId="ca92ddb4-4620-4127-97b1-8232d187080b" providerId="ADAL" clId="{A4828D87-9DCD-44A3-96B6-A37E1B3F8BE5}" dt="2021-11-24T10:53:55.702" v="72" actId="27614"/>
          <ac:picMkLst>
            <pc:docMk/>
            <pc:sldMk cId="780062124" sldId="300"/>
            <ac:picMk id="5" creationId="{1ACA69D5-72AD-4981-B73B-DB485A621A42}"/>
          </ac:picMkLst>
        </pc:picChg>
      </pc:sldChg>
      <pc:sldChg chg="addSp modSp mod">
        <pc:chgData name="Sarah Duffy" userId="ca92ddb4-4620-4127-97b1-8232d187080b" providerId="ADAL" clId="{A4828D87-9DCD-44A3-96B6-A37E1B3F8BE5}" dt="2021-11-24T10:54:11.140" v="74" actId="27614"/>
        <pc:sldMkLst>
          <pc:docMk/>
          <pc:sldMk cId="2312062933" sldId="301"/>
        </pc:sldMkLst>
        <pc:picChg chg="add mod">
          <ac:chgData name="Sarah Duffy" userId="ca92ddb4-4620-4127-97b1-8232d187080b" providerId="ADAL" clId="{A4828D87-9DCD-44A3-96B6-A37E1B3F8BE5}" dt="2021-11-24T10:54:11.140" v="74" actId="27614"/>
          <ac:picMkLst>
            <pc:docMk/>
            <pc:sldMk cId="2312062933" sldId="301"/>
            <ac:picMk id="3" creationId="{59B84939-D3A8-41DB-B91F-598858D67B58}"/>
          </ac:picMkLst>
        </pc:picChg>
      </pc:sldChg>
      <pc:sldChg chg="addSp modSp mod">
        <pc:chgData name="Sarah Duffy" userId="ca92ddb4-4620-4127-97b1-8232d187080b" providerId="ADAL" clId="{A4828D87-9DCD-44A3-96B6-A37E1B3F8BE5}" dt="2021-11-24T10:54:20.608" v="77" actId="962"/>
        <pc:sldMkLst>
          <pc:docMk/>
          <pc:sldMk cId="602515613" sldId="302"/>
        </pc:sldMkLst>
        <pc:picChg chg="add mod">
          <ac:chgData name="Sarah Duffy" userId="ca92ddb4-4620-4127-97b1-8232d187080b" providerId="ADAL" clId="{A4828D87-9DCD-44A3-96B6-A37E1B3F8BE5}" dt="2021-11-24T10:54:20.608" v="77" actId="962"/>
          <ac:picMkLst>
            <pc:docMk/>
            <pc:sldMk cId="602515613" sldId="302"/>
            <ac:picMk id="5" creationId="{F9208ADF-7D0C-4D12-B1D5-EAB9E519A6AC}"/>
          </ac:picMkLst>
        </pc:picChg>
      </pc:sldChg>
      <pc:sldChg chg="addSp modSp mod">
        <pc:chgData name="Sarah Duffy" userId="ca92ddb4-4620-4127-97b1-8232d187080b" providerId="ADAL" clId="{A4828D87-9DCD-44A3-96B6-A37E1B3F8BE5}" dt="2021-11-24T10:54:55.496" v="83" actId="962"/>
        <pc:sldMkLst>
          <pc:docMk/>
          <pc:sldMk cId="1331760850" sldId="303"/>
        </pc:sldMkLst>
        <pc:spChg chg="mod">
          <ac:chgData name="Sarah Duffy" userId="ca92ddb4-4620-4127-97b1-8232d187080b" providerId="ADAL" clId="{A4828D87-9DCD-44A3-96B6-A37E1B3F8BE5}" dt="2021-11-24T10:54:43.088" v="80" actId="1076"/>
          <ac:spMkLst>
            <pc:docMk/>
            <pc:sldMk cId="1331760850" sldId="303"/>
            <ac:spMk id="13" creationId="{1F55690A-3A5E-B448-BF87-DDF9CFBE0B46}"/>
          </ac:spMkLst>
        </pc:spChg>
        <pc:spChg chg="mod">
          <ac:chgData name="Sarah Duffy" userId="ca92ddb4-4620-4127-97b1-8232d187080b" providerId="ADAL" clId="{A4828D87-9DCD-44A3-96B6-A37E1B3F8BE5}" dt="2021-11-24T10:54:43.088" v="80" actId="1076"/>
          <ac:spMkLst>
            <pc:docMk/>
            <pc:sldMk cId="1331760850" sldId="303"/>
            <ac:spMk id="14" creationId="{1B2C459C-B74D-DB40-9B92-39C38A274E58}"/>
          </ac:spMkLst>
        </pc:spChg>
        <pc:spChg chg="mod">
          <ac:chgData name="Sarah Duffy" userId="ca92ddb4-4620-4127-97b1-8232d187080b" providerId="ADAL" clId="{A4828D87-9DCD-44A3-96B6-A37E1B3F8BE5}" dt="2021-11-24T10:54:43.088" v="80" actId="1076"/>
          <ac:spMkLst>
            <pc:docMk/>
            <pc:sldMk cId="1331760850" sldId="303"/>
            <ac:spMk id="15" creationId="{B6111A0A-1784-CC4C-9867-108D1FD1C526}"/>
          </ac:spMkLst>
        </pc:spChg>
        <pc:spChg chg="mod">
          <ac:chgData name="Sarah Duffy" userId="ca92ddb4-4620-4127-97b1-8232d187080b" providerId="ADAL" clId="{A4828D87-9DCD-44A3-96B6-A37E1B3F8BE5}" dt="2021-11-24T10:54:43.088" v="80" actId="1076"/>
          <ac:spMkLst>
            <pc:docMk/>
            <pc:sldMk cId="1331760850" sldId="303"/>
            <ac:spMk id="16" creationId="{FE3AAED4-EC7A-FF44-A46A-B62856F265FF}"/>
          </ac:spMkLst>
        </pc:spChg>
        <pc:spChg chg="mod">
          <ac:chgData name="Sarah Duffy" userId="ca92ddb4-4620-4127-97b1-8232d187080b" providerId="ADAL" clId="{A4828D87-9DCD-44A3-96B6-A37E1B3F8BE5}" dt="2021-11-24T10:54:43.088" v="80" actId="1076"/>
          <ac:spMkLst>
            <pc:docMk/>
            <pc:sldMk cId="1331760850" sldId="303"/>
            <ac:spMk id="22" creationId="{41605570-7262-6E43-8605-C5DD10EB7198}"/>
          </ac:spMkLst>
        </pc:spChg>
        <pc:spChg chg="mod">
          <ac:chgData name="Sarah Duffy" userId="ca92ddb4-4620-4127-97b1-8232d187080b" providerId="ADAL" clId="{A4828D87-9DCD-44A3-96B6-A37E1B3F8BE5}" dt="2021-11-24T10:54:43.088" v="80" actId="1076"/>
          <ac:spMkLst>
            <pc:docMk/>
            <pc:sldMk cId="1331760850" sldId="303"/>
            <ac:spMk id="24" creationId="{007BB1A8-A8B9-CE42-861F-26200B11FC27}"/>
          </ac:spMkLst>
        </pc:spChg>
        <pc:picChg chg="add mod">
          <ac:chgData name="Sarah Duffy" userId="ca92ddb4-4620-4127-97b1-8232d187080b" providerId="ADAL" clId="{A4828D87-9DCD-44A3-96B6-A37E1B3F8BE5}" dt="2021-11-24T10:54:55.496" v="83" actId="962"/>
          <ac:picMkLst>
            <pc:docMk/>
            <pc:sldMk cId="1331760850" sldId="303"/>
            <ac:picMk id="3" creationId="{CD965AED-F41B-4099-A815-F1C6CE29FDBB}"/>
          </ac:picMkLst>
        </pc:picChg>
        <pc:picChg chg="mod">
          <ac:chgData name="Sarah Duffy" userId="ca92ddb4-4620-4127-97b1-8232d187080b" providerId="ADAL" clId="{A4828D87-9DCD-44A3-96B6-A37E1B3F8BE5}" dt="2021-11-24T10:54:30.856" v="79" actId="1076"/>
          <ac:picMkLst>
            <pc:docMk/>
            <pc:sldMk cId="1331760850" sldId="303"/>
            <ac:picMk id="23" creationId="{C9191F4B-D798-F44F-8EDD-571ED275244E}"/>
          </ac:picMkLst>
        </pc:picChg>
      </pc:sldChg>
      <pc:sldChg chg="addSp modSp mod">
        <pc:chgData name="Sarah Duffy" userId="ca92ddb4-4620-4127-97b1-8232d187080b" providerId="ADAL" clId="{A4828D87-9DCD-44A3-96B6-A37E1B3F8BE5}" dt="2021-11-24T10:55:09.326" v="85" actId="27614"/>
        <pc:sldMkLst>
          <pc:docMk/>
          <pc:sldMk cId="3758836090" sldId="304"/>
        </pc:sldMkLst>
        <pc:picChg chg="add mod">
          <ac:chgData name="Sarah Duffy" userId="ca92ddb4-4620-4127-97b1-8232d187080b" providerId="ADAL" clId="{A4828D87-9DCD-44A3-96B6-A37E1B3F8BE5}" dt="2021-11-24T10:55:09.326" v="85" actId="27614"/>
          <ac:picMkLst>
            <pc:docMk/>
            <pc:sldMk cId="3758836090" sldId="304"/>
            <ac:picMk id="5" creationId="{2F317F6D-F4A6-432A-BCF6-43D795425BC9}"/>
          </ac:picMkLst>
        </pc:picChg>
      </pc:sldChg>
      <pc:sldChg chg="addSp delSp modSp mod modNotesTx">
        <pc:chgData name="Sarah Duffy" userId="ca92ddb4-4620-4127-97b1-8232d187080b" providerId="ADAL" clId="{A4828D87-9DCD-44A3-96B6-A37E1B3F8BE5}" dt="2021-11-24T11:01:08.225" v="357"/>
        <pc:sldMkLst>
          <pc:docMk/>
          <pc:sldMk cId="1280504088" sldId="305"/>
        </pc:sldMkLst>
        <pc:spChg chg="add del">
          <ac:chgData name="Sarah Duffy" userId="ca92ddb4-4620-4127-97b1-8232d187080b" providerId="ADAL" clId="{A4828D87-9DCD-44A3-96B6-A37E1B3F8BE5}" dt="2021-11-24T10:59:53.163" v="348" actId="931"/>
          <ac:spMkLst>
            <pc:docMk/>
            <pc:sldMk cId="1280504088" sldId="305"/>
            <ac:spMk id="3" creationId="{DBB71CBE-32C8-C24C-81FC-22224204C6C1}"/>
          </ac:spMkLst>
        </pc:spChg>
        <pc:spChg chg="mod">
          <ac:chgData name="Sarah Duffy" userId="ca92ddb4-4620-4127-97b1-8232d187080b" providerId="ADAL" clId="{A4828D87-9DCD-44A3-96B6-A37E1B3F8BE5}" dt="2021-11-24T10:59:23.284" v="340" actId="1076"/>
          <ac:spMkLst>
            <pc:docMk/>
            <pc:sldMk cId="1280504088" sldId="305"/>
            <ac:spMk id="8" creationId="{1A73BF11-17FD-D64F-AAA2-7F290CBC4822}"/>
          </ac:spMkLst>
        </pc:spChg>
        <pc:spChg chg="mod">
          <ac:chgData name="Sarah Duffy" userId="ca92ddb4-4620-4127-97b1-8232d187080b" providerId="ADAL" clId="{A4828D87-9DCD-44A3-96B6-A37E1B3F8BE5}" dt="2021-11-24T10:59:26.961" v="341" actId="1076"/>
          <ac:spMkLst>
            <pc:docMk/>
            <pc:sldMk cId="1280504088" sldId="305"/>
            <ac:spMk id="9" creationId="{45614273-D2B2-4A46-9127-EE4C9F5BBDA2}"/>
          </ac:spMkLst>
        </pc:spChg>
        <pc:spChg chg="add del mod">
          <ac:chgData name="Sarah Duffy" userId="ca92ddb4-4620-4127-97b1-8232d187080b" providerId="ADAL" clId="{A4828D87-9DCD-44A3-96B6-A37E1B3F8BE5}" dt="2021-11-24T11:00:10.859" v="353" actId="478"/>
          <ac:spMkLst>
            <pc:docMk/>
            <pc:sldMk cId="1280504088" sldId="305"/>
            <ac:spMk id="18" creationId="{FA8EB1B2-BB48-4E08-B8E3-763A642D29E1}"/>
          </ac:spMkLst>
        </pc:spChg>
        <pc:picChg chg="mod">
          <ac:chgData name="Sarah Duffy" userId="ca92ddb4-4620-4127-97b1-8232d187080b" providerId="ADAL" clId="{A4828D87-9DCD-44A3-96B6-A37E1B3F8BE5}" dt="2021-11-24T10:59:29.551" v="342" actId="1076"/>
          <ac:picMkLst>
            <pc:docMk/>
            <pc:sldMk cId="1280504088" sldId="305"/>
            <ac:picMk id="6" creationId="{570A9E47-9EA5-904F-AC28-494799B76879}"/>
          </ac:picMkLst>
        </pc:picChg>
        <pc:picChg chg="mod">
          <ac:chgData name="Sarah Duffy" userId="ca92ddb4-4620-4127-97b1-8232d187080b" providerId="ADAL" clId="{A4828D87-9DCD-44A3-96B6-A37E1B3F8BE5}" dt="2021-11-24T10:59:14.160" v="338" actId="688"/>
          <ac:picMkLst>
            <pc:docMk/>
            <pc:sldMk cId="1280504088" sldId="305"/>
            <ac:picMk id="7" creationId="{EA03D496-1205-E64E-80AA-A9E5192A504A}"/>
          </ac:picMkLst>
        </pc:picChg>
        <pc:picChg chg="mod">
          <ac:chgData name="Sarah Duffy" userId="ca92ddb4-4620-4127-97b1-8232d187080b" providerId="ADAL" clId="{A4828D87-9DCD-44A3-96B6-A37E1B3F8BE5}" dt="2021-11-24T10:59:10.989" v="337" actId="1076"/>
          <ac:picMkLst>
            <pc:docMk/>
            <pc:sldMk cId="1280504088" sldId="305"/>
            <ac:picMk id="12" creationId="{D606C1C3-B85E-E045-BE16-21E66EED325A}"/>
          </ac:picMkLst>
        </pc:picChg>
        <pc:picChg chg="add del mod">
          <ac:chgData name="Sarah Duffy" userId="ca92ddb4-4620-4127-97b1-8232d187080b" providerId="ADAL" clId="{A4828D87-9DCD-44A3-96B6-A37E1B3F8BE5}" dt="2021-11-24T10:59:42.933" v="347" actId="931"/>
          <ac:picMkLst>
            <pc:docMk/>
            <pc:sldMk cId="1280504088" sldId="305"/>
            <ac:picMk id="14" creationId="{CDAA303B-8FB4-45B7-9952-BD34FFEE5323}"/>
          </ac:picMkLst>
        </pc:picChg>
        <pc:picChg chg="add del mod">
          <ac:chgData name="Sarah Duffy" userId="ca92ddb4-4620-4127-97b1-8232d187080b" providerId="ADAL" clId="{A4828D87-9DCD-44A3-96B6-A37E1B3F8BE5}" dt="2021-11-24T11:00:03.136" v="352" actId="478"/>
          <ac:picMkLst>
            <pc:docMk/>
            <pc:sldMk cId="1280504088" sldId="305"/>
            <ac:picMk id="16" creationId="{644D3DAD-AD30-4C10-8AF9-F42F4C06512E}"/>
          </ac:picMkLst>
        </pc:picChg>
        <pc:picChg chg="add mod">
          <ac:chgData name="Sarah Duffy" userId="ca92ddb4-4620-4127-97b1-8232d187080b" providerId="ADAL" clId="{A4828D87-9DCD-44A3-96B6-A37E1B3F8BE5}" dt="2021-11-24T11:01:08.225" v="357"/>
          <ac:picMkLst>
            <pc:docMk/>
            <pc:sldMk cId="1280504088" sldId="305"/>
            <ac:picMk id="20" creationId="{1DA5C419-999C-4A98-9D6C-6BF2F9CD2C64}"/>
          </ac:picMkLst>
        </pc:picChg>
      </pc:sldChg>
      <pc:sldChg chg="addSp modSp mod">
        <pc:chgData name="Sarah Duffy" userId="ca92ddb4-4620-4127-97b1-8232d187080b" providerId="ADAL" clId="{A4828D87-9DCD-44A3-96B6-A37E1B3F8BE5}" dt="2021-11-24T11:01:24.589" v="360" actId="962"/>
        <pc:sldMkLst>
          <pc:docMk/>
          <pc:sldMk cId="2457988179" sldId="306"/>
        </pc:sldMkLst>
        <pc:picChg chg="add mod">
          <ac:chgData name="Sarah Duffy" userId="ca92ddb4-4620-4127-97b1-8232d187080b" providerId="ADAL" clId="{A4828D87-9DCD-44A3-96B6-A37E1B3F8BE5}" dt="2021-11-24T11:01:24.589" v="360" actId="962"/>
          <ac:picMkLst>
            <pc:docMk/>
            <pc:sldMk cId="2457988179" sldId="306"/>
            <ac:picMk id="3" creationId="{155CA6C2-9B45-45A4-9985-90349D660167}"/>
          </ac:picMkLst>
        </pc:picChg>
      </pc:sldChg>
      <pc:sldChg chg="addSp delSp modSp mod">
        <pc:chgData name="Sarah Duffy" userId="ca92ddb4-4620-4127-97b1-8232d187080b" providerId="ADAL" clId="{A4828D87-9DCD-44A3-96B6-A37E1B3F8BE5}" dt="2021-11-24T11:01:58.632" v="366" actId="962"/>
        <pc:sldMkLst>
          <pc:docMk/>
          <pc:sldMk cId="3582442506" sldId="307"/>
        </pc:sldMkLst>
        <pc:spChg chg="del">
          <ac:chgData name="Sarah Duffy" userId="ca92ddb4-4620-4127-97b1-8232d187080b" providerId="ADAL" clId="{A4828D87-9DCD-44A3-96B6-A37E1B3F8BE5}" dt="2021-11-24T11:01:44.632" v="361" actId="931"/>
          <ac:spMkLst>
            <pc:docMk/>
            <pc:sldMk cId="3582442506" sldId="307"/>
            <ac:spMk id="3" creationId="{F0989E23-B240-E34E-BA75-D512DD66C8C4}"/>
          </ac:spMkLst>
        </pc:spChg>
        <pc:picChg chg="add mod">
          <ac:chgData name="Sarah Duffy" userId="ca92ddb4-4620-4127-97b1-8232d187080b" providerId="ADAL" clId="{A4828D87-9DCD-44A3-96B6-A37E1B3F8BE5}" dt="2021-11-24T11:01:47.646" v="363" actId="962"/>
          <ac:picMkLst>
            <pc:docMk/>
            <pc:sldMk cId="3582442506" sldId="307"/>
            <ac:picMk id="12" creationId="{D8ABC04A-5384-4B46-880E-C4A02F0655EF}"/>
          </ac:picMkLst>
        </pc:picChg>
        <pc:picChg chg="add mod">
          <ac:chgData name="Sarah Duffy" userId="ca92ddb4-4620-4127-97b1-8232d187080b" providerId="ADAL" clId="{A4828D87-9DCD-44A3-96B6-A37E1B3F8BE5}" dt="2021-11-24T11:01:58.632" v="366" actId="962"/>
          <ac:picMkLst>
            <pc:docMk/>
            <pc:sldMk cId="3582442506" sldId="307"/>
            <ac:picMk id="14" creationId="{8FE7EC17-9F89-47FF-83A6-16D1B750E297}"/>
          </ac:picMkLst>
        </pc:picChg>
      </pc:sldChg>
    </pc:docChg>
  </pc:docChgLst>
  <pc:docChgLst>
    <pc:chgData name="Nathan Barrett" userId="S::nathan@commonseas.com::cb5185be-5fee-4d3c-8e70-e8dfc151a51b" providerId="AD" clId="Web-{613E8D93-F13F-64F2-C2E4-7174000D781F}"/>
    <pc:docChg chg="addSld modSld">
      <pc:chgData name="Nathan Barrett" userId="S::nathan@commonseas.com::cb5185be-5fee-4d3c-8e70-e8dfc151a51b" providerId="AD" clId="Web-{613E8D93-F13F-64F2-C2E4-7174000D781F}" dt="2024-05-15T12:59:10.468" v="927"/>
      <pc:docMkLst>
        <pc:docMk/>
      </pc:docMkLst>
      <pc:sldChg chg="modSp">
        <pc:chgData name="Nathan Barrett" userId="S::nathan@commonseas.com::cb5185be-5fee-4d3c-8e70-e8dfc151a51b" providerId="AD" clId="Web-{613E8D93-F13F-64F2-C2E4-7174000D781F}" dt="2024-05-15T10:35:51.415" v="235" actId="1076"/>
        <pc:sldMkLst>
          <pc:docMk/>
          <pc:sldMk cId="222967255" sldId="291"/>
        </pc:sldMkLst>
        <pc:picChg chg="mod">
          <ac:chgData name="Nathan Barrett" userId="S::nathan@commonseas.com::cb5185be-5fee-4d3c-8e70-e8dfc151a51b" providerId="AD" clId="Web-{613E8D93-F13F-64F2-C2E4-7174000D781F}" dt="2024-05-15T10:35:48.868" v="234" actId="1076"/>
          <ac:picMkLst>
            <pc:docMk/>
            <pc:sldMk cId="222967255" sldId="291"/>
            <ac:picMk id="3" creationId="{5CB2EC0E-49B8-4190-8687-B8A5B541415A}"/>
          </ac:picMkLst>
        </pc:picChg>
        <pc:picChg chg="mod">
          <ac:chgData name="Nathan Barrett" userId="S::nathan@commonseas.com::cb5185be-5fee-4d3c-8e70-e8dfc151a51b" providerId="AD" clId="Web-{613E8D93-F13F-64F2-C2E4-7174000D781F}" dt="2024-05-15T10:35:51.415" v="235" actId="1076"/>
          <ac:picMkLst>
            <pc:docMk/>
            <pc:sldMk cId="222967255" sldId="291"/>
            <ac:picMk id="68" creationId="{E622B296-BD72-104B-AE7A-714F0823712B}"/>
          </ac:picMkLst>
        </pc:picChg>
      </pc:sldChg>
      <pc:sldChg chg="modSp">
        <pc:chgData name="Nathan Barrett" userId="S::nathan@commonseas.com::cb5185be-5fee-4d3c-8e70-e8dfc151a51b" providerId="AD" clId="Web-{613E8D93-F13F-64F2-C2E4-7174000D781F}" dt="2024-05-15T10:28:17.310" v="135" actId="1076"/>
        <pc:sldMkLst>
          <pc:docMk/>
          <pc:sldMk cId="3520140145" sldId="293"/>
        </pc:sldMkLst>
        <pc:spChg chg="mod">
          <ac:chgData name="Nathan Barrett" userId="S::nathan@commonseas.com::cb5185be-5fee-4d3c-8e70-e8dfc151a51b" providerId="AD" clId="Web-{613E8D93-F13F-64F2-C2E4-7174000D781F}" dt="2024-05-15T10:22:19.863" v="45" actId="1076"/>
          <ac:spMkLst>
            <pc:docMk/>
            <pc:sldMk cId="3520140145" sldId="293"/>
            <ac:spMk id="20" creationId="{66430A09-9EE1-8044-AF59-811561D80F3D}"/>
          </ac:spMkLst>
        </pc:spChg>
        <pc:spChg chg="mod">
          <ac:chgData name="Nathan Barrett" userId="S::nathan@commonseas.com::cb5185be-5fee-4d3c-8e70-e8dfc151a51b" providerId="AD" clId="Web-{613E8D93-F13F-64F2-C2E4-7174000D781F}" dt="2024-05-15T10:24:29.538" v="86" actId="1076"/>
          <ac:spMkLst>
            <pc:docMk/>
            <pc:sldMk cId="3520140145" sldId="293"/>
            <ac:spMk id="21" creationId="{8A1C982B-ECFA-5D4C-BA98-07F2EDDC8796}"/>
          </ac:spMkLst>
        </pc:spChg>
        <pc:spChg chg="mod">
          <ac:chgData name="Nathan Barrett" userId="S::nathan@commonseas.com::cb5185be-5fee-4d3c-8e70-e8dfc151a51b" providerId="AD" clId="Web-{613E8D93-F13F-64F2-C2E4-7174000D781F}" dt="2024-05-15T10:25:34.508" v="106" actId="1076"/>
          <ac:spMkLst>
            <pc:docMk/>
            <pc:sldMk cId="3520140145" sldId="293"/>
            <ac:spMk id="22" creationId="{5995CBD5-FFFD-6042-974E-DB1E49AD83AC}"/>
          </ac:spMkLst>
        </pc:spChg>
        <pc:spChg chg="mod">
          <ac:chgData name="Nathan Barrett" userId="S::nathan@commonseas.com::cb5185be-5fee-4d3c-8e70-e8dfc151a51b" providerId="AD" clId="Web-{613E8D93-F13F-64F2-C2E4-7174000D781F}" dt="2024-05-15T10:27:11.761" v="124" actId="20577"/>
          <ac:spMkLst>
            <pc:docMk/>
            <pc:sldMk cId="3520140145" sldId="293"/>
            <ac:spMk id="63" creationId="{87AA5CA5-04B6-3240-B099-1E4AE7B4E0D9}"/>
          </ac:spMkLst>
        </pc:spChg>
        <pc:picChg chg="mod modCrop">
          <ac:chgData name="Nathan Barrett" userId="S::nathan@commonseas.com::cb5185be-5fee-4d3c-8e70-e8dfc151a51b" providerId="AD" clId="Web-{613E8D93-F13F-64F2-C2E4-7174000D781F}" dt="2024-05-15T10:28:17.310" v="135" actId="1076"/>
          <ac:picMkLst>
            <pc:docMk/>
            <pc:sldMk cId="3520140145" sldId="293"/>
            <ac:picMk id="3" creationId="{64B3BFC6-2A74-4BEE-9B5C-EF844D55C0FC}"/>
          </ac:picMkLst>
        </pc:picChg>
        <pc:picChg chg="mod">
          <ac:chgData name="Nathan Barrett" userId="S::nathan@commonseas.com::cb5185be-5fee-4d3c-8e70-e8dfc151a51b" providerId="AD" clId="Web-{613E8D93-F13F-64F2-C2E4-7174000D781F}" dt="2024-05-15T10:26:17.385" v="112" actId="1076"/>
          <ac:picMkLst>
            <pc:docMk/>
            <pc:sldMk cId="3520140145" sldId="293"/>
            <ac:picMk id="23" creationId="{C9191F4B-D798-F44F-8EDD-571ED275244E}"/>
          </ac:picMkLst>
        </pc:picChg>
      </pc:sldChg>
      <pc:sldChg chg="addSp delSp modSp">
        <pc:chgData name="Nathan Barrett" userId="S::nathan@commonseas.com::cb5185be-5fee-4d3c-8e70-e8dfc151a51b" providerId="AD" clId="Web-{613E8D93-F13F-64F2-C2E4-7174000D781F}" dt="2024-05-15T10:29:01.811" v="162" actId="20577"/>
        <pc:sldMkLst>
          <pc:docMk/>
          <pc:sldMk cId="2933853764" sldId="294"/>
        </pc:sldMkLst>
        <pc:spChg chg="add">
          <ac:chgData name="Nathan Barrett" userId="S::nathan@commonseas.com::cb5185be-5fee-4d3c-8e70-e8dfc151a51b" providerId="AD" clId="Web-{613E8D93-F13F-64F2-C2E4-7174000D781F}" dt="2024-05-15T10:26:38.541" v="116"/>
          <ac:spMkLst>
            <pc:docMk/>
            <pc:sldMk cId="2933853764" sldId="294"/>
            <ac:spMk id="6" creationId="{243C56C5-FF8E-C773-9896-97DD22EF82A2}"/>
          </ac:spMkLst>
        </pc:spChg>
        <pc:spChg chg="del">
          <ac:chgData name="Nathan Barrett" userId="S::nathan@commonseas.com::cb5185be-5fee-4d3c-8e70-e8dfc151a51b" providerId="AD" clId="Web-{613E8D93-F13F-64F2-C2E4-7174000D781F}" dt="2024-05-15T10:26:33.869" v="115"/>
          <ac:spMkLst>
            <pc:docMk/>
            <pc:sldMk cId="2933853764" sldId="294"/>
            <ac:spMk id="22" creationId="{5995CBD5-FFFD-6042-974E-DB1E49AD83AC}"/>
          </ac:spMkLst>
        </pc:spChg>
        <pc:spChg chg="add del mod">
          <ac:chgData name="Nathan Barrett" userId="S::nathan@commonseas.com::cb5185be-5fee-4d3c-8e70-e8dfc151a51b" providerId="AD" clId="Web-{613E8D93-F13F-64F2-C2E4-7174000D781F}" dt="2024-05-15T10:29:01.811" v="162" actId="20577"/>
          <ac:spMkLst>
            <pc:docMk/>
            <pc:sldMk cId="2933853764" sldId="294"/>
            <ac:spMk id="63" creationId="{87AA5CA5-04B6-3240-B099-1E4AE7B4E0D9}"/>
          </ac:spMkLst>
        </pc:spChg>
        <pc:picChg chg="mod">
          <ac:chgData name="Nathan Barrett" userId="S::nathan@commonseas.com::cb5185be-5fee-4d3c-8e70-e8dfc151a51b" providerId="AD" clId="Web-{613E8D93-F13F-64F2-C2E4-7174000D781F}" dt="2024-05-15T10:26:51.401" v="119" actId="1076"/>
          <ac:picMkLst>
            <pc:docMk/>
            <pc:sldMk cId="2933853764" sldId="294"/>
            <ac:picMk id="5" creationId="{2F83A553-D256-466C-9878-BBE2152D71B0}"/>
          </ac:picMkLst>
        </pc:picChg>
        <pc:picChg chg="mod">
          <ac:chgData name="Nathan Barrett" userId="S::nathan@commonseas.com::cb5185be-5fee-4d3c-8e70-e8dfc151a51b" providerId="AD" clId="Web-{613E8D93-F13F-64F2-C2E4-7174000D781F}" dt="2024-05-15T10:26:45.932" v="118" actId="1076"/>
          <ac:picMkLst>
            <pc:docMk/>
            <pc:sldMk cId="2933853764" sldId="294"/>
            <ac:picMk id="23" creationId="{C9191F4B-D798-F44F-8EDD-571ED275244E}"/>
          </ac:picMkLst>
        </pc:picChg>
      </pc:sldChg>
      <pc:sldChg chg="modSp">
        <pc:chgData name="Nathan Barrett" userId="S::nathan@commonseas.com::cb5185be-5fee-4d3c-8e70-e8dfc151a51b" providerId="AD" clId="Web-{613E8D93-F13F-64F2-C2E4-7174000D781F}" dt="2024-05-15T10:32:18.035" v="172" actId="20577"/>
        <pc:sldMkLst>
          <pc:docMk/>
          <pc:sldMk cId="2312062933" sldId="301"/>
        </pc:sldMkLst>
        <pc:spChg chg="mod">
          <ac:chgData name="Nathan Barrett" userId="S::nathan@commonseas.com::cb5185be-5fee-4d3c-8e70-e8dfc151a51b" providerId="AD" clId="Web-{613E8D93-F13F-64F2-C2E4-7174000D781F}" dt="2024-05-15T10:32:18.035" v="172" actId="20577"/>
          <ac:spMkLst>
            <pc:docMk/>
            <pc:sldMk cId="2312062933" sldId="301"/>
            <ac:spMk id="19" creationId="{D6C14710-B29D-E444-85D9-3571B7B24BF9}"/>
          </ac:spMkLst>
        </pc:spChg>
        <pc:picChg chg="mod">
          <ac:chgData name="Nathan Barrett" userId="S::nathan@commonseas.com::cb5185be-5fee-4d3c-8e70-e8dfc151a51b" providerId="AD" clId="Web-{613E8D93-F13F-64F2-C2E4-7174000D781F}" dt="2024-05-15T10:32:05.519" v="170" actId="1076"/>
          <ac:picMkLst>
            <pc:docMk/>
            <pc:sldMk cId="2312062933" sldId="301"/>
            <ac:picMk id="3" creationId="{59B84939-D3A8-41DB-B91F-598858D67B58}"/>
          </ac:picMkLst>
        </pc:picChg>
      </pc:sldChg>
      <pc:sldChg chg="modSp">
        <pc:chgData name="Nathan Barrett" userId="S::nathan@commonseas.com::cb5185be-5fee-4d3c-8e70-e8dfc151a51b" providerId="AD" clId="Web-{613E8D93-F13F-64F2-C2E4-7174000D781F}" dt="2024-05-15T10:33:03.755" v="181" actId="1076"/>
        <pc:sldMkLst>
          <pc:docMk/>
          <pc:sldMk cId="602515613" sldId="302"/>
        </pc:sldMkLst>
        <pc:spChg chg="mod">
          <ac:chgData name="Nathan Barrett" userId="S::nathan@commonseas.com::cb5185be-5fee-4d3c-8e70-e8dfc151a51b" providerId="AD" clId="Web-{613E8D93-F13F-64F2-C2E4-7174000D781F}" dt="2024-05-15T10:32:27.394" v="174" actId="20577"/>
          <ac:spMkLst>
            <pc:docMk/>
            <pc:sldMk cId="602515613" sldId="302"/>
            <ac:spMk id="19" creationId="{D6C14710-B29D-E444-85D9-3571B7B24BF9}"/>
          </ac:spMkLst>
        </pc:spChg>
        <pc:picChg chg="mod">
          <ac:chgData name="Nathan Barrett" userId="S::nathan@commonseas.com::cb5185be-5fee-4d3c-8e70-e8dfc151a51b" providerId="AD" clId="Web-{613E8D93-F13F-64F2-C2E4-7174000D781F}" dt="2024-05-15T10:33:03.755" v="181" actId="1076"/>
          <ac:picMkLst>
            <pc:docMk/>
            <pc:sldMk cId="602515613" sldId="302"/>
            <ac:picMk id="5" creationId="{F9208ADF-7D0C-4D12-B1D5-EAB9E519A6AC}"/>
          </ac:picMkLst>
        </pc:picChg>
      </pc:sldChg>
      <pc:sldChg chg="modSp">
        <pc:chgData name="Nathan Barrett" userId="S::nathan@commonseas.com::cb5185be-5fee-4d3c-8e70-e8dfc151a51b" providerId="AD" clId="Web-{613E8D93-F13F-64F2-C2E4-7174000D781F}" dt="2024-05-15T10:32:56.364" v="180" actId="1076"/>
        <pc:sldMkLst>
          <pc:docMk/>
          <pc:sldMk cId="1331760850" sldId="303"/>
        </pc:sldMkLst>
        <pc:spChg chg="mod">
          <ac:chgData name="Nathan Barrett" userId="S::nathan@commonseas.com::cb5185be-5fee-4d3c-8e70-e8dfc151a51b" providerId="AD" clId="Web-{613E8D93-F13F-64F2-C2E4-7174000D781F}" dt="2024-05-15T10:32:39.426" v="176" actId="20577"/>
          <ac:spMkLst>
            <pc:docMk/>
            <pc:sldMk cId="1331760850" sldId="303"/>
            <ac:spMk id="19" creationId="{D6C14710-B29D-E444-85D9-3571B7B24BF9}"/>
          </ac:spMkLst>
        </pc:spChg>
        <pc:picChg chg="mod">
          <ac:chgData name="Nathan Barrett" userId="S::nathan@commonseas.com::cb5185be-5fee-4d3c-8e70-e8dfc151a51b" providerId="AD" clId="Web-{613E8D93-F13F-64F2-C2E4-7174000D781F}" dt="2024-05-15T10:32:56.364" v="180" actId="1076"/>
          <ac:picMkLst>
            <pc:docMk/>
            <pc:sldMk cId="1331760850" sldId="303"/>
            <ac:picMk id="3" creationId="{CD965AED-F41B-4099-A815-F1C6CE29FDBB}"/>
          </ac:picMkLst>
        </pc:picChg>
      </pc:sldChg>
      <pc:sldChg chg="modSp">
        <pc:chgData name="Nathan Barrett" userId="S::nathan@commonseas.com::cb5185be-5fee-4d3c-8e70-e8dfc151a51b" providerId="AD" clId="Web-{613E8D93-F13F-64F2-C2E4-7174000D781F}" dt="2024-05-15T10:32:51.598" v="179" actId="1076"/>
        <pc:sldMkLst>
          <pc:docMk/>
          <pc:sldMk cId="3758836090" sldId="304"/>
        </pc:sldMkLst>
        <pc:spChg chg="mod">
          <ac:chgData name="Nathan Barrett" userId="S::nathan@commonseas.com::cb5185be-5fee-4d3c-8e70-e8dfc151a51b" providerId="AD" clId="Web-{613E8D93-F13F-64F2-C2E4-7174000D781F}" dt="2024-05-15T10:32:48.739" v="178" actId="20577"/>
          <ac:spMkLst>
            <pc:docMk/>
            <pc:sldMk cId="3758836090" sldId="304"/>
            <ac:spMk id="19" creationId="{D6C14710-B29D-E444-85D9-3571B7B24BF9}"/>
          </ac:spMkLst>
        </pc:spChg>
        <pc:picChg chg="mod">
          <ac:chgData name="Nathan Barrett" userId="S::nathan@commonseas.com::cb5185be-5fee-4d3c-8e70-e8dfc151a51b" providerId="AD" clId="Web-{613E8D93-F13F-64F2-C2E4-7174000D781F}" dt="2024-05-15T10:32:51.598" v="179" actId="1076"/>
          <ac:picMkLst>
            <pc:docMk/>
            <pc:sldMk cId="3758836090" sldId="304"/>
            <ac:picMk id="5" creationId="{2F317F6D-F4A6-432A-BCF6-43D795425BC9}"/>
          </ac:picMkLst>
        </pc:picChg>
      </pc:sldChg>
      <pc:sldChg chg="addSp delSp modSp add replId">
        <pc:chgData name="Nathan Barrett" userId="S::nathan@commonseas.com::cb5185be-5fee-4d3c-8e70-e8dfc151a51b" providerId="AD" clId="Web-{613E8D93-F13F-64F2-C2E4-7174000D781F}" dt="2024-05-15T10:35:19.149" v="231" actId="1076"/>
        <pc:sldMkLst>
          <pc:docMk/>
          <pc:sldMk cId="1610589490" sldId="308"/>
        </pc:sldMkLst>
        <pc:spChg chg="add mod">
          <ac:chgData name="Nathan Barrett" userId="S::nathan@commonseas.com::cb5185be-5fee-4d3c-8e70-e8dfc151a51b" providerId="AD" clId="Web-{613E8D93-F13F-64F2-C2E4-7174000D781F}" dt="2024-05-15T10:35:03.055" v="228" actId="20577"/>
          <ac:spMkLst>
            <pc:docMk/>
            <pc:sldMk cId="1610589490" sldId="308"/>
            <ac:spMk id="2" creationId="{8F7C45F1-A0E3-5F15-B58C-9E34B12453AB}"/>
          </ac:spMkLst>
        </pc:spChg>
        <pc:spChg chg="mod">
          <ac:chgData name="Nathan Barrett" userId="S::nathan@commonseas.com::cb5185be-5fee-4d3c-8e70-e8dfc151a51b" providerId="AD" clId="Web-{613E8D93-F13F-64F2-C2E4-7174000D781F}" dt="2024-05-15T10:34:15.585" v="210" actId="20577"/>
          <ac:spMkLst>
            <pc:docMk/>
            <pc:sldMk cId="1610589490" sldId="308"/>
            <ac:spMk id="16" creationId="{58CE038E-177F-E047-8C46-F718700A9FBF}"/>
          </ac:spMkLst>
        </pc:spChg>
        <pc:spChg chg="mod">
          <ac:chgData name="Nathan Barrett" userId="S::nathan@commonseas.com::cb5185be-5fee-4d3c-8e70-e8dfc151a51b" providerId="AD" clId="Web-{613E8D93-F13F-64F2-C2E4-7174000D781F}" dt="2024-05-15T10:32:02.847" v="169" actId="20577"/>
          <ac:spMkLst>
            <pc:docMk/>
            <pc:sldMk cId="1610589490" sldId="308"/>
            <ac:spMk id="19" creationId="{D6C14710-B29D-E444-85D9-3571B7B24BF9}"/>
          </ac:spMkLst>
        </pc:spChg>
        <pc:spChg chg="mod">
          <ac:chgData name="Nathan Barrett" userId="S::nathan@commonseas.com::cb5185be-5fee-4d3c-8e70-e8dfc151a51b" providerId="AD" clId="Web-{613E8D93-F13F-64F2-C2E4-7174000D781F}" dt="2024-05-15T10:34:48.586" v="224" actId="20577"/>
          <ac:spMkLst>
            <pc:docMk/>
            <pc:sldMk cId="1610589490" sldId="308"/>
            <ac:spMk id="27" creationId="{02399DD3-057C-8C44-B136-EBDE6F130435}"/>
          </ac:spMkLst>
        </pc:spChg>
        <pc:spChg chg="del">
          <ac:chgData name="Nathan Barrett" userId="S::nathan@commonseas.com::cb5185be-5fee-4d3c-8e70-e8dfc151a51b" providerId="AD" clId="Web-{613E8D93-F13F-64F2-C2E4-7174000D781F}" dt="2024-05-15T10:34:54.383" v="225"/>
          <ac:spMkLst>
            <pc:docMk/>
            <pc:sldMk cId="1610589490" sldId="308"/>
            <ac:spMk id="28" creationId="{3925F985-F4A2-764F-80A6-5917916CA180}"/>
          </ac:spMkLst>
        </pc:spChg>
        <pc:spChg chg="mod">
          <ac:chgData name="Nathan Barrett" userId="S::nathan@commonseas.com::cb5185be-5fee-4d3c-8e70-e8dfc151a51b" providerId="AD" clId="Web-{613E8D93-F13F-64F2-C2E4-7174000D781F}" dt="2024-05-15T10:34:06.881" v="202" actId="20577"/>
          <ac:spMkLst>
            <pc:docMk/>
            <pc:sldMk cId="1610589490" sldId="308"/>
            <ac:spMk id="63" creationId="{87AA5CA5-04B6-3240-B099-1E4AE7B4E0D9}"/>
          </ac:spMkLst>
        </pc:spChg>
        <pc:picChg chg="mod modCrop">
          <ac:chgData name="Nathan Barrett" userId="S::nathan@commonseas.com::cb5185be-5fee-4d3c-8e70-e8dfc151a51b" providerId="AD" clId="Web-{613E8D93-F13F-64F2-C2E4-7174000D781F}" dt="2024-05-15T10:35:19.149" v="231" actId="1076"/>
          <ac:picMkLst>
            <pc:docMk/>
            <pc:sldMk cId="1610589490" sldId="308"/>
            <ac:picMk id="7" creationId="{05C41D8E-E63E-47FE-BEA0-E727E0B830DD}"/>
          </ac:picMkLst>
        </pc:picChg>
        <pc:picChg chg="mod">
          <ac:chgData name="Nathan Barrett" userId="S::nathan@commonseas.com::cb5185be-5fee-4d3c-8e70-e8dfc151a51b" providerId="AD" clId="Web-{613E8D93-F13F-64F2-C2E4-7174000D781F}" dt="2024-05-15T10:35:14.289" v="230" actId="1076"/>
          <ac:picMkLst>
            <pc:docMk/>
            <pc:sldMk cId="1610589490" sldId="308"/>
            <ac:picMk id="23" creationId="{C9191F4B-D798-F44F-8EDD-571ED275244E}"/>
          </ac:picMkLst>
        </pc:picChg>
      </pc:sldChg>
      <pc:sldChg chg="addSp delSp modSp new modNotes">
        <pc:chgData name="Nathan Barrett" userId="S::nathan@commonseas.com::cb5185be-5fee-4d3c-8e70-e8dfc151a51b" providerId="AD" clId="Web-{613E8D93-F13F-64F2-C2E4-7174000D781F}" dt="2024-05-15T10:57:56.850" v="279"/>
        <pc:sldMkLst>
          <pc:docMk/>
          <pc:sldMk cId="2203144885" sldId="309"/>
        </pc:sldMkLst>
        <pc:spChg chg="del">
          <ac:chgData name="Nathan Barrett" userId="S::nathan@commonseas.com::cb5185be-5fee-4d3c-8e70-e8dfc151a51b" providerId="AD" clId="Web-{613E8D93-F13F-64F2-C2E4-7174000D781F}" dt="2024-05-15T10:36:09.900" v="238"/>
          <ac:spMkLst>
            <pc:docMk/>
            <pc:sldMk cId="2203144885" sldId="309"/>
            <ac:spMk id="2" creationId="{569BA790-6F96-FBFD-696B-ADABDD7BF155}"/>
          </ac:spMkLst>
        </pc:spChg>
        <pc:spChg chg="del">
          <ac:chgData name="Nathan Barrett" userId="S::nathan@commonseas.com::cb5185be-5fee-4d3c-8e70-e8dfc151a51b" providerId="AD" clId="Web-{613E8D93-F13F-64F2-C2E4-7174000D781F}" dt="2024-05-15T10:36:08.713" v="237"/>
          <ac:spMkLst>
            <pc:docMk/>
            <pc:sldMk cId="2203144885" sldId="309"/>
            <ac:spMk id="3" creationId="{EB737280-5E90-69A0-3524-E6E76D234BEA}"/>
          </ac:spMkLst>
        </pc:spChg>
        <pc:spChg chg="add">
          <ac:chgData name="Nathan Barrett" userId="S::nathan@commonseas.com::cb5185be-5fee-4d3c-8e70-e8dfc151a51b" providerId="AD" clId="Web-{613E8D93-F13F-64F2-C2E4-7174000D781F}" dt="2024-05-15T10:36:43.167" v="241"/>
          <ac:spMkLst>
            <pc:docMk/>
            <pc:sldMk cId="2203144885" sldId="309"/>
            <ac:spMk id="9" creationId="{D9F1423E-A343-3A75-36A4-C09D18614C37}"/>
          </ac:spMkLst>
        </pc:spChg>
        <pc:spChg chg="add mod">
          <ac:chgData name="Nathan Barrett" userId="S::nathan@commonseas.com::cb5185be-5fee-4d3c-8e70-e8dfc151a51b" providerId="AD" clId="Web-{613E8D93-F13F-64F2-C2E4-7174000D781F}" dt="2024-05-15T10:37:35.106" v="247" actId="1076"/>
          <ac:spMkLst>
            <pc:docMk/>
            <pc:sldMk cId="2203144885" sldId="309"/>
            <ac:spMk id="13" creationId="{E5B41EBD-FB17-E4F0-AF05-C983067E7274}"/>
          </ac:spMkLst>
        </pc:spChg>
        <pc:spChg chg="add mod">
          <ac:chgData name="Nathan Barrett" userId="S::nathan@commonseas.com::cb5185be-5fee-4d3c-8e70-e8dfc151a51b" providerId="AD" clId="Web-{613E8D93-F13F-64F2-C2E4-7174000D781F}" dt="2024-05-15T10:37:35.106" v="248" actId="1076"/>
          <ac:spMkLst>
            <pc:docMk/>
            <pc:sldMk cId="2203144885" sldId="309"/>
            <ac:spMk id="15" creationId="{431BA7A3-11EF-D628-A88C-4B612DDF7D2E}"/>
          </ac:spMkLst>
        </pc:spChg>
        <pc:spChg chg="add">
          <ac:chgData name="Nathan Barrett" userId="S::nathan@commonseas.com::cb5185be-5fee-4d3c-8e70-e8dfc151a51b" providerId="AD" clId="Web-{613E8D93-F13F-64F2-C2E4-7174000D781F}" dt="2024-05-15T10:37:14.058" v="245"/>
          <ac:spMkLst>
            <pc:docMk/>
            <pc:sldMk cId="2203144885" sldId="309"/>
            <ac:spMk id="17" creationId="{D1EC3F2A-FD7B-735A-B38E-0799B8F6ABB6}"/>
          </ac:spMkLst>
        </pc:spChg>
        <pc:spChg chg="add">
          <ac:chgData name="Nathan Barrett" userId="S::nathan@commonseas.com::cb5185be-5fee-4d3c-8e70-e8dfc151a51b" providerId="AD" clId="Web-{613E8D93-F13F-64F2-C2E4-7174000D781F}" dt="2024-05-15T10:37:14.074" v="246"/>
          <ac:spMkLst>
            <pc:docMk/>
            <pc:sldMk cId="2203144885" sldId="309"/>
            <ac:spMk id="19" creationId="{BF24AAEA-BF1E-680C-E4D0-64919116A6E4}"/>
          </ac:spMkLst>
        </pc:spChg>
        <pc:picChg chg="add">
          <ac:chgData name="Nathan Barrett" userId="S::nathan@commonseas.com::cb5185be-5fee-4d3c-8e70-e8dfc151a51b" providerId="AD" clId="Web-{613E8D93-F13F-64F2-C2E4-7174000D781F}" dt="2024-05-15T10:36:11.494" v="239"/>
          <ac:picMkLst>
            <pc:docMk/>
            <pc:sldMk cId="2203144885" sldId="309"/>
            <ac:picMk id="5" creationId="{794AEEF8-CB43-CA46-E887-8D07353DF153}"/>
          </ac:picMkLst>
        </pc:picChg>
        <pc:picChg chg="add">
          <ac:chgData name="Nathan Barrett" userId="S::nathan@commonseas.com::cb5185be-5fee-4d3c-8e70-e8dfc151a51b" providerId="AD" clId="Web-{613E8D93-F13F-64F2-C2E4-7174000D781F}" dt="2024-05-15T10:36:43.151" v="240"/>
          <ac:picMkLst>
            <pc:docMk/>
            <pc:sldMk cId="2203144885" sldId="309"/>
            <ac:picMk id="7" creationId="{32F8DE1E-C188-CD5B-5C24-E1E590CCDA1D}"/>
          </ac:picMkLst>
        </pc:picChg>
        <pc:picChg chg="add">
          <ac:chgData name="Nathan Barrett" userId="S::nathan@commonseas.com::cb5185be-5fee-4d3c-8e70-e8dfc151a51b" providerId="AD" clId="Web-{613E8D93-F13F-64F2-C2E4-7174000D781F}" dt="2024-05-15T10:36:43.214" v="242"/>
          <ac:picMkLst>
            <pc:docMk/>
            <pc:sldMk cId="2203144885" sldId="309"/>
            <ac:picMk id="11" creationId="{11B40CC5-7B83-65C5-FAAD-25125CD2FD26}"/>
          </ac:picMkLst>
        </pc:picChg>
      </pc:sldChg>
      <pc:sldChg chg="addSp modSp add modNotes">
        <pc:chgData name="Nathan Barrett" userId="S::nathan@commonseas.com::cb5185be-5fee-4d3c-8e70-e8dfc151a51b" providerId="AD" clId="Web-{613E8D93-F13F-64F2-C2E4-7174000D781F}" dt="2024-05-15T12:59:10.468" v="927"/>
        <pc:sldMkLst>
          <pc:docMk/>
          <pc:sldMk cId="4025599979" sldId="310"/>
        </pc:sldMkLst>
        <pc:spChg chg="mod">
          <ac:chgData name="Nathan Barrett" userId="S::nathan@commonseas.com::cb5185be-5fee-4d3c-8e70-e8dfc151a51b" providerId="AD" clId="Web-{613E8D93-F13F-64F2-C2E4-7174000D781F}" dt="2024-05-15T12:22:51.222" v="376" actId="1076"/>
          <ac:spMkLst>
            <pc:docMk/>
            <pc:sldMk cId="4025599979" sldId="310"/>
            <ac:spMk id="2" creationId="{00000000-0000-0000-0000-000000000000}"/>
          </ac:spMkLst>
        </pc:spChg>
        <pc:spChg chg="mod">
          <ac:chgData name="Nathan Barrett" userId="S::nathan@commonseas.com::cb5185be-5fee-4d3c-8e70-e8dfc151a51b" providerId="AD" clId="Web-{613E8D93-F13F-64F2-C2E4-7174000D781F}" dt="2024-05-15T12:23:01.676" v="379" actId="1076"/>
          <ac:spMkLst>
            <pc:docMk/>
            <pc:sldMk cId="4025599979" sldId="310"/>
            <ac:spMk id="3" creationId="{00000000-0000-0000-0000-000000000000}"/>
          </ac:spMkLst>
        </pc:spChg>
        <pc:spChg chg="mod">
          <ac:chgData name="Nathan Barrett" userId="S::nathan@commonseas.com::cb5185be-5fee-4d3c-8e70-e8dfc151a51b" providerId="AD" clId="Web-{613E8D93-F13F-64F2-C2E4-7174000D781F}" dt="2024-05-15T12:23:05.520" v="380" actId="1076"/>
          <ac:spMkLst>
            <pc:docMk/>
            <pc:sldMk cId="4025599979" sldId="310"/>
            <ac:spMk id="6" creationId="{00000000-0000-0000-0000-000000000000}"/>
          </ac:spMkLst>
        </pc:spChg>
        <pc:spChg chg="add mod">
          <ac:chgData name="Nathan Barrett" userId="S::nathan@commonseas.com::cb5185be-5fee-4d3c-8e70-e8dfc151a51b" providerId="AD" clId="Web-{613E8D93-F13F-64F2-C2E4-7174000D781F}" dt="2024-05-15T12:22:55.738" v="377" actId="1076"/>
          <ac:spMkLst>
            <pc:docMk/>
            <pc:sldMk cId="4025599979" sldId="310"/>
            <ac:spMk id="20" creationId="{14C142BC-ED7D-6A85-6BF7-78863AD355A2}"/>
          </ac:spMkLst>
        </pc:spChg>
        <pc:spChg chg="add mod">
          <ac:chgData name="Nathan Barrett" userId="S::nathan@commonseas.com::cb5185be-5fee-4d3c-8e70-e8dfc151a51b" providerId="AD" clId="Web-{613E8D93-F13F-64F2-C2E4-7174000D781F}" dt="2024-05-15T12:58:27.717" v="925" actId="20577"/>
          <ac:spMkLst>
            <pc:docMk/>
            <pc:sldMk cId="4025599979" sldId="310"/>
            <ac:spMk id="21" creationId="{BD2286AD-9051-C225-FDD2-4EEFF81061E5}"/>
          </ac:spMkLst>
        </pc:spChg>
        <pc:picChg chg="add mod ord">
          <ac:chgData name="Nathan Barrett" userId="S::nathan@commonseas.com::cb5185be-5fee-4d3c-8e70-e8dfc151a51b" providerId="AD" clId="Web-{613E8D93-F13F-64F2-C2E4-7174000D781F}" dt="2024-05-15T10:51:35.628" v="253"/>
          <ac:picMkLst>
            <pc:docMk/>
            <pc:sldMk cId="4025599979" sldId="310"/>
            <ac:picMk id="19" creationId="{C25A03A1-ED80-FF2F-35E6-1A48107189D2}"/>
          </ac:picMkLst>
        </pc:picChg>
      </pc:sldChg>
    </pc:docChg>
  </pc:docChgLst>
  <pc:docChgLst>
    <pc:chgData name="Nathan Barrett" userId="cb5185be-5fee-4d3c-8e70-e8dfc151a51b" providerId="ADAL" clId="{58E64959-A257-4ABE-8043-6D6FC78C5710}"/>
    <pc:docChg chg="undo custSel modSld">
      <pc:chgData name="Nathan Barrett" userId="cb5185be-5fee-4d3c-8e70-e8dfc151a51b" providerId="ADAL" clId="{58E64959-A257-4ABE-8043-6D6FC78C5710}" dt="2024-05-15T14:06:45.170" v="643" actId="1076"/>
      <pc:docMkLst>
        <pc:docMk/>
      </pc:docMkLst>
      <pc:sldChg chg="addSp delSp modSp mod modNotesTx">
        <pc:chgData name="Nathan Barrett" userId="cb5185be-5fee-4d3c-8e70-e8dfc151a51b" providerId="ADAL" clId="{58E64959-A257-4ABE-8043-6D6FC78C5710}" dt="2024-05-15T14:06:45.170" v="643" actId="1076"/>
        <pc:sldMkLst>
          <pc:docMk/>
          <pc:sldMk cId="4025599979" sldId="310"/>
        </pc:sldMkLst>
        <pc:spChg chg="mod">
          <ac:chgData name="Nathan Barrett" userId="cb5185be-5fee-4d3c-8e70-e8dfc151a51b" providerId="ADAL" clId="{58E64959-A257-4ABE-8043-6D6FC78C5710}" dt="2024-05-15T13:43:41.641" v="233" actId="20577"/>
          <ac:spMkLst>
            <pc:docMk/>
            <pc:sldMk cId="4025599979" sldId="310"/>
            <ac:spMk id="2" creationId="{00000000-0000-0000-0000-000000000000}"/>
          </ac:spMkLst>
        </pc:spChg>
        <pc:spChg chg="del mod">
          <ac:chgData name="Nathan Barrett" userId="cb5185be-5fee-4d3c-8e70-e8dfc151a51b" providerId="ADAL" clId="{58E64959-A257-4ABE-8043-6D6FC78C5710}" dt="2024-05-15T13:49:17.045" v="240" actId="478"/>
          <ac:spMkLst>
            <pc:docMk/>
            <pc:sldMk cId="4025599979" sldId="310"/>
            <ac:spMk id="3" creationId="{00000000-0000-0000-0000-000000000000}"/>
          </ac:spMkLst>
        </pc:spChg>
        <pc:spChg chg="mod">
          <ac:chgData name="Nathan Barrett" userId="cb5185be-5fee-4d3c-8e70-e8dfc151a51b" providerId="ADAL" clId="{58E64959-A257-4ABE-8043-6D6FC78C5710}" dt="2024-05-15T13:37:38.500" v="224" actId="1076"/>
          <ac:spMkLst>
            <pc:docMk/>
            <pc:sldMk cId="4025599979" sldId="310"/>
            <ac:spMk id="4" creationId="{00000000-0000-0000-0000-000000000000}"/>
          </ac:spMkLst>
        </pc:spChg>
        <pc:spChg chg="mod">
          <ac:chgData name="Nathan Barrett" userId="cb5185be-5fee-4d3c-8e70-e8dfc151a51b" providerId="ADAL" clId="{58E64959-A257-4ABE-8043-6D6FC78C5710}" dt="2024-05-15T13:37:41.629" v="225" actId="1076"/>
          <ac:spMkLst>
            <pc:docMk/>
            <pc:sldMk cId="4025599979" sldId="310"/>
            <ac:spMk id="5" creationId="{00000000-0000-0000-0000-000000000000}"/>
          </ac:spMkLst>
        </pc:spChg>
        <pc:spChg chg="del mod">
          <ac:chgData name="Nathan Barrett" userId="cb5185be-5fee-4d3c-8e70-e8dfc151a51b" providerId="ADAL" clId="{58E64959-A257-4ABE-8043-6D6FC78C5710}" dt="2024-05-15T13:49:31.994" v="245"/>
          <ac:spMkLst>
            <pc:docMk/>
            <pc:sldMk cId="4025599979" sldId="310"/>
            <ac:spMk id="6" creationId="{00000000-0000-0000-0000-000000000000}"/>
          </ac:spMkLst>
        </pc:spChg>
        <pc:spChg chg="mod">
          <ac:chgData name="Nathan Barrett" userId="cb5185be-5fee-4d3c-8e70-e8dfc151a51b" providerId="ADAL" clId="{58E64959-A257-4ABE-8043-6D6FC78C5710}" dt="2024-05-15T14:06:35.816" v="642" actId="1076"/>
          <ac:spMkLst>
            <pc:docMk/>
            <pc:sldMk cId="4025599979" sldId="310"/>
            <ac:spMk id="18" creationId="{00000000-0000-0000-0000-000000000000}"/>
          </ac:spMkLst>
        </pc:spChg>
        <pc:spChg chg="mod">
          <ac:chgData name="Nathan Barrett" userId="cb5185be-5fee-4d3c-8e70-e8dfc151a51b" providerId="ADAL" clId="{58E64959-A257-4ABE-8043-6D6FC78C5710}" dt="2024-05-15T13:20:45.663" v="96" actId="1076"/>
          <ac:spMkLst>
            <pc:docMk/>
            <pc:sldMk cId="4025599979" sldId="310"/>
            <ac:spMk id="20" creationId="{14C142BC-ED7D-6A85-6BF7-78863AD355A2}"/>
          </ac:spMkLst>
        </pc:spChg>
        <pc:spChg chg="mod">
          <ac:chgData name="Nathan Barrett" userId="cb5185be-5fee-4d3c-8e70-e8dfc151a51b" providerId="ADAL" clId="{58E64959-A257-4ABE-8043-6D6FC78C5710}" dt="2024-05-15T13:27:19.280" v="163" actId="20577"/>
          <ac:spMkLst>
            <pc:docMk/>
            <pc:sldMk cId="4025599979" sldId="310"/>
            <ac:spMk id="21" creationId="{BD2286AD-9051-C225-FDD2-4EEFF81061E5}"/>
          </ac:spMkLst>
        </pc:spChg>
        <pc:spChg chg="add mod">
          <ac:chgData name="Nathan Barrett" userId="cb5185be-5fee-4d3c-8e70-e8dfc151a51b" providerId="ADAL" clId="{58E64959-A257-4ABE-8043-6D6FC78C5710}" dt="2024-05-15T14:06:45.170" v="643" actId="1076"/>
          <ac:spMkLst>
            <pc:docMk/>
            <pc:sldMk cId="4025599979" sldId="310"/>
            <ac:spMk id="1067" creationId="{B1D3101F-D346-B89B-C766-C7DEB660F5B9}"/>
          </ac:spMkLst>
        </pc:spChg>
        <pc:spChg chg="add mod">
          <ac:chgData name="Nathan Barrett" userId="cb5185be-5fee-4d3c-8e70-e8dfc151a51b" providerId="ADAL" clId="{58E64959-A257-4ABE-8043-6D6FC78C5710}" dt="2024-05-15T14:04:16.355" v="493" actId="1076"/>
          <ac:spMkLst>
            <pc:docMk/>
            <pc:sldMk cId="4025599979" sldId="310"/>
            <ac:spMk id="1068" creationId="{C3EBA1D1-3AD1-6B3A-275E-8447558B386F}"/>
          </ac:spMkLst>
        </pc:spChg>
        <pc:grpChg chg="mod">
          <ac:chgData name="Nathan Barrett" userId="cb5185be-5fee-4d3c-8e70-e8dfc151a51b" providerId="ADAL" clId="{58E64959-A257-4ABE-8043-6D6FC78C5710}" dt="2024-05-15T13:59:40.236" v="426" actId="1076"/>
          <ac:grpSpMkLst>
            <pc:docMk/>
            <pc:sldMk cId="4025599979" sldId="310"/>
            <ac:grpSpMk id="7" creationId="{00000000-0000-0000-0000-000000000000}"/>
          </ac:grpSpMkLst>
        </pc:grpChg>
        <pc:picChg chg="mod">
          <ac:chgData name="Nathan Barrett" userId="cb5185be-5fee-4d3c-8e70-e8dfc151a51b" providerId="ADAL" clId="{58E64959-A257-4ABE-8043-6D6FC78C5710}" dt="2024-05-15T14:06:28.616" v="641" actId="1076"/>
          <ac:picMkLst>
            <pc:docMk/>
            <pc:sldMk cId="4025599979" sldId="310"/>
            <ac:picMk id="19" creationId="{C25A03A1-ED80-FF2F-35E6-1A48107189D2}"/>
          </ac:picMkLst>
        </pc:picChg>
        <pc:picChg chg="add del mod">
          <ac:chgData name="Nathan Barrett" userId="cb5185be-5fee-4d3c-8e70-e8dfc151a51b" providerId="ADAL" clId="{58E64959-A257-4ABE-8043-6D6FC78C5710}" dt="2024-05-15T13:55:57.757" v="410" actId="478"/>
          <ac:picMkLst>
            <pc:docMk/>
            <pc:sldMk cId="4025599979" sldId="310"/>
            <ac:picMk id="23" creationId="{A3B96084-4CC5-6C02-F565-A7CF01782BB2}"/>
          </ac:picMkLst>
        </pc:picChg>
        <pc:picChg chg="add del mod">
          <ac:chgData name="Nathan Barrett" userId="cb5185be-5fee-4d3c-8e70-e8dfc151a51b" providerId="ADAL" clId="{58E64959-A257-4ABE-8043-6D6FC78C5710}" dt="2024-05-15T13:55:57.246" v="409" actId="478"/>
          <ac:picMkLst>
            <pc:docMk/>
            <pc:sldMk cId="4025599979" sldId="310"/>
            <ac:picMk id="24" creationId="{45A19967-C6C6-7FA7-EACF-3B2CB5CAEBA6}"/>
          </ac:picMkLst>
        </pc:picChg>
        <pc:picChg chg="add del mod">
          <ac:chgData name="Nathan Barrett" userId="cb5185be-5fee-4d3c-8e70-e8dfc151a51b" providerId="ADAL" clId="{58E64959-A257-4ABE-8043-6D6FC78C5710}" dt="2024-05-15T13:55:56.762" v="408" actId="478"/>
          <ac:picMkLst>
            <pc:docMk/>
            <pc:sldMk cId="4025599979" sldId="310"/>
            <ac:picMk id="25" creationId="{229C64F0-0FCA-7756-9565-647D9725B9BE}"/>
          </ac:picMkLst>
        </pc:picChg>
        <pc:picChg chg="add del mod">
          <ac:chgData name="Nathan Barrett" userId="cb5185be-5fee-4d3c-8e70-e8dfc151a51b" providerId="ADAL" clId="{58E64959-A257-4ABE-8043-6D6FC78C5710}" dt="2024-05-15T13:55:56.166" v="407" actId="478"/>
          <ac:picMkLst>
            <pc:docMk/>
            <pc:sldMk cId="4025599979" sldId="310"/>
            <ac:picMk id="26" creationId="{856DB038-9327-6868-734F-76CE9B273CB5}"/>
          </ac:picMkLst>
        </pc:picChg>
        <pc:picChg chg="add del mod">
          <ac:chgData name="Nathan Barrett" userId="cb5185be-5fee-4d3c-8e70-e8dfc151a51b" providerId="ADAL" clId="{58E64959-A257-4ABE-8043-6D6FC78C5710}" dt="2024-05-15T13:55:55.460" v="406" actId="478"/>
          <ac:picMkLst>
            <pc:docMk/>
            <pc:sldMk cId="4025599979" sldId="310"/>
            <ac:picMk id="27" creationId="{74FF27D7-1103-1FE9-3C3B-F63B8840D0E7}"/>
          </ac:picMkLst>
        </pc:picChg>
        <pc:picChg chg="add del mod">
          <ac:chgData name="Nathan Barrett" userId="cb5185be-5fee-4d3c-8e70-e8dfc151a51b" providerId="ADAL" clId="{58E64959-A257-4ABE-8043-6D6FC78C5710}" dt="2024-05-15T13:55:54.720" v="405" actId="478"/>
          <ac:picMkLst>
            <pc:docMk/>
            <pc:sldMk cId="4025599979" sldId="310"/>
            <ac:picMk id="28" creationId="{737BF083-9A41-E3C3-E2AA-30C3E443E11D}"/>
          </ac:picMkLst>
        </pc:picChg>
        <pc:picChg chg="add del mod">
          <ac:chgData name="Nathan Barrett" userId="cb5185be-5fee-4d3c-8e70-e8dfc151a51b" providerId="ADAL" clId="{58E64959-A257-4ABE-8043-6D6FC78C5710}" dt="2024-05-15T13:56:00.385" v="414" actId="478"/>
          <ac:picMkLst>
            <pc:docMk/>
            <pc:sldMk cId="4025599979" sldId="310"/>
            <ac:picMk id="29" creationId="{4A3EABD8-DF36-80F9-090C-BAA77AF562E1}"/>
          </ac:picMkLst>
        </pc:picChg>
        <pc:picChg chg="add del mod">
          <ac:chgData name="Nathan Barrett" userId="cb5185be-5fee-4d3c-8e70-e8dfc151a51b" providerId="ADAL" clId="{58E64959-A257-4ABE-8043-6D6FC78C5710}" dt="2024-05-15T13:56:02.167" v="415" actId="478"/>
          <ac:picMkLst>
            <pc:docMk/>
            <pc:sldMk cId="4025599979" sldId="310"/>
            <ac:picMk id="30" creationId="{65FACD10-AEEE-E64E-44D4-CEE2CDBC76A9}"/>
          </ac:picMkLst>
        </pc:picChg>
        <pc:picChg chg="add del mod">
          <ac:chgData name="Nathan Barrett" userId="cb5185be-5fee-4d3c-8e70-e8dfc151a51b" providerId="ADAL" clId="{58E64959-A257-4ABE-8043-6D6FC78C5710}" dt="2024-05-15T13:55:59.598" v="413" actId="478"/>
          <ac:picMkLst>
            <pc:docMk/>
            <pc:sldMk cId="4025599979" sldId="310"/>
            <ac:picMk id="31" creationId="{A1EBE590-5F44-E279-A24F-689100755E4B}"/>
          </ac:picMkLst>
        </pc:picChg>
        <pc:picChg chg="add del mod">
          <ac:chgData name="Nathan Barrett" userId="cb5185be-5fee-4d3c-8e70-e8dfc151a51b" providerId="ADAL" clId="{58E64959-A257-4ABE-8043-6D6FC78C5710}" dt="2024-05-15T13:55:59.196" v="412" actId="478"/>
          <ac:picMkLst>
            <pc:docMk/>
            <pc:sldMk cId="4025599979" sldId="310"/>
            <ac:picMk id="32" creationId="{D81F807D-C1BE-5A4A-2870-619A56FF6FB2}"/>
          </ac:picMkLst>
        </pc:picChg>
        <pc:picChg chg="add del mod">
          <ac:chgData name="Nathan Barrett" userId="cb5185be-5fee-4d3c-8e70-e8dfc151a51b" providerId="ADAL" clId="{58E64959-A257-4ABE-8043-6D6FC78C5710}" dt="2024-05-15T13:55:58.742" v="411" actId="478"/>
          <ac:picMkLst>
            <pc:docMk/>
            <pc:sldMk cId="4025599979" sldId="310"/>
            <ac:picMk id="33" creationId="{8BAE7776-6F55-314A-2256-3456958060D3}"/>
          </ac:picMkLst>
        </pc:picChg>
        <pc:picChg chg="add mod">
          <ac:chgData name="Nathan Barrett" userId="cb5185be-5fee-4d3c-8e70-e8dfc151a51b" providerId="ADAL" clId="{58E64959-A257-4ABE-8043-6D6FC78C5710}" dt="2024-05-15T14:03:46.005" v="479" actId="1076"/>
          <ac:picMkLst>
            <pc:docMk/>
            <pc:sldMk cId="4025599979" sldId="310"/>
            <ac:picMk id="35" creationId="{A82CA4FF-7D92-78EB-D64D-577A3A86CCAE}"/>
          </ac:picMkLst>
        </pc:picChg>
        <pc:picChg chg="add mod">
          <ac:chgData name="Nathan Barrett" userId="cb5185be-5fee-4d3c-8e70-e8dfc151a51b" providerId="ADAL" clId="{58E64959-A257-4ABE-8043-6D6FC78C5710}" dt="2024-05-15T14:03:53.757" v="480" actId="1076"/>
          <ac:picMkLst>
            <pc:docMk/>
            <pc:sldMk cId="4025599979" sldId="310"/>
            <ac:picMk id="36" creationId="{3260CD5E-6EED-F3C1-C5B0-A206659829EB}"/>
          </ac:picMkLst>
        </pc:picChg>
        <pc:picChg chg="add mod">
          <ac:chgData name="Nathan Barrett" userId="cb5185be-5fee-4d3c-8e70-e8dfc151a51b" providerId="ADAL" clId="{58E64959-A257-4ABE-8043-6D6FC78C5710}" dt="2024-05-15T14:03:53.757" v="480" actId="1076"/>
          <ac:picMkLst>
            <pc:docMk/>
            <pc:sldMk cId="4025599979" sldId="310"/>
            <ac:picMk id="37" creationId="{34506384-7A6C-A9C6-87F9-8B8BB5C9840B}"/>
          </ac:picMkLst>
        </pc:picChg>
        <pc:picChg chg="add mod">
          <ac:chgData name="Nathan Barrett" userId="cb5185be-5fee-4d3c-8e70-e8dfc151a51b" providerId="ADAL" clId="{58E64959-A257-4ABE-8043-6D6FC78C5710}" dt="2024-05-15T14:03:53.757" v="480" actId="1076"/>
          <ac:picMkLst>
            <pc:docMk/>
            <pc:sldMk cId="4025599979" sldId="310"/>
            <ac:picMk id="38" creationId="{1622285D-71C6-2F20-C544-D8119BCF93AB}"/>
          </ac:picMkLst>
        </pc:picChg>
        <pc:picChg chg="add mod">
          <ac:chgData name="Nathan Barrett" userId="cb5185be-5fee-4d3c-8e70-e8dfc151a51b" providerId="ADAL" clId="{58E64959-A257-4ABE-8043-6D6FC78C5710}" dt="2024-05-15T14:03:53.757" v="480" actId="1076"/>
          <ac:picMkLst>
            <pc:docMk/>
            <pc:sldMk cId="4025599979" sldId="310"/>
            <ac:picMk id="39" creationId="{1E00CA6A-1AB9-1964-738A-51CA66499E4F}"/>
          </ac:picMkLst>
        </pc:picChg>
        <pc:picChg chg="add mod">
          <ac:chgData name="Nathan Barrett" userId="cb5185be-5fee-4d3c-8e70-e8dfc151a51b" providerId="ADAL" clId="{58E64959-A257-4ABE-8043-6D6FC78C5710}" dt="2024-05-15T14:03:53.757" v="480" actId="1076"/>
          <ac:picMkLst>
            <pc:docMk/>
            <pc:sldMk cId="4025599979" sldId="310"/>
            <ac:picMk id="40" creationId="{80C80FAE-8CAD-22F4-E7F2-534DCEE70979}"/>
          </ac:picMkLst>
        </pc:picChg>
        <pc:picChg chg="add mod">
          <ac:chgData name="Nathan Barrett" userId="cb5185be-5fee-4d3c-8e70-e8dfc151a51b" providerId="ADAL" clId="{58E64959-A257-4ABE-8043-6D6FC78C5710}" dt="2024-05-15T14:03:53.757" v="480" actId="1076"/>
          <ac:picMkLst>
            <pc:docMk/>
            <pc:sldMk cId="4025599979" sldId="310"/>
            <ac:picMk id="41" creationId="{BAD29A64-1C5E-6F7B-7536-A72285EB0BA9}"/>
          </ac:picMkLst>
        </pc:picChg>
        <pc:picChg chg="add mod">
          <ac:chgData name="Nathan Barrett" userId="cb5185be-5fee-4d3c-8e70-e8dfc151a51b" providerId="ADAL" clId="{58E64959-A257-4ABE-8043-6D6FC78C5710}" dt="2024-05-15T14:03:53.757" v="480" actId="1076"/>
          <ac:picMkLst>
            <pc:docMk/>
            <pc:sldMk cId="4025599979" sldId="310"/>
            <ac:picMk id="42" creationId="{A4477D44-7BCC-879E-DED1-B4246A9B7EBE}"/>
          </ac:picMkLst>
        </pc:picChg>
        <pc:picChg chg="add mod">
          <ac:chgData name="Nathan Barrett" userId="cb5185be-5fee-4d3c-8e70-e8dfc151a51b" providerId="ADAL" clId="{58E64959-A257-4ABE-8043-6D6FC78C5710}" dt="2024-05-15T14:03:53.757" v="480" actId="1076"/>
          <ac:picMkLst>
            <pc:docMk/>
            <pc:sldMk cId="4025599979" sldId="310"/>
            <ac:picMk id="43" creationId="{27F11847-0C47-DF3E-F7F4-D2FCA0852211}"/>
          </ac:picMkLst>
        </pc:picChg>
        <pc:picChg chg="add mod">
          <ac:chgData name="Nathan Barrett" userId="cb5185be-5fee-4d3c-8e70-e8dfc151a51b" providerId="ADAL" clId="{58E64959-A257-4ABE-8043-6D6FC78C5710}" dt="2024-05-15T14:03:53.757" v="480" actId="1076"/>
          <ac:picMkLst>
            <pc:docMk/>
            <pc:sldMk cId="4025599979" sldId="310"/>
            <ac:picMk id="44" creationId="{A1180D55-4830-8C25-6BAB-FBCC607EA222}"/>
          </ac:picMkLst>
        </pc:picChg>
        <pc:picChg chg="add mod">
          <ac:chgData name="Nathan Barrett" userId="cb5185be-5fee-4d3c-8e70-e8dfc151a51b" providerId="ADAL" clId="{58E64959-A257-4ABE-8043-6D6FC78C5710}" dt="2024-05-15T14:03:53.757" v="480" actId="1076"/>
          <ac:picMkLst>
            <pc:docMk/>
            <pc:sldMk cId="4025599979" sldId="310"/>
            <ac:picMk id="45" creationId="{15D2D761-61CB-2E7A-C5BF-262F110C5CF4}"/>
          </ac:picMkLst>
        </pc:picChg>
        <pc:picChg chg="add mod">
          <ac:chgData name="Nathan Barrett" userId="cb5185be-5fee-4d3c-8e70-e8dfc151a51b" providerId="ADAL" clId="{58E64959-A257-4ABE-8043-6D6FC78C5710}" dt="2024-05-15T14:02:23.633" v="451"/>
          <ac:picMkLst>
            <pc:docMk/>
            <pc:sldMk cId="4025599979" sldId="310"/>
            <ac:picMk id="46" creationId="{E21376EB-5220-4E87-DE5B-BFA1EFA22EB7}"/>
          </ac:picMkLst>
        </pc:picChg>
        <pc:picChg chg="add mod">
          <ac:chgData name="Nathan Barrett" userId="cb5185be-5fee-4d3c-8e70-e8dfc151a51b" providerId="ADAL" clId="{58E64959-A257-4ABE-8043-6D6FC78C5710}" dt="2024-05-15T14:02:23.633" v="451"/>
          <ac:picMkLst>
            <pc:docMk/>
            <pc:sldMk cId="4025599979" sldId="310"/>
            <ac:picMk id="47" creationId="{043369B3-6672-303C-5417-CC0F349F4ADA}"/>
          </ac:picMkLst>
        </pc:picChg>
        <pc:picChg chg="add mod">
          <ac:chgData name="Nathan Barrett" userId="cb5185be-5fee-4d3c-8e70-e8dfc151a51b" providerId="ADAL" clId="{58E64959-A257-4ABE-8043-6D6FC78C5710}" dt="2024-05-15T14:02:23.633" v="451"/>
          <ac:picMkLst>
            <pc:docMk/>
            <pc:sldMk cId="4025599979" sldId="310"/>
            <ac:picMk id="48" creationId="{B3062185-9668-6272-BD8C-7D34D2231EDC}"/>
          </ac:picMkLst>
        </pc:picChg>
        <pc:picChg chg="add mod">
          <ac:chgData name="Nathan Barrett" userId="cb5185be-5fee-4d3c-8e70-e8dfc151a51b" providerId="ADAL" clId="{58E64959-A257-4ABE-8043-6D6FC78C5710}" dt="2024-05-15T14:02:23.633" v="451"/>
          <ac:picMkLst>
            <pc:docMk/>
            <pc:sldMk cId="4025599979" sldId="310"/>
            <ac:picMk id="49" creationId="{875DEE57-FA49-1369-573D-BB323A63DF7E}"/>
          </ac:picMkLst>
        </pc:picChg>
        <pc:picChg chg="add mod">
          <ac:chgData name="Nathan Barrett" userId="cb5185be-5fee-4d3c-8e70-e8dfc151a51b" providerId="ADAL" clId="{58E64959-A257-4ABE-8043-6D6FC78C5710}" dt="2024-05-15T14:02:23.633" v="451"/>
          <ac:picMkLst>
            <pc:docMk/>
            <pc:sldMk cId="4025599979" sldId="310"/>
            <ac:picMk id="50" creationId="{1BB99A69-018A-7631-6E74-543205DFCBAD}"/>
          </ac:picMkLst>
        </pc:picChg>
        <pc:picChg chg="add mod">
          <ac:chgData name="Nathan Barrett" userId="cb5185be-5fee-4d3c-8e70-e8dfc151a51b" providerId="ADAL" clId="{58E64959-A257-4ABE-8043-6D6FC78C5710}" dt="2024-05-15T14:02:23.633" v="451"/>
          <ac:picMkLst>
            <pc:docMk/>
            <pc:sldMk cId="4025599979" sldId="310"/>
            <ac:picMk id="51" creationId="{ADA260A2-EB35-FF40-E01C-118959AE68FB}"/>
          </ac:picMkLst>
        </pc:picChg>
        <pc:picChg chg="add mod">
          <ac:chgData name="Nathan Barrett" userId="cb5185be-5fee-4d3c-8e70-e8dfc151a51b" providerId="ADAL" clId="{58E64959-A257-4ABE-8043-6D6FC78C5710}" dt="2024-05-15T14:02:23.633" v="451"/>
          <ac:picMkLst>
            <pc:docMk/>
            <pc:sldMk cId="4025599979" sldId="310"/>
            <ac:picMk id="52" creationId="{12343581-451E-297D-7FAC-4AEC13E2F9E9}"/>
          </ac:picMkLst>
        </pc:picChg>
        <pc:picChg chg="add mod">
          <ac:chgData name="Nathan Barrett" userId="cb5185be-5fee-4d3c-8e70-e8dfc151a51b" providerId="ADAL" clId="{58E64959-A257-4ABE-8043-6D6FC78C5710}" dt="2024-05-15T14:02:23.633" v="451"/>
          <ac:picMkLst>
            <pc:docMk/>
            <pc:sldMk cId="4025599979" sldId="310"/>
            <ac:picMk id="53" creationId="{ACAFE172-0F74-E68B-E0AF-9A475B484757}"/>
          </ac:picMkLst>
        </pc:picChg>
        <pc:picChg chg="add mod">
          <ac:chgData name="Nathan Barrett" userId="cb5185be-5fee-4d3c-8e70-e8dfc151a51b" providerId="ADAL" clId="{58E64959-A257-4ABE-8043-6D6FC78C5710}" dt="2024-05-15T14:02:23.633" v="451"/>
          <ac:picMkLst>
            <pc:docMk/>
            <pc:sldMk cId="4025599979" sldId="310"/>
            <ac:picMk id="54" creationId="{EBC6772B-5645-F793-8FF6-81F09DB34A6E}"/>
          </ac:picMkLst>
        </pc:picChg>
        <pc:picChg chg="add mod">
          <ac:chgData name="Nathan Barrett" userId="cb5185be-5fee-4d3c-8e70-e8dfc151a51b" providerId="ADAL" clId="{58E64959-A257-4ABE-8043-6D6FC78C5710}" dt="2024-05-15T14:02:23.633" v="451"/>
          <ac:picMkLst>
            <pc:docMk/>
            <pc:sldMk cId="4025599979" sldId="310"/>
            <ac:picMk id="55" creationId="{2BF924AB-32F1-3749-8C1D-D68F95464C8D}"/>
          </ac:picMkLst>
        </pc:picChg>
        <pc:picChg chg="add mod">
          <ac:chgData name="Nathan Barrett" userId="cb5185be-5fee-4d3c-8e70-e8dfc151a51b" providerId="ADAL" clId="{58E64959-A257-4ABE-8043-6D6FC78C5710}" dt="2024-05-15T14:03:53.757" v="480" actId="1076"/>
          <ac:picMkLst>
            <pc:docMk/>
            <pc:sldMk cId="4025599979" sldId="310"/>
            <ac:picMk id="56" creationId="{80E999B6-A293-7C77-0345-B3FA3AC45C03}"/>
          </ac:picMkLst>
        </pc:picChg>
        <pc:picChg chg="add mod">
          <ac:chgData name="Nathan Barrett" userId="cb5185be-5fee-4d3c-8e70-e8dfc151a51b" providerId="ADAL" clId="{58E64959-A257-4ABE-8043-6D6FC78C5710}" dt="2024-05-15T14:03:53.757" v="480" actId="1076"/>
          <ac:picMkLst>
            <pc:docMk/>
            <pc:sldMk cId="4025599979" sldId="310"/>
            <ac:picMk id="57" creationId="{0EC0B305-FB25-F161-42D0-8F71FCEE71FE}"/>
          </ac:picMkLst>
        </pc:picChg>
        <pc:picChg chg="add mod">
          <ac:chgData name="Nathan Barrett" userId="cb5185be-5fee-4d3c-8e70-e8dfc151a51b" providerId="ADAL" clId="{58E64959-A257-4ABE-8043-6D6FC78C5710}" dt="2024-05-15T14:03:53.757" v="480" actId="1076"/>
          <ac:picMkLst>
            <pc:docMk/>
            <pc:sldMk cId="4025599979" sldId="310"/>
            <ac:picMk id="58" creationId="{56265536-4499-95D1-53CF-FA76FE5573C8}"/>
          </ac:picMkLst>
        </pc:picChg>
        <pc:picChg chg="add mod">
          <ac:chgData name="Nathan Barrett" userId="cb5185be-5fee-4d3c-8e70-e8dfc151a51b" providerId="ADAL" clId="{58E64959-A257-4ABE-8043-6D6FC78C5710}" dt="2024-05-15T14:03:53.757" v="480" actId="1076"/>
          <ac:picMkLst>
            <pc:docMk/>
            <pc:sldMk cId="4025599979" sldId="310"/>
            <ac:picMk id="59" creationId="{AA20E074-FFD1-E8B1-C1F1-431FC4330A09}"/>
          </ac:picMkLst>
        </pc:picChg>
        <pc:picChg chg="add mod">
          <ac:chgData name="Nathan Barrett" userId="cb5185be-5fee-4d3c-8e70-e8dfc151a51b" providerId="ADAL" clId="{58E64959-A257-4ABE-8043-6D6FC78C5710}" dt="2024-05-15T14:03:53.757" v="480" actId="1076"/>
          <ac:picMkLst>
            <pc:docMk/>
            <pc:sldMk cId="4025599979" sldId="310"/>
            <ac:picMk id="60" creationId="{3793474A-EB64-FEBF-EB4A-A1A7D84222E3}"/>
          </ac:picMkLst>
        </pc:picChg>
        <pc:picChg chg="add mod">
          <ac:chgData name="Nathan Barrett" userId="cb5185be-5fee-4d3c-8e70-e8dfc151a51b" providerId="ADAL" clId="{58E64959-A257-4ABE-8043-6D6FC78C5710}" dt="2024-05-15T14:03:53.757" v="480" actId="1076"/>
          <ac:picMkLst>
            <pc:docMk/>
            <pc:sldMk cId="4025599979" sldId="310"/>
            <ac:picMk id="61" creationId="{603272C5-0D8E-CA9D-94C5-6CFBDB47BBC4}"/>
          </ac:picMkLst>
        </pc:picChg>
        <pc:picChg chg="add mod">
          <ac:chgData name="Nathan Barrett" userId="cb5185be-5fee-4d3c-8e70-e8dfc151a51b" providerId="ADAL" clId="{58E64959-A257-4ABE-8043-6D6FC78C5710}" dt="2024-05-15T14:03:53.757" v="480" actId="1076"/>
          <ac:picMkLst>
            <pc:docMk/>
            <pc:sldMk cId="4025599979" sldId="310"/>
            <ac:picMk id="62" creationId="{86AC869C-BF0C-D3CB-83F7-C68B06F859CB}"/>
          </ac:picMkLst>
        </pc:picChg>
        <pc:picChg chg="add mod">
          <ac:chgData name="Nathan Barrett" userId="cb5185be-5fee-4d3c-8e70-e8dfc151a51b" providerId="ADAL" clId="{58E64959-A257-4ABE-8043-6D6FC78C5710}" dt="2024-05-15T14:03:53.757" v="480" actId="1076"/>
          <ac:picMkLst>
            <pc:docMk/>
            <pc:sldMk cId="4025599979" sldId="310"/>
            <ac:picMk id="63" creationId="{4C9B99AB-8A30-24F8-9402-4735D7AB9E04}"/>
          </ac:picMkLst>
        </pc:picChg>
        <pc:picChg chg="add mod">
          <ac:chgData name="Nathan Barrett" userId="cb5185be-5fee-4d3c-8e70-e8dfc151a51b" providerId="ADAL" clId="{58E64959-A257-4ABE-8043-6D6FC78C5710}" dt="2024-05-15T14:03:53.757" v="480" actId="1076"/>
          <ac:picMkLst>
            <pc:docMk/>
            <pc:sldMk cId="4025599979" sldId="310"/>
            <ac:picMk id="1024" creationId="{1309BF99-6FEC-7A5B-B4DA-70EC6262B202}"/>
          </ac:picMkLst>
        </pc:picChg>
        <pc:picChg chg="add mod">
          <ac:chgData name="Nathan Barrett" userId="cb5185be-5fee-4d3c-8e70-e8dfc151a51b" providerId="ADAL" clId="{58E64959-A257-4ABE-8043-6D6FC78C5710}" dt="2024-05-15T14:03:53.757" v="480" actId="1076"/>
          <ac:picMkLst>
            <pc:docMk/>
            <pc:sldMk cId="4025599979" sldId="310"/>
            <ac:picMk id="1025" creationId="{475C6470-0FAE-1C9A-7EBC-1D06DD04F480}"/>
          </ac:picMkLst>
        </pc:picChg>
        <pc:picChg chg="add del mod">
          <ac:chgData name="Nathan Barrett" userId="cb5185be-5fee-4d3c-8e70-e8dfc151a51b" providerId="ADAL" clId="{58E64959-A257-4ABE-8043-6D6FC78C5710}" dt="2024-05-15T13:47:04.391" v="239" actId="478"/>
          <ac:picMkLst>
            <pc:docMk/>
            <pc:sldMk cId="4025599979" sldId="310"/>
            <ac:picMk id="1026" creationId="{7A999910-F847-3DD8-17A8-E991C88B036D}"/>
          </ac:picMkLst>
        </pc:picChg>
        <pc:picChg chg="add mod">
          <ac:chgData name="Nathan Barrett" userId="cb5185be-5fee-4d3c-8e70-e8dfc151a51b" providerId="ADAL" clId="{58E64959-A257-4ABE-8043-6D6FC78C5710}" dt="2024-05-15T14:03:53.757" v="480" actId="1076"/>
          <ac:picMkLst>
            <pc:docMk/>
            <pc:sldMk cId="4025599979" sldId="310"/>
            <ac:picMk id="1027" creationId="{770167E2-B4D4-22FB-A5E3-D624B52E870E}"/>
          </ac:picMkLst>
        </pc:picChg>
        <pc:picChg chg="add mod">
          <ac:chgData name="Nathan Barrett" userId="cb5185be-5fee-4d3c-8e70-e8dfc151a51b" providerId="ADAL" clId="{58E64959-A257-4ABE-8043-6D6FC78C5710}" dt="2024-05-15T14:03:53.757" v="480" actId="1076"/>
          <ac:picMkLst>
            <pc:docMk/>
            <pc:sldMk cId="4025599979" sldId="310"/>
            <ac:picMk id="1028" creationId="{7FECFA14-E3A3-45E6-744F-8B760CF7FF99}"/>
          </ac:picMkLst>
        </pc:picChg>
        <pc:picChg chg="add mod">
          <ac:chgData name="Nathan Barrett" userId="cb5185be-5fee-4d3c-8e70-e8dfc151a51b" providerId="ADAL" clId="{58E64959-A257-4ABE-8043-6D6FC78C5710}" dt="2024-05-15T14:03:53.757" v="480" actId="1076"/>
          <ac:picMkLst>
            <pc:docMk/>
            <pc:sldMk cId="4025599979" sldId="310"/>
            <ac:picMk id="1029" creationId="{AC14FF01-8DA5-AE33-A1F3-5655AB5DB934}"/>
          </ac:picMkLst>
        </pc:picChg>
        <pc:picChg chg="add mod">
          <ac:chgData name="Nathan Barrett" userId="cb5185be-5fee-4d3c-8e70-e8dfc151a51b" providerId="ADAL" clId="{58E64959-A257-4ABE-8043-6D6FC78C5710}" dt="2024-05-15T14:03:53.757" v="480" actId="1076"/>
          <ac:picMkLst>
            <pc:docMk/>
            <pc:sldMk cId="4025599979" sldId="310"/>
            <ac:picMk id="1030" creationId="{935D0319-5B38-AAA7-9E37-9D3889163CFB}"/>
          </ac:picMkLst>
        </pc:picChg>
        <pc:picChg chg="add mod">
          <ac:chgData name="Nathan Barrett" userId="cb5185be-5fee-4d3c-8e70-e8dfc151a51b" providerId="ADAL" clId="{58E64959-A257-4ABE-8043-6D6FC78C5710}" dt="2024-05-15T14:03:53.757" v="480" actId="1076"/>
          <ac:picMkLst>
            <pc:docMk/>
            <pc:sldMk cId="4025599979" sldId="310"/>
            <ac:picMk id="1031" creationId="{D759E2B2-736B-13C2-926C-F50E6CE2C92C}"/>
          </ac:picMkLst>
        </pc:picChg>
        <pc:picChg chg="add mod">
          <ac:chgData name="Nathan Barrett" userId="cb5185be-5fee-4d3c-8e70-e8dfc151a51b" providerId="ADAL" clId="{58E64959-A257-4ABE-8043-6D6FC78C5710}" dt="2024-05-15T14:03:53.757" v="480" actId="1076"/>
          <ac:picMkLst>
            <pc:docMk/>
            <pc:sldMk cId="4025599979" sldId="310"/>
            <ac:picMk id="1032" creationId="{90A7644E-1517-0ABF-0220-9E2A8BF0F7D1}"/>
          </ac:picMkLst>
        </pc:picChg>
        <pc:picChg chg="add mod">
          <ac:chgData name="Nathan Barrett" userId="cb5185be-5fee-4d3c-8e70-e8dfc151a51b" providerId="ADAL" clId="{58E64959-A257-4ABE-8043-6D6FC78C5710}" dt="2024-05-15T14:03:53.757" v="480" actId="1076"/>
          <ac:picMkLst>
            <pc:docMk/>
            <pc:sldMk cId="4025599979" sldId="310"/>
            <ac:picMk id="1033" creationId="{D8271DE5-EB2B-3BC4-23FD-531A01808907}"/>
          </ac:picMkLst>
        </pc:picChg>
        <pc:picChg chg="add mod">
          <ac:chgData name="Nathan Barrett" userId="cb5185be-5fee-4d3c-8e70-e8dfc151a51b" providerId="ADAL" clId="{58E64959-A257-4ABE-8043-6D6FC78C5710}" dt="2024-05-15T14:03:53.757" v="480" actId="1076"/>
          <ac:picMkLst>
            <pc:docMk/>
            <pc:sldMk cId="4025599979" sldId="310"/>
            <ac:picMk id="1034" creationId="{1E8D1CD3-3631-59F7-852A-7E11BD2EAC62}"/>
          </ac:picMkLst>
        </pc:picChg>
        <pc:picChg chg="add mod">
          <ac:chgData name="Nathan Barrett" userId="cb5185be-5fee-4d3c-8e70-e8dfc151a51b" providerId="ADAL" clId="{58E64959-A257-4ABE-8043-6D6FC78C5710}" dt="2024-05-15T14:03:53.757" v="480" actId="1076"/>
          <ac:picMkLst>
            <pc:docMk/>
            <pc:sldMk cId="4025599979" sldId="310"/>
            <ac:picMk id="1035" creationId="{AD526129-9650-8C63-FD12-ECC1A47B29A3}"/>
          </ac:picMkLst>
        </pc:picChg>
        <pc:picChg chg="add mod">
          <ac:chgData name="Nathan Barrett" userId="cb5185be-5fee-4d3c-8e70-e8dfc151a51b" providerId="ADAL" clId="{58E64959-A257-4ABE-8043-6D6FC78C5710}" dt="2024-05-15T14:03:53.757" v="480" actId="1076"/>
          <ac:picMkLst>
            <pc:docMk/>
            <pc:sldMk cId="4025599979" sldId="310"/>
            <ac:picMk id="1036" creationId="{A4584E87-64BC-9F09-D156-A41F847A5570}"/>
          </ac:picMkLst>
        </pc:picChg>
        <pc:picChg chg="add mod">
          <ac:chgData name="Nathan Barrett" userId="cb5185be-5fee-4d3c-8e70-e8dfc151a51b" providerId="ADAL" clId="{58E64959-A257-4ABE-8043-6D6FC78C5710}" dt="2024-05-15T14:03:53.757" v="480" actId="1076"/>
          <ac:picMkLst>
            <pc:docMk/>
            <pc:sldMk cId="4025599979" sldId="310"/>
            <ac:picMk id="1037" creationId="{9B1ECDC4-C6DA-2359-5517-1DF4E00616C5}"/>
          </ac:picMkLst>
        </pc:picChg>
        <pc:picChg chg="add mod">
          <ac:chgData name="Nathan Barrett" userId="cb5185be-5fee-4d3c-8e70-e8dfc151a51b" providerId="ADAL" clId="{58E64959-A257-4ABE-8043-6D6FC78C5710}" dt="2024-05-15T14:03:53.757" v="480" actId="1076"/>
          <ac:picMkLst>
            <pc:docMk/>
            <pc:sldMk cId="4025599979" sldId="310"/>
            <ac:picMk id="1038" creationId="{C1C9F7BF-A95C-1249-497C-0C12C4AA60F0}"/>
          </ac:picMkLst>
        </pc:picChg>
        <pc:picChg chg="add mod">
          <ac:chgData name="Nathan Barrett" userId="cb5185be-5fee-4d3c-8e70-e8dfc151a51b" providerId="ADAL" clId="{58E64959-A257-4ABE-8043-6D6FC78C5710}" dt="2024-05-15T14:03:53.757" v="480" actId="1076"/>
          <ac:picMkLst>
            <pc:docMk/>
            <pc:sldMk cId="4025599979" sldId="310"/>
            <ac:picMk id="1039" creationId="{D0857692-D825-9114-65E0-1073ACAE82F3}"/>
          </ac:picMkLst>
        </pc:picChg>
        <pc:picChg chg="add mod">
          <ac:chgData name="Nathan Barrett" userId="cb5185be-5fee-4d3c-8e70-e8dfc151a51b" providerId="ADAL" clId="{58E64959-A257-4ABE-8043-6D6FC78C5710}" dt="2024-05-15T14:03:53.757" v="480" actId="1076"/>
          <ac:picMkLst>
            <pc:docMk/>
            <pc:sldMk cId="4025599979" sldId="310"/>
            <ac:picMk id="1040" creationId="{77C97975-0B15-B97C-DCE0-30F6923B7003}"/>
          </ac:picMkLst>
        </pc:picChg>
        <pc:picChg chg="add mod">
          <ac:chgData name="Nathan Barrett" userId="cb5185be-5fee-4d3c-8e70-e8dfc151a51b" providerId="ADAL" clId="{58E64959-A257-4ABE-8043-6D6FC78C5710}" dt="2024-05-15T14:03:53.757" v="480" actId="1076"/>
          <ac:picMkLst>
            <pc:docMk/>
            <pc:sldMk cId="4025599979" sldId="310"/>
            <ac:picMk id="1041" creationId="{C8E7A935-F296-3EEA-89B8-CAD3DC9B42B7}"/>
          </ac:picMkLst>
        </pc:picChg>
        <pc:picChg chg="add mod">
          <ac:chgData name="Nathan Barrett" userId="cb5185be-5fee-4d3c-8e70-e8dfc151a51b" providerId="ADAL" clId="{58E64959-A257-4ABE-8043-6D6FC78C5710}" dt="2024-05-15T14:03:53.757" v="480" actId="1076"/>
          <ac:picMkLst>
            <pc:docMk/>
            <pc:sldMk cId="4025599979" sldId="310"/>
            <ac:picMk id="1042" creationId="{FA31EE1E-207E-5C84-4A1D-A098DB0D4338}"/>
          </ac:picMkLst>
        </pc:picChg>
        <pc:picChg chg="add mod">
          <ac:chgData name="Nathan Barrett" userId="cb5185be-5fee-4d3c-8e70-e8dfc151a51b" providerId="ADAL" clId="{58E64959-A257-4ABE-8043-6D6FC78C5710}" dt="2024-05-15T14:03:53.757" v="480" actId="1076"/>
          <ac:picMkLst>
            <pc:docMk/>
            <pc:sldMk cId="4025599979" sldId="310"/>
            <ac:picMk id="1043" creationId="{74D35A8E-B6C0-3B33-0172-03830C876806}"/>
          </ac:picMkLst>
        </pc:picChg>
        <pc:picChg chg="add mod">
          <ac:chgData name="Nathan Barrett" userId="cb5185be-5fee-4d3c-8e70-e8dfc151a51b" providerId="ADAL" clId="{58E64959-A257-4ABE-8043-6D6FC78C5710}" dt="2024-05-15T14:03:53.757" v="480" actId="1076"/>
          <ac:picMkLst>
            <pc:docMk/>
            <pc:sldMk cId="4025599979" sldId="310"/>
            <ac:picMk id="1044" creationId="{5FAB494F-028A-55C0-39E5-0D0362FA0003}"/>
          </ac:picMkLst>
        </pc:picChg>
        <pc:picChg chg="add mod">
          <ac:chgData name="Nathan Barrett" userId="cb5185be-5fee-4d3c-8e70-e8dfc151a51b" providerId="ADAL" clId="{58E64959-A257-4ABE-8043-6D6FC78C5710}" dt="2024-05-15T14:03:53.757" v="480" actId="1076"/>
          <ac:picMkLst>
            <pc:docMk/>
            <pc:sldMk cId="4025599979" sldId="310"/>
            <ac:picMk id="1045" creationId="{90134908-14D7-484D-22A2-41DFF787EF9D}"/>
          </ac:picMkLst>
        </pc:picChg>
        <pc:picChg chg="add mod">
          <ac:chgData name="Nathan Barrett" userId="cb5185be-5fee-4d3c-8e70-e8dfc151a51b" providerId="ADAL" clId="{58E64959-A257-4ABE-8043-6D6FC78C5710}" dt="2024-05-15T14:03:53.757" v="480" actId="1076"/>
          <ac:picMkLst>
            <pc:docMk/>
            <pc:sldMk cId="4025599979" sldId="310"/>
            <ac:picMk id="1046" creationId="{2CD23786-4524-C8B8-3D3E-8FF230375C86}"/>
          </ac:picMkLst>
        </pc:picChg>
        <pc:picChg chg="add mod">
          <ac:chgData name="Nathan Barrett" userId="cb5185be-5fee-4d3c-8e70-e8dfc151a51b" providerId="ADAL" clId="{58E64959-A257-4ABE-8043-6D6FC78C5710}" dt="2024-05-15T14:03:53.757" v="480" actId="1076"/>
          <ac:picMkLst>
            <pc:docMk/>
            <pc:sldMk cId="4025599979" sldId="310"/>
            <ac:picMk id="1047" creationId="{950F3425-571E-4BE6-58A1-44ADAD83C00E}"/>
          </ac:picMkLst>
        </pc:picChg>
        <pc:picChg chg="add mod">
          <ac:chgData name="Nathan Barrett" userId="cb5185be-5fee-4d3c-8e70-e8dfc151a51b" providerId="ADAL" clId="{58E64959-A257-4ABE-8043-6D6FC78C5710}" dt="2024-05-15T14:03:53.757" v="480" actId="1076"/>
          <ac:picMkLst>
            <pc:docMk/>
            <pc:sldMk cId="4025599979" sldId="310"/>
            <ac:picMk id="1048" creationId="{FED6BC76-92FF-678E-4255-F12AD93528B3}"/>
          </ac:picMkLst>
        </pc:picChg>
        <pc:picChg chg="add mod">
          <ac:chgData name="Nathan Barrett" userId="cb5185be-5fee-4d3c-8e70-e8dfc151a51b" providerId="ADAL" clId="{58E64959-A257-4ABE-8043-6D6FC78C5710}" dt="2024-05-15T14:03:53.757" v="480" actId="1076"/>
          <ac:picMkLst>
            <pc:docMk/>
            <pc:sldMk cId="4025599979" sldId="310"/>
            <ac:picMk id="1049" creationId="{B7597F52-CD19-5E10-A50D-CCB3AD56D64B}"/>
          </ac:picMkLst>
        </pc:picChg>
        <pc:picChg chg="add mod">
          <ac:chgData name="Nathan Barrett" userId="cb5185be-5fee-4d3c-8e70-e8dfc151a51b" providerId="ADAL" clId="{58E64959-A257-4ABE-8043-6D6FC78C5710}" dt="2024-05-15T14:03:53.757" v="480" actId="1076"/>
          <ac:picMkLst>
            <pc:docMk/>
            <pc:sldMk cId="4025599979" sldId="310"/>
            <ac:picMk id="1050" creationId="{C1A3357D-F866-2AC1-8A33-3883B19353AF}"/>
          </ac:picMkLst>
        </pc:picChg>
        <pc:picChg chg="add mod">
          <ac:chgData name="Nathan Barrett" userId="cb5185be-5fee-4d3c-8e70-e8dfc151a51b" providerId="ADAL" clId="{58E64959-A257-4ABE-8043-6D6FC78C5710}" dt="2024-05-15T14:03:53.757" v="480" actId="1076"/>
          <ac:picMkLst>
            <pc:docMk/>
            <pc:sldMk cId="4025599979" sldId="310"/>
            <ac:picMk id="1051" creationId="{D90BA063-D01C-C090-341D-7E4254E27C2C}"/>
          </ac:picMkLst>
        </pc:picChg>
        <pc:picChg chg="add mod">
          <ac:chgData name="Nathan Barrett" userId="cb5185be-5fee-4d3c-8e70-e8dfc151a51b" providerId="ADAL" clId="{58E64959-A257-4ABE-8043-6D6FC78C5710}" dt="2024-05-15T14:03:53.757" v="480" actId="1076"/>
          <ac:picMkLst>
            <pc:docMk/>
            <pc:sldMk cId="4025599979" sldId="310"/>
            <ac:picMk id="1052" creationId="{A97250B2-E28C-D983-33DD-0287103C5555}"/>
          </ac:picMkLst>
        </pc:picChg>
        <pc:picChg chg="add mod">
          <ac:chgData name="Nathan Barrett" userId="cb5185be-5fee-4d3c-8e70-e8dfc151a51b" providerId="ADAL" clId="{58E64959-A257-4ABE-8043-6D6FC78C5710}" dt="2024-05-15T14:03:53.757" v="480" actId="1076"/>
          <ac:picMkLst>
            <pc:docMk/>
            <pc:sldMk cId="4025599979" sldId="310"/>
            <ac:picMk id="1053" creationId="{9522CFDC-4AEB-B542-1013-8007B1BC9585}"/>
          </ac:picMkLst>
        </pc:picChg>
        <pc:picChg chg="add mod">
          <ac:chgData name="Nathan Barrett" userId="cb5185be-5fee-4d3c-8e70-e8dfc151a51b" providerId="ADAL" clId="{58E64959-A257-4ABE-8043-6D6FC78C5710}" dt="2024-05-15T14:03:53.757" v="480" actId="1076"/>
          <ac:picMkLst>
            <pc:docMk/>
            <pc:sldMk cId="4025599979" sldId="310"/>
            <ac:picMk id="1054" creationId="{302298F2-BD52-A32C-5B97-F458DFC64A83}"/>
          </ac:picMkLst>
        </pc:picChg>
        <pc:picChg chg="add mod">
          <ac:chgData name="Nathan Barrett" userId="cb5185be-5fee-4d3c-8e70-e8dfc151a51b" providerId="ADAL" clId="{58E64959-A257-4ABE-8043-6D6FC78C5710}" dt="2024-05-15T14:03:53.757" v="480" actId="1076"/>
          <ac:picMkLst>
            <pc:docMk/>
            <pc:sldMk cId="4025599979" sldId="310"/>
            <ac:picMk id="1055" creationId="{1DA36292-EEDA-A9A4-3CEF-58BC54D76B88}"/>
          </ac:picMkLst>
        </pc:picChg>
        <pc:picChg chg="add mod">
          <ac:chgData name="Nathan Barrett" userId="cb5185be-5fee-4d3c-8e70-e8dfc151a51b" providerId="ADAL" clId="{58E64959-A257-4ABE-8043-6D6FC78C5710}" dt="2024-05-15T14:03:53.757" v="480" actId="1076"/>
          <ac:picMkLst>
            <pc:docMk/>
            <pc:sldMk cId="4025599979" sldId="310"/>
            <ac:picMk id="1056" creationId="{8A050318-7143-83DB-9782-00BE10452416}"/>
          </ac:picMkLst>
        </pc:picChg>
        <pc:picChg chg="add mod">
          <ac:chgData name="Nathan Barrett" userId="cb5185be-5fee-4d3c-8e70-e8dfc151a51b" providerId="ADAL" clId="{58E64959-A257-4ABE-8043-6D6FC78C5710}" dt="2024-05-15T14:03:53.757" v="480" actId="1076"/>
          <ac:picMkLst>
            <pc:docMk/>
            <pc:sldMk cId="4025599979" sldId="310"/>
            <ac:picMk id="1057" creationId="{7B9AF406-1AFC-4C94-EC93-B6A8829F507F}"/>
          </ac:picMkLst>
        </pc:picChg>
        <pc:picChg chg="add mod">
          <ac:chgData name="Nathan Barrett" userId="cb5185be-5fee-4d3c-8e70-e8dfc151a51b" providerId="ADAL" clId="{58E64959-A257-4ABE-8043-6D6FC78C5710}" dt="2024-05-15T14:03:53.757" v="480" actId="1076"/>
          <ac:picMkLst>
            <pc:docMk/>
            <pc:sldMk cId="4025599979" sldId="310"/>
            <ac:picMk id="1058" creationId="{F5009CC2-1608-D8E4-1130-E3490EE8997E}"/>
          </ac:picMkLst>
        </pc:picChg>
        <pc:picChg chg="add mod">
          <ac:chgData name="Nathan Barrett" userId="cb5185be-5fee-4d3c-8e70-e8dfc151a51b" providerId="ADAL" clId="{58E64959-A257-4ABE-8043-6D6FC78C5710}" dt="2024-05-15T14:03:53.757" v="480" actId="1076"/>
          <ac:picMkLst>
            <pc:docMk/>
            <pc:sldMk cId="4025599979" sldId="310"/>
            <ac:picMk id="1059" creationId="{3A250AD4-0933-B921-0835-30FDA87E1A7C}"/>
          </ac:picMkLst>
        </pc:picChg>
        <pc:picChg chg="add mod">
          <ac:chgData name="Nathan Barrett" userId="cb5185be-5fee-4d3c-8e70-e8dfc151a51b" providerId="ADAL" clId="{58E64959-A257-4ABE-8043-6D6FC78C5710}" dt="2024-05-15T14:03:53.757" v="480" actId="1076"/>
          <ac:picMkLst>
            <pc:docMk/>
            <pc:sldMk cId="4025599979" sldId="310"/>
            <ac:picMk id="1060" creationId="{775DD1EB-C50B-A03E-63FA-7010E0939934}"/>
          </ac:picMkLst>
        </pc:picChg>
        <pc:picChg chg="add mod">
          <ac:chgData name="Nathan Barrett" userId="cb5185be-5fee-4d3c-8e70-e8dfc151a51b" providerId="ADAL" clId="{58E64959-A257-4ABE-8043-6D6FC78C5710}" dt="2024-05-15T14:03:53.757" v="480" actId="1076"/>
          <ac:picMkLst>
            <pc:docMk/>
            <pc:sldMk cId="4025599979" sldId="310"/>
            <ac:picMk id="1061" creationId="{9D616874-803A-389E-8D45-E6DEF80DFAF3}"/>
          </ac:picMkLst>
        </pc:picChg>
        <pc:picChg chg="add mod">
          <ac:chgData name="Nathan Barrett" userId="cb5185be-5fee-4d3c-8e70-e8dfc151a51b" providerId="ADAL" clId="{58E64959-A257-4ABE-8043-6D6FC78C5710}" dt="2024-05-15T14:03:53.757" v="480" actId="1076"/>
          <ac:picMkLst>
            <pc:docMk/>
            <pc:sldMk cId="4025599979" sldId="310"/>
            <ac:picMk id="1062" creationId="{3939676E-C7DA-72EC-B7C6-F9D7BAB8520B}"/>
          </ac:picMkLst>
        </pc:picChg>
        <pc:picChg chg="add mod">
          <ac:chgData name="Nathan Barrett" userId="cb5185be-5fee-4d3c-8e70-e8dfc151a51b" providerId="ADAL" clId="{58E64959-A257-4ABE-8043-6D6FC78C5710}" dt="2024-05-15T14:03:53.757" v="480" actId="1076"/>
          <ac:picMkLst>
            <pc:docMk/>
            <pc:sldMk cId="4025599979" sldId="310"/>
            <ac:picMk id="1063" creationId="{1487C07C-3399-99A3-A180-25007E7A7AAC}"/>
          </ac:picMkLst>
        </pc:picChg>
        <pc:picChg chg="add mod">
          <ac:chgData name="Nathan Barrett" userId="cb5185be-5fee-4d3c-8e70-e8dfc151a51b" providerId="ADAL" clId="{58E64959-A257-4ABE-8043-6D6FC78C5710}" dt="2024-05-15T14:03:53.757" v="480" actId="1076"/>
          <ac:picMkLst>
            <pc:docMk/>
            <pc:sldMk cId="4025599979" sldId="310"/>
            <ac:picMk id="1064" creationId="{F82125FE-40D3-DEEB-3CB8-1D7F68AAD0D8}"/>
          </ac:picMkLst>
        </pc:picChg>
        <pc:picChg chg="add mod">
          <ac:chgData name="Nathan Barrett" userId="cb5185be-5fee-4d3c-8e70-e8dfc151a51b" providerId="ADAL" clId="{58E64959-A257-4ABE-8043-6D6FC78C5710}" dt="2024-05-15T14:03:53.757" v="480" actId="1076"/>
          <ac:picMkLst>
            <pc:docMk/>
            <pc:sldMk cId="4025599979" sldId="310"/>
            <ac:picMk id="1065" creationId="{EC651849-F6B9-1D05-13F7-D7C545B1389D}"/>
          </ac:picMkLst>
        </pc:picChg>
        <pc:picChg chg="add mod">
          <ac:chgData name="Nathan Barrett" userId="cb5185be-5fee-4d3c-8e70-e8dfc151a51b" providerId="ADAL" clId="{58E64959-A257-4ABE-8043-6D6FC78C5710}" dt="2024-05-15T14:03:53.757" v="480" actId="1076"/>
          <ac:picMkLst>
            <pc:docMk/>
            <pc:sldMk cId="4025599979" sldId="310"/>
            <ac:picMk id="1066" creationId="{025E6C13-9939-0152-21A4-19BFE8323A73}"/>
          </ac:picMkLst>
        </pc:picChg>
      </pc:sldChg>
    </pc:docChg>
  </pc:docChgLst>
  <pc:docChgLst>
    <pc:chgData name="Sarah Duffy" userId="ca92ddb4-4620-4127-97b1-8232d187080b" providerId="ADAL" clId="{00267623-288E-48AE-83E4-F64B1A554D0E}"/>
    <pc:docChg chg="modSld">
      <pc:chgData name="Sarah Duffy" userId="ca92ddb4-4620-4127-97b1-8232d187080b" providerId="ADAL" clId="{00267623-288E-48AE-83E4-F64B1A554D0E}" dt="2024-05-14T12:49:08.863" v="216" actId="20577"/>
      <pc:docMkLst>
        <pc:docMk/>
      </pc:docMkLst>
      <pc:sldChg chg="modNotesTx">
        <pc:chgData name="Sarah Duffy" userId="ca92ddb4-4620-4127-97b1-8232d187080b" providerId="ADAL" clId="{00267623-288E-48AE-83E4-F64B1A554D0E}" dt="2024-05-14T12:49:08.863" v="216" actId="20577"/>
        <pc:sldMkLst>
          <pc:docMk/>
          <pc:sldMk cId="2791313606" sldId="27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86D414-F229-46F0-A260-0E1D27110D4D}" type="datetimeFigureOut">
              <a:rPr lang="en-GB" smtClean="0"/>
              <a:t>18/09/2024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88F9B2-1239-4C18-B90D-F63212A74C31}" type="slidenum">
              <a:rPr lang="en-GB" smtClean="0"/>
              <a:t>‹#›</a:t>
            </a:fld>
            <a:endParaRPr lang="en-GB"/>
          </a:p>
        </p:txBody>
      </p:sp>
    </p:spTree>
    <p:extLst>
      <p:ext uri="{BB962C8B-B14F-4D97-AF65-F5344CB8AC3E}">
        <p14:creationId xmlns:p14="http://schemas.microsoft.com/office/powerpoint/2010/main" val="2006195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climate.gov/news-features/understanding-climate/understanding-blue-carbon#:~:text=Highlights,surge%20protection%2C%20and%20local%20economies"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2</a:t>
            </a:fld>
            <a:endParaRPr lang="en-GB"/>
          </a:p>
        </p:txBody>
      </p:sp>
    </p:spTree>
    <p:extLst>
      <p:ext uri="{BB962C8B-B14F-4D97-AF65-F5344CB8AC3E}">
        <p14:creationId xmlns:p14="http://schemas.microsoft.com/office/powerpoint/2010/main" val="14264572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11</a:t>
            </a:fld>
            <a:endParaRPr lang="en-GB"/>
          </a:p>
        </p:txBody>
      </p:sp>
    </p:spTree>
    <p:extLst>
      <p:ext uri="{BB962C8B-B14F-4D97-AF65-F5344CB8AC3E}">
        <p14:creationId xmlns:p14="http://schemas.microsoft.com/office/powerpoint/2010/main" val="1727743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12</a:t>
            </a:fld>
            <a:endParaRPr lang="en-GB"/>
          </a:p>
        </p:txBody>
      </p:sp>
    </p:spTree>
    <p:extLst>
      <p:ext uri="{BB962C8B-B14F-4D97-AF65-F5344CB8AC3E}">
        <p14:creationId xmlns:p14="http://schemas.microsoft.com/office/powerpoint/2010/main" val="3143775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13</a:t>
            </a:fld>
            <a:endParaRPr lang="en-GB"/>
          </a:p>
        </p:txBody>
      </p:sp>
    </p:spTree>
    <p:extLst>
      <p:ext uri="{BB962C8B-B14F-4D97-AF65-F5344CB8AC3E}">
        <p14:creationId xmlns:p14="http://schemas.microsoft.com/office/powerpoint/2010/main" val="16273312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14</a:t>
            </a:fld>
            <a:endParaRPr lang="en-GB"/>
          </a:p>
        </p:txBody>
      </p:sp>
    </p:spTree>
    <p:extLst>
      <p:ext uri="{BB962C8B-B14F-4D97-AF65-F5344CB8AC3E}">
        <p14:creationId xmlns:p14="http://schemas.microsoft.com/office/powerpoint/2010/main" val="31875656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15</a:t>
            </a:fld>
            <a:endParaRPr lang="en-GB"/>
          </a:p>
        </p:txBody>
      </p:sp>
    </p:spTree>
    <p:extLst>
      <p:ext uri="{BB962C8B-B14F-4D97-AF65-F5344CB8AC3E}">
        <p14:creationId xmlns:p14="http://schemas.microsoft.com/office/powerpoint/2010/main" val="23654098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Half of the breathable oxygen in our atmosphere is made by marine vegetation and microorganisms. </a:t>
            </a:r>
          </a:p>
        </p:txBody>
      </p:sp>
      <p:sp>
        <p:nvSpPr>
          <p:cNvPr id="4" name="Slide Number Placeholder 3"/>
          <p:cNvSpPr>
            <a:spLocks noGrp="1"/>
          </p:cNvSpPr>
          <p:nvPr>
            <p:ph type="sldNum" sz="quarter" idx="5"/>
          </p:nvPr>
        </p:nvSpPr>
        <p:spPr/>
        <p:txBody>
          <a:bodyPr/>
          <a:lstStyle/>
          <a:p>
            <a:fld id="{AF88F9B2-1239-4C18-B90D-F63212A74C31}" type="slidenum">
              <a:rPr lang="en-GB" smtClean="0"/>
              <a:t>16</a:t>
            </a:fld>
            <a:endParaRPr lang="en-GB"/>
          </a:p>
        </p:txBody>
      </p:sp>
    </p:spTree>
    <p:extLst>
      <p:ext uri="{BB962C8B-B14F-4D97-AF65-F5344CB8AC3E}">
        <p14:creationId xmlns:p14="http://schemas.microsoft.com/office/powerpoint/2010/main" val="8106909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17</a:t>
            </a:fld>
            <a:endParaRPr lang="en-GB"/>
          </a:p>
        </p:txBody>
      </p:sp>
    </p:spTree>
    <p:extLst>
      <p:ext uri="{BB962C8B-B14F-4D97-AF65-F5344CB8AC3E}">
        <p14:creationId xmlns:p14="http://schemas.microsoft.com/office/powerpoint/2010/main" val="42405468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18</a:t>
            </a:fld>
            <a:endParaRPr lang="en-GB"/>
          </a:p>
        </p:txBody>
      </p:sp>
    </p:spTree>
    <p:extLst>
      <p:ext uri="{BB962C8B-B14F-4D97-AF65-F5344CB8AC3E}">
        <p14:creationId xmlns:p14="http://schemas.microsoft.com/office/powerpoint/2010/main" val="18050001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19</a:t>
            </a:fld>
            <a:endParaRPr lang="en-GB"/>
          </a:p>
        </p:txBody>
      </p:sp>
    </p:spTree>
    <p:extLst>
      <p:ext uri="{BB962C8B-B14F-4D97-AF65-F5344CB8AC3E}">
        <p14:creationId xmlns:p14="http://schemas.microsoft.com/office/powerpoint/2010/main" val="20578793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20</a:t>
            </a:fld>
            <a:endParaRPr lang="en-GB"/>
          </a:p>
        </p:txBody>
      </p:sp>
    </p:spTree>
    <p:extLst>
      <p:ext uri="{BB962C8B-B14F-4D97-AF65-F5344CB8AC3E}">
        <p14:creationId xmlns:p14="http://schemas.microsoft.com/office/powerpoint/2010/main" val="30826581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dependent – reliant upon</a:t>
            </a:r>
          </a:p>
          <a:p>
            <a:r>
              <a:rPr lang="en-US" dirty="0"/>
              <a:t>protein – one of the main food groups; fish, meat and nuts all contain protein</a:t>
            </a:r>
          </a:p>
          <a:p>
            <a:r>
              <a:rPr lang="en-US" dirty="0"/>
              <a:t>disorientate – to feel lost and confused, not knowing what’s going on </a:t>
            </a:r>
          </a:p>
          <a:p>
            <a:r>
              <a:rPr lang="en-US" dirty="0"/>
              <a:t>fragments – a small part, broken or separated off from the whole</a:t>
            </a:r>
          </a:p>
          <a:p>
            <a:r>
              <a:rPr lang="en-US" dirty="0"/>
              <a:t>degrade - </a:t>
            </a:r>
            <a:r>
              <a:rPr lang="en-GB" sz="1200" b="0" i="0" kern="1200" dirty="0">
                <a:solidFill>
                  <a:schemeClr val="tx1"/>
                </a:solidFill>
                <a:effectLst/>
                <a:latin typeface="+mn-lt"/>
                <a:ea typeface="+mn-ea"/>
                <a:cs typeface="+mn-cs"/>
                <a:sym typeface="Calibri"/>
              </a:rPr>
              <a:t>break down or deteriorate chemically</a:t>
            </a:r>
            <a:endParaRPr lang="en-US" dirty="0"/>
          </a:p>
          <a:p>
            <a:endParaRPr lang="en-US" dirty="0"/>
          </a:p>
          <a:p>
            <a:endParaRPr lang="en-US" sz="1200" dirty="0"/>
          </a:p>
        </p:txBody>
      </p:sp>
      <p:sp>
        <p:nvSpPr>
          <p:cNvPr id="4" name="Slide Number Placeholder 3"/>
          <p:cNvSpPr>
            <a:spLocks noGrp="1"/>
          </p:cNvSpPr>
          <p:nvPr>
            <p:ph type="sldNum" sz="quarter" idx="5"/>
          </p:nvPr>
        </p:nvSpPr>
        <p:spPr/>
        <p:txBody>
          <a:bodyPr/>
          <a:lstStyle/>
          <a:p>
            <a:fld id="{AF88F9B2-1239-4C18-B90D-F63212A74C31}" type="slidenum">
              <a:rPr lang="en-GB" smtClean="0"/>
              <a:t>3</a:t>
            </a:fld>
            <a:endParaRPr lang="en-GB"/>
          </a:p>
        </p:txBody>
      </p:sp>
    </p:spTree>
    <p:extLst>
      <p:ext uri="{BB962C8B-B14F-4D97-AF65-F5344CB8AC3E}">
        <p14:creationId xmlns:p14="http://schemas.microsoft.com/office/powerpoint/2010/main" val="15978491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b="1" kern="100" dirty="0">
                <a:effectLst/>
                <a:latin typeface="Calibri"/>
                <a:ea typeface="Calibri"/>
                <a:cs typeface="Calibri"/>
              </a:rPr>
              <a:t>Delivery notes:</a:t>
            </a:r>
            <a:endParaRPr lang="en-US" sz="1800" b="1" kern="100" dirty="0">
              <a:latin typeface="Calibri" panose="020F0502020204030204" pitchFamily="34" charset="0"/>
              <a:ea typeface="Calibri" panose="020F0502020204030204" pitchFamily="34" charset="0"/>
              <a:cs typeface="Calibri"/>
            </a:endParaRPr>
          </a:p>
          <a:p>
            <a:pPr>
              <a:lnSpc>
                <a:spcPct val="107000"/>
              </a:lnSpc>
              <a:spcAft>
                <a:spcPts val="800"/>
              </a:spcAft>
            </a:pPr>
            <a:endParaRPr lang="en-US" sz="1800" b="1" kern="100" dirty="0">
              <a:latin typeface="Calibri"/>
              <a:ea typeface="Calibri"/>
              <a:cs typeface="Calibri"/>
            </a:endParaRPr>
          </a:p>
          <a:p>
            <a:pPr marL="342900" indent="-342900">
              <a:lnSpc>
                <a:spcPct val="107000"/>
              </a:lnSpc>
              <a:spcAft>
                <a:spcPts val="800"/>
              </a:spcAft>
              <a:buAutoNum type="arabicPeriod"/>
            </a:pPr>
            <a:r>
              <a:rPr lang="en-US" sz="1800" kern="100" dirty="0">
                <a:latin typeface="Calibri"/>
                <a:ea typeface="Calibri"/>
                <a:cs typeface="Calibri"/>
              </a:rPr>
              <a:t>The world's oceans regulate global temperatures, absorbing</a:t>
            </a:r>
            <a:r>
              <a:rPr lang="en-US" sz="1800" kern="100" dirty="0"/>
              <a:t> heat from the sun and circulating it around the world with its currents, distributing the heat more evenly across the Earth and preventing our planet from becoming too hot or too cold for the lifeforms that live here.</a:t>
            </a:r>
            <a:endParaRPr lang="en-US" sz="1800" kern="100" dirty="0">
              <a:effectLst/>
              <a:latin typeface="Calibri" panose="020F0502020204030204" pitchFamily="34" charset="0"/>
              <a:ea typeface="Calibri" panose="020F0502020204030204" pitchFamily="34" charset="0"/>
              <a:cs typeface="Calibri"/>
            </a:endParaRPr>
          </a:p>
          <a:p>
            <a:pPr marL="342900" indent="-342900">
              <a:lnSpc>
                <a:spcPct val="107000"/>
              </a:lnSpc>
              <a:spcAft>
                <a:spcPts val="800"/>
              </a:spcAft>
              <a:buAutoNum type="arabicPeriod"/>
            </a:pPr>
            <a:r>
              <a:rPr lang="en-GB" sz="2800" b="0" i="0" dirty="0">
                <a:solidFill>
                  <a:srgbClr val="202124"/>
                </a:solidFill>
                <a:effectLst/>
                <a:highlight>
                  <a:srgbClr val="FFFFFF"/>
                </a:highlight>
                <a:latin typeface="Google Sans"/>
              </a:rPr>
              <a:t>Based on the World Register of Marine Species (</a:t>
            </a:r>
            <a:r>
              <a:rPr lang="en-GB" sz="2800" b="0" i="0" dirty="0" err="1">
                <a:solidFill>
                  <a:srgbClr val="202124"/>
                </a:solidFill>
                <a:effectLst/>
                <a:highlight>
                  <a:srgbClr val="FFFFFF"/>
                </a:highlight>
                <a:latin typeface="Google Sans"/>
              </a:rPr>
              <a:t>WoRMS</a:t>
            </a:r>
            <a:r>
              <a:rPr lang="en-GB" sz="2800" b="0" i="0" dirty="0">
                <a:solidFill>
                  <a:srgbClr val="202124"/>
                </a:solidFill>
                <a:effectLst/>
                <a:highlight>
                  <a:srgbClr val="FFFFFF"/>
                </a:highlight>
                <a:latin typeface="Google Sans"/>
              </a:rPr>
              <a:t>), there are currently (2022 census) </a:t>
            </a:r>
            <a:r>
              <a:rPr lang="en-GB" sz="2800" b="0" i="0" dirty="0">
                <a:solidFill>
                  <a:srgbClr val="040C28"/>
                </a:solidFill>
                <a:effectLst/>
                <a:latin typeface="Google Sans"/>
              </a:rPr>
              <a:t>about 242,000</a:t>
            </a:r>
            <a:r>
              <a:rPr lang="en-GB" sz="2800" b="0" i="0" dirty="0">
                <a:solidFill>
                  <a:srgbClr val="202124"/>
                </a:solidFill>
                <a:effectLst/>
                <a:highlight>
                  <a:srgbClr val="FFFFFF"/>
                </a:highlight>
                <a:latin typeface="Google Sans"/>
              </a:rPr>
              <a:t> known and described marine species living in the world's oceans.</a:t>
            </a:r>
          </a:p>
          <a:p>
            <a:pPr marL="342900" indent="-342900">
              <a:lnSpc>
                <a:spcPct val="107000"/>
              </a:lnSpc>
              <a:spcAft>
                <a:spcPts val="800"/>
              </a:spcAft>
              <a:buAutoNum type="arabicPeriod"/>
            </a:pPr>
            <a:r>
              <a:rPr lang="en-GB" sz="2800" b="0" i="0" dirty="0">
                <a:solidFill>
                  <a:srgbClr val="000000"/>
                </a:solidFill>
                <a:effectLst/>
                <a:latin typeface="AkkuratLLWeb"/>
              </a:rPr>
              <a:t>Fish is on the menu for billions of people around the world every day!</a:t>
            </a:r>
            <a:endParaRPr lang="en-US" sz="1800" kern="100" dirty="0">
              <a:latin typeface="Calibri"/>
              <a:ea typeface="Calibri"/>
              <a:cs typeface="Calibri"/>
            </a:endParaRPr>
          </a:p>
          <a:p>
            <a:pPr marL="342900" indent="-342900">
              <a:lnSpc>
                <a:spcPct val="107000"/>
              </a:lnSpc>
              <a:spcAft>
                <a:spcPts val="800"/>
              </a:spcAft>
              <a:buAutoNum type="arabicPeriod"/>
            </a:pPr>
            <a:endParaRPr lang="en-US" sz="1800" kern="100" dirty="0">
              <a:latin typeface="Calibri"/>
              <a:ea typeface="Calibri"/>
              <a:cs typeface="Calibri"/>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dirty="0">
                <a:solidFill>
                  <a:srgbClr val="072742"/>
                </a:solidFill>
                <a:latin typeface="Gilroy-SemiBold"/>
                <a:cs typeface="Gilroy-SemiBold"/>
              </a:rPr>
              <a:t>For every molecule of carbon dioxide in the air, the oceans’ water and ecosystem holds 60 molecules!</a:t>
            </a:r>
            <a:endParaRPr lang="en-US" sz="1800" dirty="0">
              <a:latin typeface="Gilroy-SemiBold"/>
              <a:cs typeface="Gilroy-SemiBold"/>
            </a:endParaRPr>
          </a:p>
          <a:p>
            <a:pPr marL="342900" indent="-342900">
              <a:lnSpc>
                <a:spcPct val="107000"/>
              </a:lnSpc>
              <a:spcAft>
                <a:spcPts val="800"/>
              </a:spcAft>
              <a:buAutoNum type="arabicPeriod"/>
            </a:pPr>
            <a:endParaRPr lang="en-US" sz="1800" kern="100" dirty="0">
              <a:latin typeface="Calibri"/>
              <a:ea typeface="Calibri"/>
              <a:cs typeface="Calibri"/>
            </a:endParaRPr>
          </a:p>
          <a:p>
            <a:pPr>
              <a:lnSpc>
                <a:spcPct val="107000"/>
              </a:lnSpc>
              <a:spcAft>
                <a:spcPts val="800"/>
              </a:spcAft>
            </a:pPr>
            <a:r>
              <a:rPr lang="en-US" sz="1800" b="1" kern="100" dirty="0">
                <a:effectLst/>
                <a:latin typeface="Calibri"/>
                <a:ea typeface="Calibri"/>
                <a:cs typeface="Calibri"/>
              </a:rPr>
              <a:t>Additional notes for teacher subject knowledge</a:t>
            </a:r>
            <a:r>
              <a:rPr lang="en-US" sz="1800" b="1" kern="100" dirty="0">
                <a:latin typeface="Calibri"/>
                <a:ea typeface="Calibri"/>
                <a:cs typeface="Calibri"/>
              </a:rPr>
              <a:t>:</a:t>
            </a:r>
          </a:p>
          <a:p>
            <a:pPr>
              <a:lnSpc>
                <a:spcPct val="107000"/>
              </a:lnSpc>
              <a:spcAft>
                <a:spcPts val="800"/>
              </a:spcAft>
            </a:pPr>
            <a:endParaRPr lang="en-US" sz="1800" b="1" kern="100" dirty="0">
              <a:effectLst/>
              <a:latin typeface="Calibri" panose="020F0502020204030204" pitchFamily="34" charset="0"/>
              <a:ea typeface="Calibri" panose="020F0502020204030204" pitchFamily="34" charset="0"/>
              <a:cs typeface="Calibri"/>
            </a:endParaRPr>
          </a:p>
          <a:p>
            <a:pPr>
              <a:lnSpc>
                <a:spcPct val="107000"/>
              </a:lnSpc>
              <a:spcAft>
                <a:spcPts val="800"/>
              </a:spcAft>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Ecosystem service: Defense against climate change</a:t>
            </a:r>
            <a:endParaRPr lang="en-GB"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ocean is one of our best natural defenses against climate change, absorbing excess heat and carbon dioxide from our atmosphere. </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solidFill>
                  <a:srgbClr val="040C28"/>
                </a:solidFill>
                <a:effectLst/>
                <a:highlight>
                  <a:srgbClr val="D3E3FD"/>
                </a:highlight>
                <a:latin typeface="Arial" panose="020B0604020202020204" pitchFamily="34" charset="0"/>
                <a:ea typeface="Aptos" panose="020B0004020202020204" pitchFamily="34" charset="0"/>
              </a:rPr>
              <a:t>The vast majority of blue carbon is carbon dioxide that has dissolved directly into the ocean from the atmosphere</a:t>
            </a:r>
            <a:r>
              <a:rPr lang="en-GB" sz="1800" dirty="0">
                <a:solidFill>
                  <a:srgbClr val="1F1F1F"/>
                </a:solidFill>
                <a:effectLst/>
                <a:highlight>
                  <a:srgbClr val="FFFFFF"/>
                </a:highlight>
                <a:latin typeface="Arial" panose="020B0604020202020204" pitchFamily="34" charset="0"/>
                <a:ea typeface="Aptos" panose="020B0004020202020204" pitchFamily="34" charset="0"/>
              </a:rPr>
              <a:t>. Some of this is used by plants to photosynthesise and then becomes stored in sediments, coastal vegetation and soils. Coastal ecosystems can also trap particles of carbon washed into the oceans from terrestrial ecosystems.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a:ea typeface="Calibri"/>
                <a:cs typeface="Calibri"/>
              </a:rPr>
              <a:t>The ocean holds 60 times more carbon dioxide than the atmosphere, capturing around 30% of the CO2 made by human activities.</a:t>
            </a:r>
            <a:endParaRPr lang="en-GB" sz="1800" kern="100" dirty="0">
              <a:effectLst/>
              <a:latin typeface="Calibri"/>
              <a:ea typeface="Calibri"/>
              <a:cs typeface="Calibri"/>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Seagrass meadows hold 11% of all blue carbon storage held in organic matter – plants.</a:t>
            </a: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Salt marshes and mangrove swamps are also major players in ecosystem services and capture carbon ten times faster than tropical rainforests.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Seaweeds and phytoplankton absorb carbon dioxide during</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photosynthesis. When they die, they sink to the seabed, sequestering that carbon. </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GLOSSARY:</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l">
              <a:buAutoNum type="arabicPeriod"/>
            </a:pPr>
            <a:r>
              <a:rPr lang="en-US" sz="2800" b="1" i="0" dirty="0">
                <a:solidFill>
                  <a:srgbClr val="050505"/>
                </a:solidFill>
                <a:effectLst/>
                <a:highlight>
                  <a:srgbClr val="FFFFFF"/>
                </a:highlight>
                <a:latin typeface="Source Sans Pro" panose="020B0503030403020204" pitchFamily="34" charset="0"/>
              </a:rPr>
              <a:t>Carbon sequestration</a:t>
            </a:r>
            <a:r>
              <a:rPr lang="en-US" sz="2800" b="0" i="0" dirty="0">
                <a:solidFill>
                  <a:srgbClr val="050505"/>
                </a:solidFill>
                <a:effectLst/>
                <a:highlight>
                  <a:srgbClr val="FFFFFF"/>
                </a:highlight>
                <a:latin typeface="Source Sans Pro" panose="020B0503030403020204" pitchFamily="34" charset="0"/>
              </a:rPr>
              <a:t> — the process of capturing carbon dioxide from the atmosphere, measured as a rate of carbon uptake per year.</a:t>
            </a:r>
            <a:endParaRPr lang="en-US" sz="2800" b="0" i="0" dirty="0">
              <a:solidFill>
                <a:srgbClr val="050505"/>
              </a:solidFill>
              <a:effectLst/>
              <a:highlight>
                <a:srgbClr val="FFFFFF"/>
              </a:highlight>
              <a:latin typeface="Source Sans Pro" panose="020B0503030403020204" pitchFamily="34" charset="0"/>
              <a:ea typeface="Source Sans Pro" panose="020B0503030403020204" pitchFamily="34" charset="0"/>
            </a:endParaRPr>
          </a:p>
          <a:p>
            <a:pPr algn="l">
              <a:buAutoNum type="arabicPeriod"/>
            </a:pPr>
            <a:r>
              <a:rPr lang="en-US" sz="2800" b="1" i="0" dirty="0">
                <a:solidFill>
                  <a:srgbClr val="050505"/>
                </a:solidFill>
                <a:effectLst/>
                <a:highlight>
                  <a:srgbClr val="FFFFFF"/>
                </a:highlight>
                <a:latin typeface="Source Sans Pro" panose="020B0503030403020204" pitchFamily="34" charset="0"/>
              </a:rPr>
              <a:t>Carbon storage</a:t>
            </a:r>
            <a:r>
              <a:rPr lang="en-US" sz="2800" b="0" i="0" dirty="0">
                <a:solidFill>
                  <a:srgbClr val="050505"/>
                </a:solidFill>
                <a:effectLst/>
                <a:highlight>
                  <a:srgbClr val="FFFFFF"/>
                </a:highlight>
                <a:latin typeface="Source Sans Pro" panose="020B0503030403020204" pitchFamily="34" charset="0"/>
              </a:rPr>
              <a:t> — the long-term confinement of carbon in plant materials or sediment, measured as a total weight of carbon stored.</a:t>
            </a:r>
            <a:endParaRPr lang="en-US" sz="2800" b="0" i="0" dirty="0">
              <a:solidFill>
                <a:srgbClr val="050505"/>
              </a:solidFill>
              <a:effectLst/>
              <a:highlight>
                <a:srgbClr val="FFFFFF"/>
              </a:highlight>
              <a:latin typeface="Source Sans Pro" panose="020B0503030403020204" pitchFamily="34" charset="0"/>
              <a:ea typeface="Source Sans Pro" panose="020B0503030403020204" pitchFamily="34" charset="0"/>
            </a:endParaRPr>
          </a:p>
          <a:p>
            <a:pPr algn="l">
              <a:buAutoNum type="arabicPeriod"/>
            </a:pPr>
            <a:r>
              <a:rPr lang="en-US" sz="2800" b="1" i="0" dirty="0">
                <a:solidFill>
                  <a:srgbClr val="050505"/>
                </a:solidFill>
                <a:effectLst/>
                <a:highlight>
                  <a:srgbClr val="FFFFFF"/>
                </a:highlight>
                <a:latin typeface="Source Sans Pro" panose="020B0503030403020204" pitchFamily="34" charset="0"/>
              </a:rPr>
              <a:t>Inorganic carbon</a:t>
            </a:r>
            <a:r>
              <a:rPr lang="en-US" sz="2800" b="0" i="0" dirty="0">
                <a:solidFill>
                  <a:srgbClr val="050505"/>
                </a:solidFill>
                <a:effectLst/>
                <a:highlight>
                  <a:srgbClr val="FFFFFF"/>
                </a:highlight>
                <a:latin typeface="Source Sans Pro" panose="020B0503030403020204" pitchFamily="34" charset="0"/>
              </a:rPr>
              <a:t>: </a:t>
            </a:r>
            <a:r>
              <a:rPr lang="en-US" sz="1800" dirty="0">
                <a:effectLst/>
                <a:highlight>
                  <a:srgbClr val="FFFFFF"/>
                </a:highlight>
                <a:latin typeface="Aptos" panose="020B0004020202020204" pitchFamily="34" charset="0"/>
                <a:ea typeface="Times New Roman" panose="02020603050405020304" pitchFamily="18" charset="0"/>
                <a:cs typeface="Aptos" panose="020B0004020202020204" pitchFamily="34" charset="0"/>
              </a:rPr>
              <a:t>Inorganic carbon can be found in the environment as carbon dioxide (CO₂</a:t>
            </a:r>
            <a:r>
              <a:rPr lang="en-US" sz="1800" dirty="0">
                <a:effectLst/>
                <a:latin typeface="Aptos" panose="020B0004020202020204" pitchFamily="34" charset="0"/>
                <a:ea typeface="Times New Roman" panose="02020603050405020304" pitchFamily="18" charset="0"/>
                <a:cs typeface="Aptos" panose="020B0004020202020204" pitchFamily="34" charset="0"/>
              </a:rPr>
              <a:t>) in the air and dissolved in the water and as carbonate minerals (e.g. in limestone, or in the shells of animals)</a:t>
            </a:r>
          </a:p>
          <a:p>
            <a:pPr algn="l">
              <a:buAutoNum type="arabicPeriod"/>
            </a:pPr>
            <a:r>
              <a:rPr lang="en-US" sz="2800" b="1" i="0" dirty="0">
                <a:solidFill>
                  <a:srgbClr val="050505"/>
                </a:solidFill>
                <a:effectLst/>
                <a:highlight>
                  <a:srgbClr val="FFFFFF"/>
                </a:highlight>
                <a:latin typeface="Source Sans Pro"/>
                <a:ea typeface="Source Sans Pro"/>
              </a:rPr>
              <a:t>Organic carbon: </a:t>
            </a:r>
            <a:r>
              <a:rPr lang="en-US" sz="4000" b="0" i="0" dirty="0">
                <a:solidFill>
                  <a:srgbClr val="333333"/>
                </a:solidFill>
                <a:effectLst/>
                <a:highlight>
                  <a:srgbClr val="FFFFFF"/>
                </a:highlight>
                <a:latin typeface="Calibri"/>
                <a:ea typeface="Calibri"/>
                <a:cs typeface="Calibri"/>
              </a:rPr>
              <a:t>Organic carbon is found within the tissue of living organisms. Like terrestrial plants, some blue carbon ecosystems such as seagrass meadows, seaweed and phytoplankton can </a:t>
            </a:r>
            <a:r>
              <a:rPr lang="en-US" sz="4000" b="0" i="0" dirty="0" err="1">
                <a:solidFill>
                  <a:srgbClr val="333333"/>
                </a:solidFill>
                <a:effectLst/>
                <a:highlight>
                  <a:srgbClr val="FFFFFF"/>
                </a:highlight>
                <a:latin typeface="Calibri"/>
                <a:ea typeface="Calibri"/>
                <a:cs typeface="Calibri"/>
              </a:rPr>
              <a:t>photosynthesise</a:t>
            </a:r>
            <a:r>
              <a:rPr lang="en-US" sz="4000" b="0" i="0" dirty="0">
                <a:solidFill>
                  <a:srgbClr val="333333"/>
                </a:solidFill>
                <a:effectLst/>
                <a:highlight>
                  <a:srgbClr val="FFFFFF"/>
                </a:highlight>
                <a:latin typeface="Calibri"/>
                <a:ea typeface="Calibri"/>
                <a:cs typeface="Calibri"/>
              </a:rPr>
              <a:t> and store carbon within their plant tissue.</a:t>
            </a:r>
            <a:endParaRPr lang="en-US" sz="2800" b="0" i="0" dirty="0">
              <a:solidFill>
                <a:srgbClr val="050505"/>
              </a:solidFill>
              <a:effectLst/>
              <a:highlight>
                <a:srgbClr val="FFFFFF"/>
              </a:highlight>
              <a:latin typeface="Calibri"/>
              <a:ea typeface="Calibri"/>
              <a:cs typeface="Calibri"/>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LINKS</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https://www.csiro.au/en/news/all/articles/2023/june/oceans-absorb-emissions</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 ocean holds 60x more carbon than atmosphere)</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https://coast.noaa.gov/states/fast-facts/blue-carbon.html</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and https://ocean.si.edu/ocean-life/plants-algae/seagrass-and-seagrass-beds (seagrass 11% blue carbon)</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https://coast.noaa.gov/states/fast-facts/blue-carbon.html (10x faster than tropical forests)</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https://eos.org/articles/the-ocean-is-still-sucking-up-carbon-maybe-more-than-we-think (phytoplankton)</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https://www.projectseagrass.org/guest-blog/what-is-blue-carbon/#:~:text=What%20is%20unique%20about%20blue,other%20terrestrial%20and%20marine%20ecosystems.</a:t>
            </a:r>
          </a:p>
          <a:p>
            <a:pPr>
              <a:lnSpc>
                <a:spcPct val="107000"/>
              </a:lnSpc>
              <a:spcAft>
                <a:spcPts val="8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https://www.climate.gov/news-features/understanding-climate/understanding-blue-carbon#:~:text=Highlights,surge%20protection%2C%20and%20local%20economies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F1727BF6-9523-2242-B2E7-2B6CA1194B37}" type="slidenum">
              <a:rPr lang="en-US" smtClean="0"/>
              <a:t>21</a:t>
            </a:fld>
            <a:endParaRPr lang="en-US"/>
          </a:p>
        </p:txBody>
      </p:sp>
    </p:spTree>
    <p:extLst>
      <p:ext uri="{BB962C8B-B14F-4D97-AF65-F5344CB8AC3E}">
        <p14:creationId xmlns:p14="http://schemas.microsoft.com/office/powerpoint/2010/main" val="8050701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Use this digital poster to explore more ocean goods and services with your class.</a:t>
            </a:r>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22</a:t>
            </a:fld>
            <a:endParaRPr lang="en-GB"/>
          </a:p>
        </p:txBody>
      </p:sp>
    </p:spTree>
    <p:extLst>
      <p:ext uri="{BB962C8B-B14F-4D97-AF65-F5344CB8AC3E}">
        <p14:creationId xmlns:p14="http://schemas.microsoft.com/office/powerpoint/2010/main" val="13326443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sym typeface="Calibri"/>
              </a:rPr>
              <a:t>In groups students use plasticine, building blocks, construction materials or any other media to construct a 3D diorama of the ocean which demonstrates its goods and services. We have a brilliant video presented by 8 year old Kai to help explain what they need to do! Follow the link to take a look.</a:t>
            </a:r>
            <a:endParaRPr lang="en-GB" dirty="0"/>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23</a:t>
            </a:fld>
            <a:endParaRPr lang="en-GB"/>
          </a:p>
        </p:txBody>
      </p:sp>
    </p:spTree>
    <p:extLst>
      <p:ext uri="{BB962C8B-B14F-4D97-AF65-F5344CB8AC3E}">
        <p14:creationId xmlns:p14="http://schemas.microsoft.com/office/powerpoint/2010/main" val="21224960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24</a:t>
            </a:fld>
            <a:endParaRPr lang="en-GB"/>
          </a:p>
        </p:txBody>
      </p:sp>
    </p:spTree>
    <p:extLst>
      <p:ext uri="{BB962C8B-B14F-4D97-AF65-F5344CB8AC3E}">
        <p14:creationId xmlns:p14="http://schemas.microsoft.com/office/powerpoint/2010/main" val="39450080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26</a:t>
            </a:fld>
            <a:endParaRPr lang="en-GB"/>
          </a:p>
        </p:txBody>
      </p:sp>
    </p:spTree>
    <p:extLst>
      <p:ext uri="{BB962C8B-B14F-4D97-AF65-F5344CB8AC3E}">
        <p14:creationId xmlns:p14="http://schemas.microsoft.com/office/powerpoint/2010/main" val="129351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the goods and services an ecosystem like the ocean can provide include food and water. Ocean goods and services also include health and social benefits such as medicine and leisure pursuits as well have having economic benefits such as transport and tourism. On top of all that, they also provide the essential services to life on earth, like helping to keep our planet the perfect temperature for us. </a:t>
            </a:r>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4</a:t>
            </a:fld>
            <a:endParaRPr lang="en-GB"/>
          </a:p>
        </p:txBody>
      </p:sp>
    </p:spTree>
    <p:extLst>
      <p:ext uri="{BB962C8B-B14F-4D97-AF65-F5344CB8AC3E}">
        <p14:creationId xmlns:p14="http://schemas.microsoft.com/office/powerpoint/2010/main" val="26679774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students in pairs to discuss how humans use the ocean for goods and services and take feedback. · You may wish to mind-map their answers and then ask students to consider whether their ideas can be grouped into categories. </a:t>
            </a:r>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5</a:t>
            </a:fld>
            <a:endParaRPr lang="en-GB"/>
          </a:p>
        </p:txBody>
      </p:sp>
    </p:spTree>
    <p:extLst>
      <p:ext uri="{BB962C8B-B14F-4D97-AF65-F5344CB8AC3E}">
        <p14:creationId xmlns:p14="http://schemas.microsoft.com/office/powerpoint/2010/main" val="3698458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6</a:t>
            </a:fld>
            <a:endParaRPr lang="en-GB"/>
          </a:p>
        </p:txBody>
      </p:sp>
    </p:spTree>
    <p:extLst>
      <p:ext uri="{BB962C8B-B14F-4D97-AF65-F5344CB8AC3E}">
        <p14:creationId xmlns:p14="http://schemas.microsoft.com/office/powerpoint/2010/main" val="36305614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quiz which demonstrates the array of goods and services we use provided by the ocean. · Group students into teams. Go through slides 5-17. After asking students each question give them time in their groups to discuss and then decide on their answer. Answers can be given by a show of hands or using mini whiteboards.</a:t>
            </a:r>
          </a:p>
          <a:p>
            <a:r>
              <a:rPr lang="en-US" dirty="0"/>
              <a:t>· Once students have given their answer, reveal the following slide with the correct answer displayed. Allow time for students to discuss and raise any questions. This is also an opportunity to resolve any misconceptions. </a:t>
            </a:r>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7</a:t>
            </a:fld>
            <a:endParaRPr lang="en-GB"/>
          </a:p>
        </p:txBody>
      </p:sp>
    </p:spTree>
    <p:extLst>
      <p:ext uri="{BB962C8B-B14F-4D97-AF65-F5344CB8AC3E}">
        <p14:creationId xmlns:p14="http://schemas.microsoft.com/office/powerpoint/2010/main" val="42063769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8</a:t>
            </a:fld>
            <a:endParaRPr lang="en-GB"/>
          </a:p>
        </p:txBody>
      </p:sp>
    </p:spTree>
    <p:extLst>
      <p:ext uri="{BB962C8B-B14F-4D97-AF65-F5344CB8AC3E}">
        <p14:creationId xmlns:p14="http://schemas.microsoft.com/office/powerpoint/2010/main" val="3352182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9</a:t>
            </a:fld>
            <a:endParaRPr lang="en-GB"/>
          </a:p>
        </p:txBody>
      </p:sp>
    </p:spTree>
    <p:extLst>
      <p:ext uri="{BB962C8B-B14F-4D97-AF65-F5344CB8AC3E}">
        <p14:creationId xmlns:p14="http://schemas.microsoft.com/office/powerpoint/2010/main" val="37678050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10</a:t>
            </a:fld>
            <a:endParaRPr lang="en-GB"/>
          </a:p>
        </p:txBody>
      </p:sp>
    </p:spTree>
    <p:extLst>
      <p:ext uri="{BB962C8B-B14F-4D97-AF65-F5344CB8AC3E}">
        <p14:creationId xmlns:p14="http://schemas.microsoft.com/office/powerpoint/2010/main" val="5234265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emf"/><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22.xml.rels><?xml version="1.0" encoding="UTF-8" standalone="yes"?>
<Relationships xmlns="http://schemas.openxmlformats.org/package/2006/relationships"><Relationship Id="rId8" Type="http://schemas.openxmlformats.org/officeDocument/2006/relationships/hyperlink" Target="https://encounteredu.com/multimedia/images/how-do-we-use-the-seas" TargetMode="External"/><Relationship Id="rId3" Type="http://schemas.openxmlformats.org/officeDocument/2006/relationships/image" Target="../media/image36.jpeg"/><Relationship Id="rId7"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7.emf"/><Relationship Id="rId5" Type="http://schemas.openxmlformats.org/officeDocument/2006/relationships/image" Target="../media/image13.png"/><Relationship Id="rId4" Type="http://schemas.openxmlformats.org/officeDocument/2006/relationships/image" Target="../media/image5.png"/><Relationship Id="rId9" Type="http://schemas.openxmlformats.org/officeDocument/2006/relationships/image" Target="../media/image22.png"/></Relationships>
</file>

<file path=ppt/slides/_rels/slide23.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6.jpeg"/><Relationship Id="rId7"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22.png"/><Relationship Id="rId4" Type="http://schemas.openxmlformats.org/officeDocument/2006/relationships/image" Target="../media/image37.emf"/><Relationship Id="rId9" Type="http://schemas.openxmlformats.org/officeDocument/2006/relationships/hyperlink" Target="https://encounteredu.com/steam-activities/plastic-threats"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3.jpg"/><Relationship Id="rId7"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1.png"/><Relationship Id="rId4" Type="http://schemas.openxmlformats.org/officeDocument/2006/relationships/image" Target="../media/image3.emf"/><Relationship Id="rId9"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10.png"/><Relationship Id="rId4" Type="http://schemas.openxmlformats.org/officeDocument/2006/relationships/image" Target="../media/image46.jpeg"/></Relationships>
</file>

<file path=ppt/slides/_rels/slide2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7.jpeg"/><Relationship Id="rId7" Type="http://schemas.openxmlformats.org/officeDocument/2006/relationships/image" Target="../media/image48.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2.jpe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5.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5.jpe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5.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5.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5.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outdoor, water, person&#10;&#10;Description automatically generated">
            <a:extLst>
              <a:ext uri="{FF2B5EF4-FFF2-40B4-BE49-F238E27FC236}">
                <a16:creationId xmlns:a16="http://schemas.microsoft.com/office/drawing/2014/main" id="{DCE62F7C-FAB8-3A43-ABCC-A4D1679E1D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2134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erson, several&#10;&#10;Description automatically generated">
            <a:extLst>
              <a:ext uri="{FF2B5EF4-FFF2-40B4-BE49-F238E27FC236}">
                <a16:creationId xmlns:a16="http://schemas.microsoft.com/office/drawing/2014/main" id="{96C51F26-91B5-3D49-B7A8-8FC8034F489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12" y="0"/>
            <a:ext cx="12192001" cy="6858000"/>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54736" y="-2397118"/>
            <a:ext cx="6096000" cy="369332"/>
          </a:xfrm>
          <a:prstGeom prst="rect">
            <a:avLst/>
          </a:prstGeom>
        </p:spPr>
        <p:txBody>
          <a:bodyPr>
            <a:spAutoFit/>
          </a:bodyPr>
          <a:lstStyle/>
          <a:p>
            <a:r>
              <a:rPr lang="en-US" b="1" dirty="0"/>
              <a:t>?</a:t>
            </a:r>
            <a:endParaRPr lang="en-GB" b="1" dirty="0"/>
          </a:p>
        </p:txBody>
      </p:sp>
      <p:sp>
        <p:nvSpPr>
          <p:cNvPr id="17" name="Oval 16">
            <a:extLst>
              <a:ext uri="{FF2B5EF4-FFF2-40B4-BE49-F238E27FC236}">
                <a16:creationId xmlns:a16="http://schemas.microsoft.com/office/drawing/2014/main" id="{859A83E8-9D64-3C48-9084-0081C6A04BFF}"/>
              </a:ext>
            </a:extLst>
          </p:cNvPr>
          <p:cNvSpPr/>
          <p:nvPr/>
        </p:nvSpPr>
        <p:spPr>
          <a:xfrm>
            <a:off x="4371666" y="2960228"/>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C9191F4B-D798-F44F-8EDD-571ED27524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2" y="0"/>
            <a:ext cx="12192000" cy="6858000"/>
          </a:xfrm>
          <a:prstGeom prst="rect">
            <a:avLst/>
          </a:prstGeom>
        </p:spPr>
      </p:pic>
      <p:sp>
        <p:nvSpPr>
          <p:cNvPr id="19" name="TextBox 18">
            <a:extLst>
              <a:ext uri="{FF2B5EF4-FFF2-40B4-BE49-F238E27FC236}">
                <a16:creationId xmlns:a16="http://schemas.microsoft.com/office/drawing/2014/main" id="{D6C14710-B29D-E444-85D9-3571B7B24BF9}"/>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Question 02:</a:t>
            </a:r>
          </a:p>
        </p:txBody>
      </p:sp>
      <p:sp>
        <p:nvSpPr>
          <p:cNvPr id="26" name="Rectangle 25">
            <a:extLst>
              <a:ext uri="{FF2B5EF4-FFF2-40B4-BE49-F238E27FC236}">
                <a16:creationId xmlns:a16="http://schemas.microsoft.com/office/drawing/2014/main" id="{990A8B6C-DBA6-E44B-8818-0D5112B08BE6}"/>
              </a:ext>
            </a:extLst>
          </p:cNvPr>
          <p:cNvSpPr/>
          <p:nvPr/>
        </p:nvSpPr>
        <p:spPr>
          <a:xfrm>
            <a:off x="5541264" y="493776"/>
            <a:ext cx="5847850" cy="18105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5815584" y="694945"/>
            <a:ext cx="5573530" cy="1384995"/>
          </a:xfrm>
          <a:prstGeom prst="rect">
            <a:avLst/>
          </a:prstGeom>
          <a:noFill/>
        </p:spPr>
        <p:txBody>
          <a:bodyPr wrap="square" rtlCol="0">
            <a:spAutoFit/>
          </a:bodyPr>
          <a:lstStyle/>
          <a:p>
            <a:r>
              <a:rPr lang="en-US" sz="2800" b="1" dirty="0">
                <a:solidFill>
                  <a:srgbClr val="004A6C"/>
                </a:solidFill>
                <a:latin typeface="Gilroy SemiBold" pitchFamily="2" charset="77"/>
              </a:rPr>
              <a:t>How many people world wide are dependent on fish as their primary source of protein? </a:t>
            </a:r>
            <a:endParaRPr lang="en-GB" sz="2800" b="1" dirty="0">
              <a:solidFill>
                <a:srgbClr val="004A6C"/>
              </a:solidFill>
              <a:latin typeface="Gilroy SemiBold" pitchFamily="2" charset="77"/>
            </a:endParaRPr>
          </a:p>
        </p:txBody>
      </p:sp>
      <p:sp>
        <p:nvSpPr>
          <p:cNvPr id="24" name="TextBox 23">
            <a:extLst>
              <a:ext uri="{FF2B5EF4-FFF2-40B4-BE49-F238E27FC236}">
                <a16:creationId xmlns:a16="http://schemas.microsoft.com/office/drawing/2014/main" id="{60A647F0-3F6C-194E-81DA-AD78713C6D5F}"/>
              </a:ext>
            </a:extLst>
          </p:cNvPr>
          <p:cNvSpPr txBox="1"/>
          <p:nvPr/>
        </p:nvSpPr>
        <p:spPr>
          <a:xfrm>
            <a:off x="4399634" y="3756826"/>
            <a:ext cx="2752045" cy="1323439"/>
          </a:xfrm>
          <a:prstGeom prst="rect">
            <a:avLst/>
          </a:prstGeom>
          <a:noFill/>
        </p:spPr>
        <p:txBody>
          <a:bodyPr wrap="square" rtlCol="0">
            <a:spAutoFit/>
          </a:bodyPr>
          <a:lstStyle/>
          <a:p>
            <a:pPr algn="ctr"/>
            <a:r>
              <a:rPr lang="en-US" sz="4000" b="1" dirty="0">
                <a:solidFill>
                  <a:srgbClr val="F9F6ED"/>
                </a:solidFill>
                <a:latin typeface="Gilroy SemiBold" pitchFamily="2" charset="77"/>
              </a:rPr>
              <a:t>Over one billion</a:t>
            </a:r>
            <a:endParaRPr lang="en-GB" sz="4000" b="1" dirty="0">
              <a:solidFill>
                <a:srgbClr val="F9F6ED"/>
              </a:solidFill>
              <a:latin typeface="Gilroy SemiBold" pitchFamily="2" charset="77"/>
            </a:endParaRPr>
          </a:p>
        </p:txBody>
      </p:sp>
      <p:pic>
        <p:nvPicPr>
          <p:cNvPr id="5" name="Picture 4" descr="Text&#10;&#10;Description automatically generated with low confidence">
            <a:extLst>
              <a:ext uri="{FF2B5EF4-FFF2-40B4-BE49-F238E27FC236}">
                <a16:creationId xmlns:a16="http://schemas.microsoft.com/office/drawing/2014/main" id="{C6224F45-184B-485A-AED3-DA26E9FD313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022807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night sky, ocean floor&#10;&#10;Description automatically generated">
            <a:extLst>
              <a:ext uri="{FF2B5EF4-FFF2-40B4-BE49-F238E27FC236}">
                <a16:creationId xmlns:a16="http://schemas.microsoft.com/office/drawing/2014/main" id="{B86555A2-4CFC-D547-8628-EC3033E2CC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27992" cy="6858000"/>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54736" y="-2397118"/>
            <a:ext cx="6096000" cy="369332"/>
          </a:xfrm>
          <a:prstGeom prst="rect">
            <a:avLst/>
          </a:prstGeom>
        </p:spPr>
        <p:txBody>
          <a:bodyPr>
            <a:spAutoFit/>
          </a:bodyPr>
          <a:lstStyle/>
          <a:p>
            <a:r>
              <a:rPr lang="en-US" b="1" dirty="0"/>
              <a:t>?</a:t>
            </a:r>
            <a:endParaRPr lang="en-GB" b="1" dirty="0"/>
          </a:p>
        </p:txBody>
      </p:sp>
      <p:sp>
        <p:nvSpPr>
          <p:cNvPr id="8" name="Oval 7">
            <a:extLst>
              <a:ext uri="{FF2B5EF4-FFF2-40B4-BE49-F238E27FC236}">
                <a16:creationId xmlns:a16="http://schemas.microsoft.com/office/drawing/2014/main" id="{2823A1C1-E344-BA4B-AD8D-9B5C1AC30E3C}"/>
              </a:ext>
            </a:extLst>
          </p:cNvPr>
          <p:cNvSpPr/>
          <p:nvPr/>
        </p:nvSpPr>
        <p:spPr>
          <a:xfrm>
            <a:off x="2716068" y="2960228"/>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859A83E8-9D64-3C48-9084-0081C6A04BFF}"/>
              </a:ext>
            </a:extLst>
          </p:cNvPr>
          <p:cNvSpPr/>
          <p:nvPr/>
        </p:nvSpPr>
        <p:spPr>
          <a:xfrm>
            <a:off x="6263940" y="2960228"/>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66430A09-9EE1-8044-AF59-811561D80F3D}"/>
              </a:ext>
            </a:extLst>
          </p:cNvPr>
          <p:cNvSpPr txBox="1"/>
          <p:nvPr/>
        </p:nvSpPr>
        <p:spPr>
          <a:xfrm>
            <a:off x="2813471" y="4038066"/>
            <a:ext cx="2545710" cy="707886"/>
          </a:xfrm>
          <a:prstGeom prst="rect">
            <a:avLst/>
          </a:prstGeom>
          <a:noFill/>
        </p:spPr>
        <p:txBody>
          <a:bodyPr wrap="square" rtlCol="0">
            <a:spAutoFit/>
          </a:bodyPr>
          <a:lstStyle/>
          <a:p>
            <a:pPr algn="ctr"/>
            <a:r>
              <a:rPr lang="en-US" sz="4000" b="1" dirty="0">
                <a:solidFill>
                  <a:srgbClr val="F9F6ED"/>
                </a:solidFill>
                <a:latin typeface="Gilroy SemiBold" pitchFamily="2" charset="77"/>
              </a:rPr>
              <a:t>True</a:t>
            </a:r>
            <a:endParaRPr lang="en-GB" sz="4000" b="1" dirty="0">
              <a:solidFill>
                <a:srgbClr val="F9F6ED"/>
              </a:solidFill>
              <a:latin typeface="Gilroy SemiBold" pitchFamily="2" charset="77"/>
            </a:endParaRPr>
          </a:p>
        </p:txBody>
      </p:sp>
      <p:pic>
        <p:nvPicPr>
          <p:cNvPr id="23" name="Picture 22">
            <a:extLst>
              <a:ext uri="{FF2B5EF4-FFF2-40B4-BE49-F238E27FC236}">
                <a16:creationId xmlns:a16="http://schemas.microsoft.com/office/drawing/2014/main" id="{C9191F4B-D798-F44F-8EDD-571ED27524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1" y="0"/>
            <a:ext cx="12192000" cy="6858000"/>
          </a:xfrm>
          <a:prstGeom prst="rect">
            <a:avLst/>
          </a:prstGeom>
        </p:spPr>
      </p:pic>
      <p:sp>
        <p:nvSpPr>
          <p:cNvPr id="19" name="TextBox 18">
            <a:extLst>
              <a:ext uri="{FF2B5EF4-FFF2-40B4-BE49-F238E27FC236}">
                <a16:creationId xmlns:a16="http://schemas.microsoft.com/office/drawing/2014/main" id="{D6C14710-B29D-E444-85D9-3571B7B24BF9}"/>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Question 03:</a:t>
            </a:r>
          </a:p>
        </p:txBody>
      </p:sp>
      <p:sp>
        <p:nvSpPr>
          <p:cNvPr id="26" name="Rectangle 25">
            <a:extLst>
              <a:ext uri="{FF2B5EF4-FFF2-40B4-BE49-F238E27FC236}">
                <a16:creationId xmlns:a16="http://schemas.microsoft.com/office/drawing/2014/main" id="{990A8B6C-DBA6-E44B-8818-0D5112B08BE6}"/>
              </a:ext>
            </a:extLst>
          </p:cNvPr>
          <p:cNvSpPr/>
          <p:nvPr/>
        </p:nvSpPr>
        <p:spPr>
          <a:xfrm>
            <a:off x="5266946" y="493776"/>
            <a:ext cx="6342991" cy="18344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5468114" y="738450"/>
            <a:ext cx="6068671" cy="1384995"/>
          </a:xfrm>
          <a:prstGeom prst="rect">
            <a:avLst/>
          </a:prstGeom>
          <a:noFill/>
        </p:spPr>
        <p:txBody>
          <a:bodyPr wrap="square" rtlCol="0">
            <a:spAutoFit/>
          </a:bodyPr>
          <a:lstStyle/>
          <a:p>
            <a:r>
              <a:rPr lang="en-US" sz="2800" b="1" dirty="0">
                <a:solidFill>
                  <a:srgbClr val="0090D4"/>
                </a:solidFill>
                <a:latin typeface="Gilroy Bold" pitchFamily="2" charset="77"/>
              </a:rPr>
              <a:t>True or false</a:t>
            </a:r>
            <a:r>
              <a:rPr lang="en-US" sz="2800" b="1" dirty="0">
                <a:solidFill>
                  <a:srgbClr val="0090D4"/>
                </a:solidFill>
                <a:latin typeface="Gilroy SemiBold" pitchFamily="2" charset="77"/>
              </a:rPr>
              <a:t>. </a:t>
            </a:r>
            <a:r>
              <a:rPr lang="en-US" sz="2800" b="1" dirty="0">
                <a:solidFill>
                  <a:srgbClr val="004A6C"/>
                </a:solidFill>
                <a:latin typeface="Gilroy SemiBold" pitchFamily="2" charset="77"/>
              </a:rPr>
              <a:t>The noise produced by shipping traffic stresses and confuses whales and dolphins. </a:t>
            </a:r>
            <a:endParaRPr lang="en-GB" sz="2800" b="1" dirty="0">
              <a:solidFill>
                <a:srgbClr val="004A6C"/>
              </a:solidFill>
              <a:latin typeface="Gilroy SemiBold" pitchFamily="2" charset="77"/>
            </a:endParaRPr>
          </a:p>
        </p:txBody>
      </p:sp>
      <p:sp>
        <p:nvSpPr>
          <p:cNvPr id="24" name="TextBox 23">
            <a:extLst>
              <a:ext uri="{FF2B5EF4-FFF2-40B4-BE49-F238E27FC236}">
                <a16:creationId xmlns:a16="http://schemas.microsoft.com/office/drawing/2014/main" id="{60A647F0-3F6C-194E-81DA-AD78713C6D5F}"/>
              </a:ext>
            </a:extLst>
          </p:cNvPr>
          <p:cNvSpPr txBox="1"/>
          <p:nvPr/>
        </p:nvSpPr>
        <p:spPr>
          <a:xfrm>
            <a:off x="6291908" y="4028139"/>
            <a:ext cx="2752045" cy="707886"/>
          </a:xfrm>
          <a:prstGeom prst="rect">
            <a:avLst/>
          </a:prstGeom>
          <a:noFill/>
        </p:spPr>
        <p:txBody>
          <a:bodyPr wrap="square" rtlCol="0">
            <a:spAutoFit/>
          </a:bodyPr>
          <a:lstStyle/>
          <a:p>
            <a:pPr algn="ctr"/>
            <a:r>
              <a:rPr lang="en-US" sz="4000" b="1" dirty="0">
                <a:solidFill>
                  <a:srgbClr val="F9F6ED"/>
                </a:solidFill>
                <a:latin typeface="Gilroy SemiBold" pitchFamily="2" charset="77"/>
              </a:rPr>
              <a:t>False</a:t>
            </a:r>
            <a:endParaRPr lang="en-GB" sz="4000" b="1" dirty="0">
              <a:solidFill>
                <a:srgbClr val="F9F6ED"/>
              </a:solidFill>
              <a:latin typeface="Gilroy SemiBold" pitchFamily="2" charset="77"/>
            </a:endParaRPr>
          </a:p>
        </p:txBody>
      </p:sp>
      <p:pic>
        <p:nvPicPr>
          <p:cNvPr id="3" name="Picture 2" descr="Text&#10;&#10;Description automatically generated with low confidence">
            <a:extLst>
              <a:ext uri="{FF2B5EF4-FFF2-40B4-BE49-F238E27FC236}">
                <a16:creationId xmlns:a16="http://schemas.microsoft.com/office/drawing/2014/main" id="{F4AC8E05-0F2B-4E69-A498-CE5A78FF6AD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012127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ky, outdoor, ship, outdoor object&#10;&#10;Description automatically generated">
            <a:extLst>
              <a:ext uri="{FF2B5EF4-FFF2-40B4-BE49-F238E27FC236}">
                <a16:creationId xmlns:a16="http://schemas.microsoft.com/office/drawing/2014/main" id="{6A3D0E9C-1839-E94D-B660-7149798D35D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42" y="-1"/>
            <a:ext cx="12195083" cy="6858000"/>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54736" y="-2397118"/>
            <a:ext cx="6096000" cy="369332"/>
          </a:xfrm>
          <a:prstGeom prst="rect">
            <a:avLst/>
          </a:prstGeom>
        </p:spPr>
        <p:txBody>
          <a:bodyPr>
            <a:spAutoFit/>
          </a:bodyPr>
          <a:lstStyle/>
          <a:p>
            <a:r>
              <a:rPr lang="en-US" b="1" dirty="0"/>
              <a:t>?</a:t>
            </a:r>
            <a:endParaRPr lang="en-GB" b="1" dirty="0"/>
          </a:p>
        </p:txBody>
      </p:sp>
      <p:sp>
        <p:nvSpPr>
          <p:cNvPr id="8" name="Oval 7">
            <a:extLst>
              <a:ext uri="{FF2B5EF4-FFF2-40B4-BE49-F238E27FC236}">
                <a16:creationId xmlns:a16="http://schemas.microsoft.com/office/drawing/2014/main" id="{2823A1C1-E344-BA4B-AD8D-9B5C1AC30E3C}"/>
              </a:ext>
            </a:extLst>
          </p:cNvPr>
          <p:cNvSpPr/>
          <p:nvPr/>
        </p:nvSpPr>
        <p:spPr>
          <a:xfrm>
            <a:off x="2716068" y="2960228"/>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66430A09-9EE1-8044-AF59-811561D80F3D}"/>
              </a:ext>
            </a:extLst>
          </p:cNvPr>
          <p:cNvSpPr txBox="1"/>
          <p:nvPr/>
        </p:nvSpPr>
        <p:spPr>
          <a:xfrm>
            <a:off x="2813471" y="4038066"/>
            <a:ext cx="2545710" cy="707886"/>
          </a:xfrm>
          <a:prstGeom prst="rect">
            <a:avLst/>
          </a:prstGeom>
          <a:noFill/>
        </p:spPr>
        <p:txBody>
          <a:bodyPr wrap="square" rtlCol="0">
            <a:spAutoFit/>
          </a:bodyPr>
          <a:lstStyle/>
          <a:p>
            <a:pPr algn="ctr"/>
            <a:r>
              <a:rPr lang="en-US" sz="4000" b="1" dirty="0">
                <a:solidFill>
                  <a:srgbClr val="F9F6ED"/>
                </a:solidFill>
                <a:latin typeface="Gilroy SemiBold" pitchFamily="2" charset="77"/>
              </a:rPr>
              <a:t>True</a:t>
            </a:r>
            <a:endParaRPr lang="en-GB" sz="4000" b="1" dirty="0">
              <a:solidFill>
                <a:srgbClr val="F9F6ED"/>
              </a:solidFill>
              <a:latin typeface="Gilroy SemiBold" pitchFamily="2" charset="77"/>
            </a:endParaRPr>
          </a:p>
        </p:txBody>
      </p:sp>
      <p:sp>
        <p:nvSpPr>
          <p:cNvPr id="26" name="Rectangle 25">
            <a:extLst>
              <a:ext uri="{FF2B5EF4-FFF2-40B4-BE49-F238E27FC236}">
                <a16:creationId xmlns:a16="http://schemas.microsoft.com/office/drawing/2014/main" id="{990A8B6C-DBA6-E44B-8818-0D5112B08BE6}"/>
              </a:ext>
            </a:extLst>
          </p:cNvPr>
          <p:cNvSpPr/>
          <p:nvPr/>
        </p:nvSpPr>
        <p:spPr>
          <a:xfrm>
            <a:off x="5266946" y="493776"/>
            <a:ext cx="6342991" cy="18344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5468114" y="738450"/>
            <a:ext cx="6068671" cy="1384995"/>
          </a:xfrm>
          <a:prstGeom prst="rect">
            <a:avLst/>
          </a:prstGeom>
          <a:noFill/>
        </p:spPr>
        <p:txBody>
          <a:bodyPr wrap="square" rtlCol="0">
            <a:spAutoFit/>
          </a:bodyPr>
          <a:lstStyle/>
          <a:p>
            <a:r>
              <a:rPr lang="en-US" sz="2800" b="1" dirty="0">
                <a:solidFill>
                  <a:srgbClr val="0090D4"/>
                </a:solidFill>
                <a:latin typeface="Gilroy Bold" pitchFamily="2" charset="77"/>
              </a:rPr>
              <a:t>True or false</a:t>
            </a:r>
            <a:r>
              <a:rPr lang="en-US" sz="2800" b="1" dirty="0">
                <a:solidFill>
                  <a:srgbClr val="0090D4"/>
                </a:solidFill>
                <a:latin typeface="Gilroy SemiBold" pitchFamily="2" charset="77"/>
              </a:rPr>
              <a:t>. </a:t>
            </a:r>
            <a:r>
              <a:rPr lang="en-US" sz="2800" b="1" dirty="0">
                <a:solidFill>
                  <a:srgbClr val="004A6C"/>
                </a:solidFill>
                <a:latin typeface="Gilroy SemiBold" pitchFamily="2" charset="77"/>
              </a:rPr>
              <a:t>The noise produced by shipping traffic stresses and disorientates whales and dolphins. </a:t>
            </a:r>
            <a:endParaRPr lang="en-GB" sz="2800" b="1" dirty="0">
              <a:solidFill>
                <a:srgbClr val="004A6C"/>
              </a:solidFill>
              <a:latin typeface="Gilroy SemiBold" pitchFamily="2" charset="77"/>
            </a:endParaRPr>
          </a:p>
        </p:txBody>
      </p:sp>
      <p:pic>
        <p:nvPicPr>
          <p:cNvPr id="15" name="Picture 14">
            <a:extLst>
              <a:ext uri="{FF2B5EF4-FFF2-40B4-BE49-F238E27FC236}">
                <a16:creationId xmlns:a16="http://schemas.microsoft.com/office/drawing/2014/main" id="{7E6F8F18-71BA-3840-803E-22930487260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476" y="0"/>
            <a:ext cx="12192000" cy="6858000"/>
          </a:xfrm>
          <a:prstGeom prst="rect">
            <a:avLst/>
          </a:prstGeom>
        </p:spPr>
      </p:pic>
      <p:sp>
        <p:nvSpPr>
          <p:cNvPr id="19" name="TextBox 18">
            <a:extLst>
              <a:ext uri="{FF2B5EF4-FFF2-40B4-BE49-F238E27FC236}">
                <a16:creationId xmlns:a16="http://schemas.microsoft.com/office/drawing/2014/main" id="{D6C14710-B29D-E444-85D9-3571B7B24BF9}"/>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Question 03:</a:t>
            </a:r>
          </a:p>
        </p:txBody>
      </p:sp>
      <p:pic>
        <p:nvPicPr>
          <p:cNvPr id="5" name="Picture 4" descr="Text&#10;&#10;Description automatically generated with low confidence">
            <a:extLst>
              <a:ext uri="{FF2B5EF4-FFF2-40B4-BE49-F238E27FC236}">
                <a16:creationId xmlns:a16="http://schemas.microsoft.com/office/drawing/2014/main" id="{145488E1-3CED-4B5C-B138-9E564324093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476" y="-1"/>
            <a:ext cx="12192000" cy="6858000"/>
          </a:xfrm>
          <a:prstGeom prst="rect">
            <a:avLst/>
          </a:prstGeom>
        </p:spPr>
      </p:pic>
    </p:spTree>
    <p:extLst>
      <p:ext uri="{BB962C8B-B14F-4D97-AF65-F5344CB8AC3E}">
        <p14:creationId xmlns:p14="http://schemas.microsoft.com/office/powerpoint/2010/main" val="33040274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night sky, ocean floor&#10;&#10;Description automatically generated">
            <a:extLst>
              <a:ext uri="{FF2B5EF4-FFF2-40B4-BE49-F238E27FC236}">
                <a16:creationId xmlns:a16="http://schemas.microsoft.com/office/drawing/2014/main" id="{B86555A2-4CFC-D547-8628-EC3033E2CC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27992" cy="6858000"/>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54736" y="-2397118"/>
            <a:ext cx="6096000" cy="369332"/>
          </a:xfrm>
          <a:prstGeom prst="rect">
            <a:avLst/>
          </a:prstGeom>
        </p:spPr>
        <p:txBody>
          <a:bodyPr>
            <a:spAutoFit/>
          </a:bodyPr>
          <a:lstStyle/>
          <a:p>
            <a:r>
              <a:rPr lang="en-US" b="1" dirty="0"/>
              <a:t>?</a:t>
            </a:r>
            <a:endParaRPr lang="en-GB" b="1" dirty="0"/>
          </a:p>
        </p:txBody>
      </p:sp>
      <p:pic>
        <p:nvPicPr>
          <p:cNvPr id="23" name="Picture 22">
            <a:extLst>
              <a:ext uri="{FF2B5EF4-FFF2-40B4-BE49-F238E27FC236}">
                <a16:creationId xmlns:a16="http://schemas.microsoft.com/office/drawing/2014/main" id="{C9191F4B-D798-F44F-8EDD-571ED27524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1" y="0"/>
            <a:ext cx="12192000" cy="6858000"/>
          </a:xfrm>
          <a:prstGeom prst="rect">
            <a:avLst/>
          </a:prstGeom>
        </p:spPr>
      </p:pic>
      <p:sp>
        <p:nvSpPr>
          <p:cNvPr id="19" name="TextBox 18">
            <a:extLst>
              <a:ext uri="{FF2B5EF4-FFF2-40B4-BE49-F238E27FC236}">
                <a16:creationId xmlns:a16="http://schemas.microsoft.com/office/drawing/2014/main" id="{D6C14710-B29D-E444-85D9-3571B7B24BF9}"/>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Question 04:</a:t>
            </a:r>
          </a:p>
        </p:txBody>
      </p:sp>
      <p:sp>
        <p:nvSpPr>
          <p:cNvPr id="26" name="Rectangle 25">
            <a:extLst>
              <a:ext uri="{FF2B5EF4-FFF2-40B4-BE49-F238E27FC236}">
                <a16:creationId xmlns:a16="http://schemas.microsoft.com/office/drawing/2014/main" id="{990A8B6C-DBA6-E44B-8818-0D5112B08BE6}"/>
              </a:ext>
            </a:extLst>
          </p:cNvPr>
          <p:cNvSpPr/>
          <p:nvPr/>
        </p:nvSpPr>
        <p:spPr>
          <a:xfrm>
            <a:off x="5266946" y="493776"/>
            <a:ext cx="6342991" cy="2121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5468114" y="655998"/>
            <a:ext cx="6068671" cy="1815882"/>
          </a:xfrm>
          <a:prstGeom prst="rect">
            <a:avLst/>
          </a:prstGeom>
          <a:noFill/>
        </p:spPr>
        <p:txBody>
          <a:bodyPr wrap="square" rtlCol="0">
            <a:spAutoFit/>
          </a:bodyPr>
          <a:lstStyle/>
          <a:p>
            <a:r>
              <a:rPr lang="en-US" sz="2800" b="1" dirty="0">
                <a:solidFill>
                  <a:srgbClr val="004A6C"/>
                </a:solidFill>
                <a:latin typeface="Gilroy SemiBold" pitchFamily="2" charset="77"/>
              </a:rPr>
              <a:t>How long could it take for a single use water bottle to break down into fragments that can no longer be seen by the naked eye? </a:t>
            </a:r>
            <a:endParaRPr lang="en-GB" sz="2800" b="1" dirty="0">
              <a:solidFill>
                <a:srgbClr val="004A6C"/>
              </a:solidFill>
              <a:latin typeface="Gilroy SemiBold" pitchFamily="2" charset="77"/>
            </a:endParaRPr>
          </a:p>
        </p:txBody>
      </p:sp>
      <p:sp>
        <p:nvSpPr>
          <p:cNvPr id="13" name="Oval 12">
            <a:extLst>
              <a:ext uri="{FF2B5EF4-FFF2-40B4-BE49-F238E27FC236}">
                <a16:creationId xmlns:a16="http://schemas.microsoft.com/office/drawing/2014/main" id="{05E3771C-AD96-824D-8268-E89248314B13}"/>
              </a:ext>
            </a:extLst>
          </p:cNvPr>
          <p:cNvSpPr/>
          <p:nvPr/>
        </p:nvSpPr>
        <p:spPr>
          <a:xfrm>
            <a:off x="980548" y="2866794"/>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89B8CD9F-490B-B14A-9979-AFE50DB7CB8C}"/>
              </a:ext>
            </a:extLst>
          </p:cNvPr>
          <p:cNvSpPr/>
          <p:nvPr/>
        </p:nvSpPr>
        <p:spPr>
          <a:xfrm>
            <a:off x="4528420" y="2866794"/>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3F580E02-EDD0-EC46-A179-F91F4E8B800C}"/>
              </a:ext>
            </a:extLst>
          </p:cNvPr>
          <p:cNvSpPr/>
          <p:nvPr/>
        </p:nvSpPr>
        <p:spPr>
          <a:xfrm>
            <a:off x="8318334" y="2866794"/>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58CE038E-177F-E047-8C46-F718700A9FBF}"/>
              </a:ext>
            </a:extLst>
          </p:cNvPr>
          <p:cNvSpPr txBox="1"/>
          <p:nvPr/>
        </p:nvSpPr>
        <p:spPr>
          <a:xfrm>
            <a:off x="1609135" y="3519542"/>
            <a:ext cx="1483114" cy="1446550"/>
          </a:xfrm>
          <a:prstGeom prst="rect">
            <a:avLst/>
          </a:prstGeom>
          <a:noFill/>
        </p:spPr>
        <p:txBody>
          <a:bodyPr wrap="square" rtlCol="0">
            <a:spAutoFit/>
          </a:bodyPr>
          <a:lstStyle/>
          <a:p>
            <a:pPr algn="ctr"/>
            <a:r>
              <a:rPr lang="en-US" sz="4400" b="1" dirty="0">
                <a:solidFill>
                  <a:srgbClr val="F9F6ED"/>
                </a:solidFill>
                <a:latin typeface="Gilroy SemiBold" pitchFamily="2" charset="77"/>
              </a:rPr>
              <a:t>1 </a:t>
            </a:r>
          </a:p>
          <a:p>
            <a:pPr algn="ctr"/>
            <a:r>
              <a:rPr lang="en-US" sz="4400" b="1" dirty="0">
                <a:solidFill>
                  <a:srgbClr val="F9F6ED"/>
                </a:solidFill>
                <a:latin typeface="Gilroy SemiBold" pitchFamily="2" charset="77"/>
              </a:rPr>
              <a:t>year</a:t>
            </a:r>
            <a:endParaRPr lang="en-GB" sz="4400" b="1" dirty="0">
              <a:solidFill>
                <a:srgbClr val="F9F6ED"/>
              </a:solidFill>
              <a:latin typeface="Gilroy SemiBold" pitchFamily="2" charset="77"/>
            </a:endParaRPr>
          </a:p>
        </p:txBody>
      </p:sp>
      <p:sp>
        <p:nvSpPr>
          <p:cNvPr id="27" name="TextBox 26">
            <a:extLst>
              <a:ext uri="{FF2B5EF4-FFF2-40B4-BE49-F238E27FC236}">
                <a16:creationId xmlns:a16="http://schemas.microsoft.com/office/drawing/2014/main" id="{02399DD3-057C-8C44-B136-EBDE6F130435}"/>
              </a:ext>
            </a:extLst>
          </p:cNvPr>
          <p:cNvSpPr txBox="1"/>
          <p:nvPr/>
        </p:nvSpPr>
        <p:spPr>
          <a:xfrm>
            <a:off x="5162886" y="3519542"/>
            <a:ext cx="1483114" cy="1446550"/>
          </a:xfrm>
          <a:prstGeom prst="rect">
            <a:avLst/>
          </a:prstGeom>
          <a:noFill/>
        </p:spPr>
        <p:txBody>
          <a:bodyPr wrap="square" rtlCol="0">
            <a:spAutoFit/>
          </a:bodyPr>
          <a:lstStyle/>
          <a:p>
            <a:pPr algn="ctr"/>
            <a:r>
              <a:rPr lang="en-US" sz="4400" b="1" dirty="0">
                <a:solidFill>
                  <a:srgbClr val="F9F6ED"/>
                </a:solidFill>
                <a:latin typeface="Gilroy SemiBold" pitchFamily="2" charset="77"/>
              </a:rPr>
              <a:t>80 </a:t>
            </a:r>
          </a:p>
          <a:p>
            <a:pPr algn="ctr"/>
            <a:r>
              <a:rPr lang="en-US" sz="4400" b="1" dirty="0">
                <a:solidFill>
                  <a:srgbClr val="F9F6ED"/>
                </a:solidFill>
                <a:latin typeface="Gilroy SemiBold" pitchFamily="2" charset="77"/>
              </a:rPr>
              <a:t>year</a:t>
            </a:r>
            <a:endParaRPr lang="en-GB" sz="4400" b="1" dirty="0">
              <a:solidFill>
                <a:srgbClr val="F9F6ED"/>
              </a:solidFill>
              <a:latin typeface="Gilroy SemiBold" pitchFamily="2" charset="77"/>
            </a:endParaRPr>
          </a:p>
        </p:txBody>
      </p:sp>
      <p:sp>
        <p:nvSpPr>
          <p:cNvPr id="28" name="TextBox 27">
            <a:extLst>
              <a:ext uri="{FF2B5EF4-FFF2-40B4-BE49-F238E27FC236}">
                <a16:creationId xmlns:a16="http://schemas.microsoft.com/office/drawing/2014/main" id="{3925F985-F4A2-764F-80A6-5917916CA180}"/>
              </a:ext>
            </a:extLst>
          </p:cNvPr>
          <p:cNvSpPr txBox="1"/>
          <p:nvPr/>
        </p:nvSpPr>
        <p:spPr>
          <a:xfrm>
            <a:off x="8765622" y="3519542"/>
            <a:ext cx="1778716" cy="1446550"/>
          </a:xfrm>
          <a:prstGeom prst="rect">
            <a:avLst/>
          </a:prstGeom>
          <a:noFill/>
        </p:spPr>
        <p:txBody>
          <a:bodyPr wrap="square" rtlCol="0">
            <a:spAutoFit/>
          </a:bodyPr>
          <a:lstStyle/>
          <a:p>
            <a:pPr algn="ctr"/>
            <a:r>
              <a:rPr lang="en-US" sz="4400" b="1" dirty="0">
                <a:solidFill>
                  <a:srgbClr val="F9F6ED"/>
                </a:solidFill>
                <a:latin typeface="Gilroy SemiBold" pitchFamily="2" charset="77"/>
              </a:rPr>
              <a:t>450 </a:t>
            </a:r>
          </a:p>
          <a:p>
            <a:pPr algn="ctr"/>
            <a:r>
              <a:rPr lang="en-US" sz="4400" b="1" dirty="0">
                <a:solidFill>
                  <a:srgbClr val="F9F6ED"/>
                </a:solidFill>
                <a:latin typeface="Gilroy SemiBold" pitchFamily="2" charset="77"/>
              </a:rPr>
              <a:t>years</a:t>
            </a:r>
            <a:endParaRPr lang="en-GB" sz="4400" b="1" dirty="0">
              <a:solidFill>
                <a:srgbClr val="F9F6ED"/>
              </a:solidFill>
              <a:latin typeface="Gilroy SemiBold" pitchFamily="2" charset="77"/>
            </a:endParaRPr>
          </a:p>
        </p:txBody>
      </p:sp>
      <p:pic>
        <p:nvPicPr>
          <p:cNvPr id="7" name="Picture 6" descr="Text&#10;&#10;Description automatically generated with low confidence">
            <a:extLst>
              <a:ext uri="{FF2B5EF4-FFF2-40B4-BE49-F238E27FC236}">
                <a16:creationId xmlns:a16="http://schemas.microsoft.com/office/drawing/2014/main" id="{05C41D8E-E63E-47FE-BEA0-E727E0B830D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636605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ground, beach, sandy&#10;&#10;Description automatically generated">
            <a:extLst>
              <a:ext uri="{FF2B5EF4-FFF2-40B4-BE49-F238E27FC236}">
                <a16:creationId xmlns:a16="http://schemas.microsoft.com/office/drawing/2014/main" id="{65B95BEF-3B93-FF40-9D0D-C091420698D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37551" cy="6858000"/>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54736" y="-2397118"/>
            <a:ext cx="6096000" cy="369332"/>
          </a:xfrm>
          <a:prstGeom prst="rect">
            <a:avLst/>
          </a:prstGeom>
        </p:spPr>
        <p:txBody>
          <a:bodyPr>
            <a:spAutoFit/>
          </a:bodyPr>
          <a:lstStyle/>
          <a:p>
            <a:r>
              <a:rPr lang="en-US" b="1" dirty="0"/>
              <a:t>?</a:t>
            </a:r>
            <a:endParaRPr lang="en-GB" b="1" dirty="0"/>
          </a:p>
        </p:txBody>
      </p:sp>
      <p:pic>
        <p:nvPicPr>
          <p:cNvPr id="23" name="Picture 22">
            <a:extLst>
              <a:ext uri="{FF2B5EF4-FFF2-40B4-BE49-F238E27FC236}">
                <a16:creationId xmlns:a16="http://schemas.microsoft.com/office/drawing/2014/main" id="{C9191F4B-D798-F44F-8EDD-571ED27524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1" y="0"/>
            <a:ext cx="12192000" cy="6858000"/>
          </a:xfrm>
          <a:prstGeom prst="rect">
            <a:avLst/>
          </a:prstGeom>
        </p:spPr>
      </p:pic>
      <p:sp>
        <p:nvSpPr>
          <p:cNvPr id="19" name="TextBox 18">
            <a:extLst>
              <a:ext uri="{FF2B5EF4-FFF2-40B4-BE49-F238E27FC236}">
                <a16:creationId xmlns:a16="http://schemas.microsoft.com/office/drawing/2014/main" id="{D6C14710-B29D-E444-85D9-3571B7B24BF9}"/>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Question 04:</a:t>
            </a:r>
          </a:p>
        </p:txBody>
      </p:sp>
      <p:sp>
        <p:nvSpPr>
          <p:cNvPr id="26" name="Rectangle 25">
            <a:extLst>
              <a:ext uri="{FF2B5EF4-FFF2-40B4-BE49-F238E27FC236}">
                <a16:creationId xmlns:a16="http://schemas.microsoft.com/office/drawing/2014/main" id="{990A8B6C-DBA6-E44B-8818-0D5112B08BE6}"/>
              </a:ext>
            </a:extLst>
          </p:cNvPr>
          <p:cNvSpPr/>
          <p:nvPr/>
        </p:nvSpPr>
        <p:spPr>
          <a:xfrm>
            <a:off x="5266946" y="493776"/>
            <a:ext cx="6342991" cy="2121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5468114" y="655998"/>
            <a:ext cx="6068671" cy="1815882"/>
          </a:xfrm>
          <a:prstGeom prst="rect">
            <a:avLst/>
          </a:prstGeom>
          <a:noFill/>
        </p:spPr>
        <p:txBody>
          <a:bodyPr wrap="square" rtlCol="0">
            <a:spAutoFit/>
          </a:bodyPr>
          <a:lstStyle/>
          <a:p>
            <a:r>
              <a:rPr lang="en-US" sz="2800" b="1" dirty="0">
                <a:solidFill>
                  <a:srgbClr val="004A6C"/>
                </a:solidFill>
                <a:latin typeface="Gilroy SemiBold" pitchFamily="2" charset="77"/>
              </a:rPr>
              <a:t>How long could it take for a single use water bottle to break down into fragments that can no longer be seen by the naked eye? </a:t>
            </a:r>
            <a:endParaRPr lang="en-GB" sz="2800" b="1" dirty="0">
              <a:solidFill>
                <a:srgbClr val="004A6C"/>
              </a:solidFill>
              <a:latin typeface="Gilroy SemiBold" pitchFamily="2" charset="77"/>
            </a:endParaRPr>
          </a:p>
        </p:txBody>
      </p:sp>
      <p:sp>
        <p:nvSpPr>
          <p:cNvPr id="15" name="Oval 14">
            <a:extLst>
              <a:ext uri="{FF2B5EF4-FFF2-40B4-BE49-F238E27FC236}">
                <a16:creationId xmlns:a16="http://schemas.microsoft.com/office/drawing/2014/main" id="{3F580E02-EDD0-EC46-A179-F91F4E8B800C}"/>
              </a:ext>
            </a:extLst>
          </p:cNvPr>
          <p:cNvSpPr/>
          <p:nvPr/>
        </p:nvSpPr>
        <p:spPr>
          <a:xfrm>
            <a:off x="8161580" y="3216576"/>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3925F985-F4A2-764F-80A6-5917916CA180}"/>
              </a:ext>
            </a:extLst>
          </p:cNvPr>
          <p:cNvSpPr txBox="1"/>
          <p:nvPr/>
        </p:nvSpPr>
        <p:spPr>
          <a:xfrm>
            <a:off x="8608868" y="3869324"/>
            <a:ext cx="1778716" cy="1446550"/>
          </a:xfrm>
          <a:prstGeom prst="rect">
            <a:avLst/>
          </a:prstGeom>
          <a:noFill/>
        </p:spPr>
        <p:txBody>
          <a:bodyPr wrap="square" rtlCol="0">
            <a:spAutoFit/>
          </a:bodyPr>
          <a:lstStyle/>
          <a:p>
            <a:pPr algn="ctr"/>
            <a:r>
              <a:rPr lang="en-US" sz="4400" b="1" dirty="0">
                <a:solidFill>
                  <a:srgbClr val="F9F6ED"/>
                </a:solidFill>
                <a:latin typeface="Gilroy SemiBold" pitchFamily="2" charset="77"/>
              </a:rPr>
              <a:t>450 </a:t>
            </a:r>
          </a:p>
          <a:p>
            <a:pPr algn="ctr"/>
            <a:r>
              <a:rPr lang="en-US" sz="4400" b="1" dirty="0">
                <a:solidFill>
                  <a:srgbClr val="F9F6ED"/>
                </a:solidFill>
                <a:latin typeface="Gilroy SemiBold" pitchFamily="2" charset="77"/>
              </a:rPr>
              <a:t>years</a:t>
            </a:r>
            <a:endParaRPr lang="en-GB" sz="4400" b="1" dirty="0">
              <a:solidFill>
                <a:srgbClr val="F9F6ED"/>
              </a:solidFill>
              <a:latin typeface="Gilroy SemiBold" pitchFamily="2" charset="77"/>
            </a:endParaRPr>
          </a:p>
        </p:txBody>
      </p:sp>
      <p:pic>
        <p:nvPicPr>
          <p:cNvPr id="5" name="Picture 4" descr="A picture containing text&#10;&#10;Description automatically generated">
            <a:extLst>
              <a:ext uri="{FF2B5EF4-FFF2-40B4-BE49-F238E27FC236}">
                <a16:creationId xmlns:a16="http://schemas.microsoft.com/office/drawing/2014/main" id="{1ACA69D5-72AD-4981-B73B-DB485A621A4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800621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night sky, ocean floor&#10;&#10;Description automatically generated">
            <a:extLst>
              <a:ext uri="{FF2B5EF4-FFF2-40B4-BE49-F238E27FC236}">
                <a16:creationId xmlns:a16="http://schemas.microsoft.com/office/drawing/2014/main" id="{B86555A2-4CFC-D547-8628-EC3033E2CC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27992" cy="6858000"/>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54736" y="-2397118"/>
            <a:ext cx="6096000" cy="369332"/>
          </a:xfrm>
          <a:prstGeom prst="rect">
            <a:avLst/>
          </a:prstGeom>
        </p:spPr>
        <p:txBody>
          <a:bodyPr>
            <a:spAutoFit/>
          </a:bodyPr>
          <a:lstStyle/>
          <a:p>
            <a:r>
              <a:rPr lang="en-US" b="1" dirty="0"/>
              <a:t>?</a:t>
            </a:r>
            <a:endParaRPr lang="en-GB" b="1" dirty="0"/>
          </a:p>
        </p:txBody>
      </p:sp>
      <p:pic>
        <p:nvPicPr>
          <p:cNvPr id="23" name="Picture 22">
            <a:extLst>
              <a:ext uri="{FF2B5EF4-FFF2-40B4-BE49-F238E27FC236}">
                <a16:creationId xmlns:a16="http://schemas.microsoft.com/office/drawing/2014/main" id="{C9191F4B-D798-F44F-8EDD-571ED27524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1" y="0"/>
            <a:ext cx="12192000" cy="6858000"/>
          </a:xfrm>
          <a:prstGeom prst="rect">
            <a:avLst/>
          </a:prstGeom>
        </p:spPr>
      </p:pic>
      <p:sp>
        <p:nvSpPr>
          <p:cNvPr id="19" name="TextBox 18">
            <a:extLst>
              <a:ext uri="{FF2B5EF4-FFF2-40B4-BE49-F238E27FC236}">
                <a16:creationId xmlns:a16="http://schemas.microsoft.com/office/drawing/2014/main" id="{D6C14710-B29D-E444-85D9-3571B7B24BF9}"/>
              </a:ext>
            </a:extLst>
          </p:cNvPr>
          <p:cNvSpPr txBox="1"/>
          <p:nvPr/>
        </p:nvSpPr>
        <p:spPr>
          <a:xfrm>
            <a:off x="582063" y="898522"/>
            <a:ext cx="4627366" cy="584775"/>
          </a:xfrm>
          <a:prstGeom prst="rect">
            <a:avLst/>
          </a:prstGeom>
          <a:noFill/>
        </p:spPr>
        <p:txBody>
          <a:bodyPr wrap="square" lIns="91440" tIns="45720" rIns="91440" bIns="45720" rtlCol="0" anchor="t">
            <a:spAutoFit/>
          </a:bodyPr>
          <a:lstStyle/>
          <a:p>
            <a:r>
              <a:rPr lang="en-US" sz="3200" b="1" dirty="0">
                <a:solidFill>
                  <a:srgbClr val="004A6C"/>
                </a:solidFill>
                <a:latin typeface="Gilroy Black"/>
              </a:rPr>
              <a:t>Question 05:</a:t>
            </a:r>
          </a:p>
        </p:txBody>
      </p:sp>
      <p:sp>
        <p:nvSpPr>
          <p:cNvPr id="26" name="Rectangle 25">
            <a:extLst>
              <a:ext uri="{FF2B5EF4-FFF2-40B4-BE49-F238E27FC236}">
                <a16:creationId xmlns:a16="http://schemas.microsoft.com/office/drawing/2014/main" id="{990A8B6C-DBA6-E44B-8818-0D5112B08BE6}"/>
              </a:ext>
            </a:extLst>
          </p:cNvPr>
          <p:cNvSpPr/>
          <p:nvPr/>
        </p:nvSpPr>
        <p:spPr>
          <a:xfrm>
            <a:off x="5266946" y="493776"/>
            <a:ext cx="6342991" cy="2121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5468114" y="655998"/>
            <a:ext cx="6068671" cy="954107"/>
          </a:xfrm>
          <a:prstGeom prst="rect">
            <a:avLst/>
          </a:prstGeom>
          <a:noFill/>
        </p:spPr>
        <p:txBody>
          <a:bodyPr wrap="square" lIns="91440" tIns="45720" rIns="91440" bIns="45720" rtlCol="0" anchor="t">
            <a:spAutoFit/>
          </a:bodyPr>
          <a:lstStyle/>
          <a:p>
            <a:r>
              <a:rPr lang="en-GB" sz="2800" b="1" dirty="0">
                <a:solidFill>
                  <a:srgbClr val="004A6C"/>
                </a:solidFill>
                <a:latin typeface="Gilroy SemiBold"/>
              </a:rPr>
              <a:t>How much of the oxygen we breathe is provided by the ocean?</a:t>
            </a:r>
            <a:endParaRPr lang="en-GB" sz="2800" b="1" dirty="0">
              <a:solidFill>
                <a:srgbClr val="004A6C"/>
              </a:solidFill>
              <a:latin typeface="Gilroy SemiBold" pitchFamily="2" charset="77"/>
            </a:endParaRPr>
          </a:p>
        </p:txBody>
      </p:sp>
      <p:sp>
        <p:nvSpPr>
          <p:cNvPr id="13" name="Oval 12">
            <a:extLst>
              <a:ext uri="{FF2B5EF4-FFF2-40B4-BE49-F238E27FC236}">
                <a16:creationId xmlns:a16="http://schemas.microsoft.com/office/drawing/2014/main" id="{05E3771C-AD96-824D-8268-E89248314B13}"/>
              </a:ext>
            </a:extLst>
          </p:cNvPr>
          <p:cNvSpPr/>
          <p:nvPr/>
        </p:nvSpPr>
        <p:spPr>
          <a:xfrm>
            <a:off x="980548" y="2866794"/>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89B8CD9F-490B-B14A-9979-AFE50DB7CB8C}"/>
              </a:ext>
            </a:extLst>
          </p:cNvPr>
          <p:cNvSpPr/>
          <p:nvPr/>
        </p:nvSpPr>
        <p:spPr>
          <a:xfrm>
            <a:off x="4528420" y="2866794"/>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3F580E02-EDD0-EC46-A179-F91F4E8B800C}"/>
              </a:ext>
            </a:extLst>
          </p:cNvPr>
          <p:cNvSpPr/>
          <p:nvPr/>
        </p:nvSpPr>
        <p:spPr>
          <a:xfrm>
            <a:off x="8318334" y="2866794"/>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58CE038E-177F-E047-8C46-F718700A9FBF}"/>
              </a:ext>
            </a:extLst>
          </p:cNvPr>
          <p:cNvSpPr txBox="1"/>
          <p:nvPr/>
        </p:nvSpPr>
        <p:spPr>
          <a:xfrm>
            <a:off x="1609135" y="3519542"/>
            <a:ext cx="1483114" cy="769441"/>
          </a:xfrm>
          <a:prstGeom prst="rect">
            <a:avLst/>
          </a:prstGeom>
          <a:noFill/>
        </p:spPr>
        <p:txBody>
          <a:bodyPr wrap="square" lIns="91440" tIns="45720" rIns="91440" bIns="45720" rtlCol="0" anchor="t">
            <a:spAutoFit/>
          </a:bodyPr>
          <a:lstStyle/>
          <a:p>
            <a:pPr algn="ctr"/>
            <a:r>
              <a:rPr lang="en-US" sz="4400" b="1" dirty="0">
                <a:solidFill>
                  <a:srgbClr val="F9F6ED"/>
                </a:solidFill>
                <a:latin typeface="Gilroy SemiBold"/>
              </a:rPr>
              <a:t>None</a:t>
            </a:r>
          </a:p>
        </p:txBody>
      </p:sp>
      <p:sp>
        <p:nvSpPr>
          <p:cNvPr id="27" name="TextBox 26">
            <a:extLst>
              <a:ext uri="{FF2B5EF4-FFF2-40B4-BE49-F238E27FC236}">
                <a16:creationId xmlns:a16="http://schemas.microsoft.com/office/drawing/2014/main" id="{02399DD3-057C-8C44-B136-EBDE6F130435}"/>
              </a:ext>
            </a:extLst>
          </p:cNvPr>
          <p:cNvSpPr txBox="1"/>
          <p:nvPr/>
        </p:nvSpPr>
        <p:spPr>
          <a:xfrm>
            <a:off x="5162886" y="3519542"/>
            <a:ext cx="1483114" cy="1446550"/>
          </a:xfrm>
          <a:prstGeom prst="rect">
            <a:avLst/>
          </a:prstGeom>
          <a:noFill/>
        </p:spPr>
        <p:txBody>
          <a:bodyPr wrap="square" lIns="91440" tIns="45720" rIns="91440" bIns="45720" rtlCol="0" anchor="t">
            <a:spAutoFit/>
          </a:bodyPr>
          <a:lstStyle/>
          <a:p>
            <a:pPr algn="ctr"/>
            <a:r>
              <a:rPr lang="en-US" sz="4400" b="1" u="sng" dirty="0">
                <a:solidFill>
                  <a:srgbClr val="F9F6ED"/>
                </a:solidFill>
                <a:latin typeface="Gilroy SemiBold"/>
              </a:rPr>
              <a:t> 1 </a:t>
            </a:r>
          </a:p>
          <a:p>
            <a:pPr algn="ctr"/>
            <a:r>
              <a:rPr lang="en-US" sz="4400" b="1" dirty="0">
                <a:solidFill>
                  <a:srgbClr val="F9F6ED"/>
                </a:solidFill>
                <a:latin typeface="Gilroy SemiBold"/>
              </a:rPr>
              <a:t>3</a:t>
            </a:r>
            <a:endParaRPr lang="en-US" sz="4400" b="1" u="sng" dirty="0">
              <a:solidFill>
                <a:srgbClr val="F9F6ED"/>
              </a:solidFill>
              <a:latin typeface="Gilroy SemiBold"/>
            </a:endParaRPr>
          </a:p>
        </p:txBody>
      </p:sp>
      <p:pic>
        <p:nvPicPr>
          <p:cNvPr id="7" name="Picture 6" descr="Text&#10;&#10;Description automatically generated with low confidence">
            <a:extLst>
              <a:ext uri="{FF2B5EF4-FFF2-40B4-BE49-F238E27FC236}">
                <a16:creationId xmlns:a16="http://schemas.microsoft.com/office/drawing/2014/main" id="{05C41D8E-E63E-47FE-BEA0-E727E0B830D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14738" t="-210"/>
          <a:stretch/>
        </p:blipFill>
        <p:spPr>
          <a:xfrm>
            <a:off x="-8367623" y="-14378"/>
            <a:ext cx="12206411" cy="6872414"/>
          </a:xfrm>
          <a:prstGeom prst="rect">
            <a:avLst/>
          </a:prstGeom>
        </p:spPr>
      </p:pic>
      <p:sp>
        <p:nvSpPr>
          <p:cNvPr id="2" name="TextBox 1">
            <a:extLst>
              <a:ext uri="{FF2B5EF4-FFF2-40B4-BE49-F238E27FC236}">
                <a16:creationId xmlns:a16="http://schemas.microsoft.com/office/drawing/2014/main" id="{8F7C45F1-A0E3-5F15-B58C-9E34B12453AB}"/>
              </a:ext>
            </a:extLst>
          </p:cNvPr>
          <p:cNvSpPr txBox="1"/>
          <p:nvPr/>
        </p:nvSpPr>
        <p:spPr>
          <a:xfrm>
            <a:off x="8944131" y="3562673"/>
            <a:ext cx="1483114" cy="1446550"/>
          </a:xfrm>
          <a:prstGeom prst="rect">
            <a:avLst/>
          </a:prstGeom>
          <a:noFill/>
        </p:spPr>
        <p:txBody>
          <a:bodyPr wrap="square" lIns="91440" tIns="45720" rIns="91440" bIns="45720" rtlCol="0" anchor="t">
            <a:spAutoFit/>
          </a:bodyPr>
          <a:lstStyle/>
          <a:p>
            <a:pPr algn="ctr"/>
            <a:r>
              <a:rPr lang="en-US" sz="4400" b="1" u="sng" dirty="0">
                <a:solidFill>
                  <a:srgbClr val="F9F6ED"/>
                </a:solidFill>
                <a:latin typeface="Gilroy SemiBold"/>
              </a:rPr>
              <a:t> 1 </a:t>
            </a:r>
          </a:p>
          <a:p>
            <a:pPr algn="ctr"/>
            <a:r>
              <a:rPr lang="en-US" sz="4400" b="1" dirty="0">
                <a:solidFill>
                  <a:srgbClr val="F9F6ED"/>
                </a:solidFill>
                <a:latin typeface="Gilroy SemiBold"/>
              </a:rPr>
              <a:t>2</a:t>
            </a:r>
          </a:p>
        </p:txBody>
      </p:sp>
    </p:spTree>
    <p:extLst>
      <p:ext uri="{BB962C8B-B14F-4D97-AF65-F5344CB8AC3E}">
        <p14:creationId xmlns:p14="http://schemas.microsoft.com/office/powerpoint/2010/main" val="16105894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ody of water with waves&#10;&#10;Description automatically generated with low confidence">
            <a:extLst>
              <a:ext uri="{FF2B5EF4-FFF2-40B4-BE49-F238E27FC236}">
                <a16:creationId xmlns:a16="http://schemas.microsoft.com/office/drawing/2014/main" id="{794AEEF8-CB43-CA46-E887-8D07353DF15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2191999" cy="6858001"/>
          </a:xfrm>
          <a:prstGeom prst="rect">
            <a:avLst/>
          </a:prstGeom>
        </p:spPr>
      </p:pic>
      <p:pic>
        <p:nvPicPr>
          <p:cNvPr id="7" name="Picture 6" descr="A white smoke in the sky&#10;&#10;Description automatically generated">
            <a:extLst>
              <a:ext uri="{FF2B5EF4-FFF2-40B4-BE49-F238E27FC236}">
                <a16:creationId xmlns:a16="http://schemas.microsoft.com/office/drawing/2014/main" id="{32F8DE1E-C188-CD5B-5C24-E1E590CCDA1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1" y="0"/>
            <a:ext cx="12192000" cy="6858000"/>
          </a:xfrm>
          <a:prstGeom prst="rect">
            <a:avLst/>
          </a:prstGeom>
        </p:spPr>
      </p:pic>
      <p:sp>
        <p:nvSpPr>
          <p:cNvPr id="9" name="TextBox 8">
            <a:extLst>
              <a:ext uri="{FF2B5EF4-FFF2-40B4-BE49-F238E27FC236}">
                <a16:creationId xmlns:a16="http://schemas.microsoft.com/office/drawing/2014/main" id="{D9F1423E-A343-3A75-36A4-C09D18614C37}"/>
              </a:ext>
            </a:extLst>
          </p:cNvPr>
          <p:cNvSpPr txBox="1"/>
          <p:nvPr/>
        </p:nvSpPr>
        <p:spPr>
          <a:xfrm>
            <a:off x="582063" y="898522"/>
            <a:ext cx="4627366" cy="584775"/>
          </a:xfrm>
          <a:prstGeom prst="rect">
            <a:avLst/>
          </a:prstGeom>
          <a:noFill/>
        </p:spPr>
        <p:txBody>
          <a:bodyPr wrap="square" lIns="91440" tIns="45720" rIns="91440" bIns="45720" rtlCol="0" anchor="t">
            <a:spAutoFit/>
          </a:bodyPr>
          <a:lstStyle/>
          <a:p>
            <a:r>
              <a:rPr lang="en-US" sz="3200" b="1" dirty="0">
                <a:solidFill>
                  <a:srgbClr val="004A6C"/>
                </a:solidFill>
                <a:latin typeface="Gilroy Black"/>
              </a:rPr>
              <a:t>Question 05:</a:t>
            </a:r>
          </a:p>
        </p:txBody>
      </p:sp>
      <p:pic>
        <p:nvPicPr>
          <p:cNvPr id="11" name="Picture 10" descr="Text&#10;&#10;Description automatically generated with low confidence">
            <a:extLst>
              <a:ext uri="{FF2B5EF4-FFF2-40B4-BE49-F238E27FC236}">
                <a16:creationId xmlns:a16="http://schemas.microsoft.com/office/drawing/2014/main" id="{11B40CC5-7B83-65C5-FAAD-25125CD2FD2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14738" t="-210"/>
          <a:stretch/>
        </p:blipFill>
        <p:spPr>
          <a:xfrm>
            <a:off x="-8367623" y="-14378"/>
            <a:ext cx="12206411" cy="6872414"/>
          </a:xfrm>
          <a:prstGeom prst="rect">
            <a:avLst/>
          </a:prstGeom>
        </p:spPr>
      </p:pic>
      <p:sp>
        <p:nvSpPr>
          <p:cNvPr id="13" name="Oval 12">
            <a:extLst>
              <a:ext uri="{FF2B5EF4-FFF2-40B4-BE49-F238E27FC236}">
                <a16:creationId xmlns:a16="http://schemas.microsoft.com/office/drawing/2014/main" id="{E5B41EBD-FB17-E4F0-AF05-C983067E7274}"/>
              </a:ext>
            </a:extLst>
          </p:cNvPr>
          <p:cNvSpPr/>
          <p:nvPr/>
        </p:nvSpPr>
        <p:spPr>
          <a:xfrm>
            <a:off x="6981240" y="3125586"/>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431BA7A3-11EF-D628-A88C-4B612DDF7D2E}"/>
              </a:ext>
            </a:extLst>
          </p:cNvPr>
          <p:cNvSpPr txBox="1"/>
          <p:nvPr/>
        </p:nvSpPr>
        <p:spPr>
          <a:xfrm>
            <a:off x="7607037" y="3821466"/>
            <a:ext cx="1483114" cy="1446550"/>
          </a:xfrm>
          <a:prstGeom prst="rect">
            <a:avLst/>
          </a:prstGeom>
          <a:noFill/>
        </p:spPr>
        <p:txBody>
          <a:bodyPr wrap="square" lIns="91440" tIns="45720" rIns="91440" bIns="45720" rtlCol="0" anchor="t">
            <a:spAutoFit/>
          </a:bodyPr>
          <a:lstStyle/>
          <a:p>
            <a:pPr algn="ctr"/>
            <a:r>
              <a:rPr lang="en-US" sz="4400" b="1" u="sng" dirty="0">
                <a:solidFill>
                  <a:srgbClr val="F9F6ED"/>
                </a:solidFill>
                <a:latin typeface="Gilroy SemiBold"/>
              </a:rPr>
              <a:t> 1 </a:t>
            </a:r>
          </a:p>
          <a:p>
            <a:pPr algn="ctr"/>
            <a:r>
              <a:rPr lang="en-US" sz="4400" b="1" dirty="0">
                <a:solidFill>
                  <a:srgbClr val="F9F6ED"/>
                </a:solidFill>
                <a:latin typeface="Gilroy SemiBold"/>
              </a:rPr>
              <a:t>2</a:t>
            </a:r>
          </a:p>
        </p:txBody>
      </p:sp>
      <p:sp>
        <p:nvSpPr>
          <p:cNvPr id="17" name="Rectangle 16">
            <a:extLst>
              <a:ext uri="{FF2B5EF4-FFF2-40B4-BE49-F238E27FC236}">
                <a16:creationId xmlns:a16="http://schemas.microsoft.com/office/drawing/2014/main" id="{D1EC3F2A-FD7B-735A-B38E-0799B8F6ABB6}"/>
              </a:ext>
            </a:extLst>
          </p:cNvPr>
          <p:cNvSpPr/>
          <p:nvPr/>
        </p:nvSpPr>
        <p:spPr>
          <a:xfrm>
            <a:off x="5266946" y="493776"/>
            <a:ext cx="6342991" cy="2121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F24AAEA-BF1E-680C-E4D0-64919116A6E4}"/>
              </a:ext>
            </a:extLst>
          </p:cNvPr>
          <p:cNvSpPr txBox="1"/>
          <p:nvPr/>
        </p:nvSpPr>
        <p:spPr>
          <a:xfrm>
            <a:off x="5468114" y="655998"/>
            <a:ext cx="6068671" cy="954107"/>
          </a:xfrm>
          <a:prstGeom prst="rect">
            <a:avLst/>
          </a:prstGeom>
          <a:noFill/>
        </p:spPr>
        <p:txBody>
          <a:bodyPr wrap="square" lIns="91440" tIns="45720" rIns="91440" bIns="45720" rtlCol="0" anchor="t">
            <a:spAutoFit/>
          </a:bodyPr>
          <a:lstStyle/>
          <a:p>
            <a:r>
              <a:rPr lang="en-GB" sz="2800" b="1" dirty="0">
                <a:solidFill>
                  <a:srgbClr val="004A6C"/>
                </a:solidFill>
                <a:latin typeface="Gilroy SemiBold"/>
              </a:rPr>
              <a:t>How much of the oxygen we breathe is provided by the ocean?</a:t>
            </a:r>
            <a:endParaRPr lang="en-GB" sz="2800" b="1" dirty="0">
              <a:solidFill>
                <a:srgbClr val="004A6C"/>
              </a:solidFill>
              <a:latin typeface="Gilroy SemiBold" pitchFamily="2" charset="77"/>
            </a:endParaRPr>
          </a:p>
        </p:txBody>
      </p:sp>
    </p:spTree>
    <p:extLst>
      <p:ext uri="{BB962C8B-B14F-4D97-AF65-F5344CB8AC3E}">
        <p14:creationId xmlns:p14="http://schemas.microsoft.com/office/powerpoint/2010/main" val="22031448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night sky, ocean floor&#10;&#10;Description automatically generated">
            <a:extLst>
              <a:ext uri="{FF2B5EF4-FFF2-40B4-BE49-F238E27FC236}">
                <a16:creationId xmlns:a16="http://schemas.microsoft.com/office/drawing/2014/main" id="{B86555A2-4CFC-D547-8628-EC3033E2CC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27992" cy="6858000"/>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54736" y="-2397118"/>
            <a:ext cx="6096000" cy="369332"/>
          </a:xfrm>
          <a:prstGeom prst="rect">
            <a:avLst/>
          </a:prstGeom>
        </p:spPr>
        <p:txBody>
          <a:bodyPr>
            <a:spAutoFit/>
          </a:bodyPr>
          <a:lstStyle/>
          <a:p>
            <a:r>
              <a:rPr lang="en-US" b="1" dirty="0"/>
              <a:t>?</a:t>
            </a:r>
            <a:endParaRPr lang="en-GB" b="1" dirty="0"/>
          </a:p>
        </p:txBody>
      </p:sp>
      <p:pic>
        <p:nvPicPr>
          <p:cNvPr id="23" name="Picture 22">
            <a:extLst>
              <a:ext uri="{FF2B5EF4-FFF2-40B4-BE49-F238E27FC236}">
                <a16:creationId xmlns:a16="http://schemas.microsoft.com/office/drawing/2014/main" id="{C9191F4B-D798-F44F-8EDD-571ED27524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1" y="0"/>
            <a:ext cx="12192000" cy="6858000"/>
          </a:xfrm>
          <a:prstGeom prst="rect">
            <a:avLst/>
          </a:prstGeom>
        </p:spPr>
      </p:pic>
      <p:sp>
        <p:nvSpPr>
          <p:cNvPr id="19" name="TextBox 18">
            <a:extLst>
              <a:ext uri="{FF2B5EF4-FFF2-40B4-BE49-F238E27FC236}">
                <a16:creationId xmlns:a16="http://schemas.microsoft.com/office/drawing/2014/main" id="{D6C14710-B29D-E444-85D9-3571B7B24BF9}"/>
              </a:ext>
            </a:extLst>
          </p:cNvPr>
          <p:cNvSpPr txBox="1"/>
          <p:nvPr/>
        </p:nvSpPr>
        <p:spPr>
          <a:xfrm>
            <a:off x="582063" y="898522"/>
            <a:ext cx="4627366" cy="584775"/>
          </a:xfrm>
          <a:prstGeom prst="rect">
            <a:avLst/>
          </a:prstGeom>
          <a:noFill/>
        </p:spPr>
        <p:txBody>
          <a:bodyPr wrap="square" lIns="91440" tIns="45720" rIns="91440" bIns="45720" rtlCol="0" anchor="t">
            <a:spAutoFit/>
          </a:bodyPr>
          <a:lstStyle/>
          <a:p>
            <a:r>
              <a:rPr lang="en-US" sz="3200" b="1" dirty="0">
                <a:solidFill>
                  <a:srgbClr val="004A6C"/>
                </a:solidFill>
                <a:latin typeface="Gilroy Black"/>
              </a:rPr>
              <a:t>Question 06:</a:t>
            </a:r>
          </a:p>
        </p:txBody>
      </p:sp>
      <p:sp>
        <p:nvSpPr>
          <p:cNvPr id="26" name="Rectangle 25">
            <a:extLst>
              <a:ext uri="{FF2B5EF4-FFF2-40B4-BE49-F238E27FC236}">
                <a16:creationId xmlns:a16="http://schemas.microsoft.com/office/drawing/2014/main" id="{990A8B6C-DBA6-E44B-8818-0D5112B08BE6}"/>
              </a:ext>
            </a:extLst>
          </p:cNvPr>
          <p:cNvSpPr/>
          <p:nvPr/>
        </p:nvSpPr>
        <p:spPr>
          <a:xfrm>
            <a:off x="5266947" y="493776"/>
            <a:ext cx="6126478" cy="1682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5468115" y="655998"/>
            <a:ext cx="5705854" cy="1815882"/>
          </a:xfrm>
          <a:prstGeom prst="rect">
            <a:avLst/>
          </a:prstGeom>
          <a:noFill/>
        </p:spPr>
        <p:txBody>
          <a:bodyPr wrap="square" rtlCol="0">
            <a:spAutoFit/>
          </a:bodyPr>
          <a:lstStyle/>
          <a:p>
            <a:r>
              <a:rPr lang="en-US" sz="2800" b="1" dirty="0">
                <a:solidFill>
                  <a:srgbClr val="0090D4"/>
                </a:solidFill>
                <a:latin typeface="Gilroy Bold" pitchFamily="2" charset="77"/>
              </a:rPr>
              <a:t>True or false</a:t>
            </a:r>
            <a:r>
              <a:rPr lang="en-US" sz="2800" b="1" dirty="0">
                <a:solidFill>
                  <a:srgbClr val="0090D4"/>
                </a:solidFill>
                <a:latin typeface="Gilroy SemiBold" pitchFamily="2" charset="77"/>
              </a:rPr>
              <a:t>. </a:t>
            </a:r>
            <a:r>
              <a:rPr lang="en-US" sz="2800" b="1" dirty="0">
                <a:solidFill>
                  <a:srgbClr val="004A6C"/>
                </a:solidFill>
                <a:latin typeface="Gilroy SemiBold" pitchFamily="2" charset="77"/>
              </a:rPr>
              <a:t>The oil that is used to make the petrol which powers our cars comes from the sea. </a:t>
            </a:r>
            <a:endParaRPr lang="en-GB" sz="2800" b="1" dirty="0">
              <a:solidFill>
                <a:srgbClr val="004A6C"/>
              </a:solidFill>
              <a:latin typeface="Gilroy SemiBold" pitchFamily="2" charset="77"/>
            </a:endParaRPr>
          </a:p>
          <a:p>
            <a:endParaRPr lang="en-GB" sz="2800" b="1" dirty="0">
              <a:solidFill>
                <a:srgbClr val="004A6C"/>
              </a:solidFill>
              <a:latin typeface="Gilroy SemiBold" pitchFamily="2" charset="77"/>
            </a:endParaRPr>
          </a:p>
        </p:txBody>
      </p:sp>
      <p:sp>
        <p:nvSpPr>
          <p:cNvPr id="17" name="Oval 16">
            <a:extLst>
              <a:ext uri="{FF2B5EF4-FFF2-40B4-BE49-F238E27FC236}">
                <a16:creationId xmlns:a16="http://schemas.microsoft.com/office/drawing/2014/main" id="{223BC454-C30F-384E-977D-971B65527A5B}"/>
              </a:ext>
            </a:extLst>
          </p:cNvPr>
          <p:cNvSpPr/>
          <p:nvPr/>
        </p:nvSpPr>
        <p:spPr>
          <a:xfrm>
            <a:off x="2716068" y="2960228"/>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DD7BC155-8ECB-1241-BD2A-C4224F30B258}"/>
              </a:ext>
            </a:extLst>
          </p:cNvPr>
          <p:cNvSpPr/>
          <p:nvPr/>
        </p:nvSpPr>
        <p:spPr>
          <a:xfrm>
            <a:off x="6263940" y="2960228"/>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12507D74-EC5F-8E46-8111-3D898746164D}"/>
              </a:ext>
            </a:extLst>
          </p:cNvPr>
          <p:cNvSpPr txBox="1"/>
          <p:nvPr/>
        </p:nvSpPr>
        <p:spPr>
          <a:xfrm>
            <a:off x="2813471" y="4038066"/>
            <a:ext cx="2545710" cy="707886"/>
          </a:xfrm>
          <a:prstGeom prst="rect">
            <a:avLst/>
          </a:prstGeom>
          <a:noFill/>
        </p:spPr>
        <p:txBody>
          <a:bodyPr wrap="square" rtlCol="0">
            <a:spAutoFit/>
          </a:bodyPr>
          <a:lstStyle/>
          <a:p>
            <a:pPr algn="ctr"/>
            <a:r>
              <a:rPr lang="en-US" sz="4000" b="1" dirty="0">
                <a:solidFill>
                  <a:srgbClr val="F9F6ED"/>
                </a:solidFill>
                <a:latin typeface="Gilroy SemiBold" pitchFamily="2" charset="77"/>
              </a:rPr>
              <a:t>True</a:t>
            </a:r>
            <a:endParaRPr lang="en-GB" sz="4000" b="1" dirty="0">
              <a:solidFill>
                <a:srgbClr val="F9F6ED"/>
              </a:solidFill>
              <a:latin typeface="Gilroy SemiBold" pitchFamily="2" charset="77"/>
            </a:endParaRPr>
          </a:p>
        </p:txBody>
      </p:sp>
      <p:sp>
        <p:nvSpPr>
          <p:cNvPr id="21" name="TextBox 20">
            <a:extLst>
              <a:ext uri="{FF2B5EF4-FFF2-40B4-BE49-F238E27FC236}">
                <a16:creationId xmlns:a16="http://schemas.microsoft.com/office/drawing/2014/main" id="{F9D6991F-2F71-0244-B585-54AC5A5D92DD}"/>
              </a:ext>
            </a:extLst>
          </p:cNvPr>
          <p:cNvSpPr txBox="1"/>
          <p:nvPr/>
        </p:nvSpPr>
        <p:spPr>
          <a:xfrm>
            <a:off x="6291908" y="4028139"/>
            <a:ext cx="2752045" cy="707886"/>
          </a:xfrm>
          <a:prstGeom prst="rect">
            <a:avLst/>
          </a:prstGeom>
          <a:noFill/>
        </p:spPr>
        <p:txBody>
          <a:bodyPr wrap="square" rtlCol="0">
            <a:spAutoFit/>
          </a:bodyPr>
          <a:lstStyle/>
          <a:p>
            <a:pPr algn="ctr"/>
            <a:r>
              <a:rPr lang="en-US" sz="4000" b="1" dirty="0">
                <a:solidFill>
                  <a:srgbClr val="F9F6ED"/>
                </a:solidFill>
                <a:latin typeface="Gilroy SemiBold" pitchFamily="2" charset="77"/>
              </a:rPr>
              <a:t>False</a:t>
            </a:r>
            <a:endParaRPr lang="en-GB" sz="4000" b="1" dirty="0">
              <a:solidFill>
                <a:srgbClr val="F9F6ED"/>
              </a:solidFill>
              <a:latin typeface="Gilroy SemiBold" pitchFamily="2" charset="77"/>
            </a:endParaRPr>
          </a:p>
        </p:txBody>
      </p:sp>
      <p:pic>
        <p:nvPicPr>
          <p:cNvPr id="3" name="Picture 2" descr="Text&#10;&#10;Description automatically generated with low confidence">
            <a:extLst>
              <a:ext uri="{FF2B5EF4-FFF2-40B4-BE49-F238E27FC236}">
                <a16:creationId xmlns:a16="http://schemas.microsoft.com/office/drawing/2014/main" id="{59B84939-D3A8-41DB-B91F-598858D67B5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16960" y="-132080"/>
            <a:ext cx="12192000" cy="6858000"/>
          </a:xfrm>
          <a:prstGeom prst="rect">
            <a:avLst/>
          </a:prstGeom>
        </p:spPr>
      </p:pic>
    </p:spTree>
    <p:extLst>
      <p:ext uri="{BB962C8B-B14F-4D97-AF65-F5344CB8AC3E}">
        <p14:creationId xmlns:p14="http://schemas.microsoft.com/office/powerpoint/2010/main" val="2312062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erson, person, outdoor&#10;&#10;Description automatically generated">
            <a:extLst>
              <a:ext uri="{FF2B5EF4-FFF2-40B4-BE49-F238E27FC236}">
                <a16:creationId xmlns:a16="http://schemas.microsoft.com/office/drawing/2014/main" id="{0B8ED696-4B21-2D44-B7B5-421A31074C0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27052" cy="6858000"/>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54736" y="-2397118"/>
            <a:ext cx="6096000" cy="369332"/>
          </a:xfrm>
          <a:prstGeom prst="rect">
            <a:avLst/>
          </a:prstGeom>
        </p:spPr>
        <p:txBody>
          <a:bodyPr>
            <a:spAutoFit/>
          </a:bodyPr>
          <a:lstStyle/>
          <a:p>
            <a:r>
              <a:rPr lang="en-US" b="1" dirty="0"/>
              <a:t>?</a:t>
            </a:r>
            <a:endParaRPr lang="en-GB" b="1" dirty="0"/>
          </a:p>
        </p:txBody>
      </p:sp>
      <p:sp>
        <p:nvSpPr>
          <p:cNvPr id="26" name="Rectangle 25">
            <a:extLst>
              <a:ext uri="{FF2B5EF4-FFF2-40B4-BE49-F238E27FC236}">
                <a16:creationId xmlns:a16="http://schemas.microsoft.com/office/drawing/2014/main" id="{990A8B6C-DBA6-E44B-8818-0D5112B08BE6}"/>
              </a:ext>
            </a:extLst>
          </p:cNvPr>
          <p:cNvSpPr/>
          <p:nvPr/>
        </p:nvSpPr>
        <p:spPr>
          <a:xfrm>
            <a:off x="5266947" y="493776"/>
            <a:ext cx="6126478" cy="1682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5468115" y="655998"/>
            <a:ext cx="5705854" cy="1815882"/>
          </a:xfrm>
          <a:prstGeom prst="rect">
            <a:avLst/>
          </a:prstGeom>
          <a:noFill/>
        </p:spPr>
        <p:txBody>
          <a:bodyPr wrap="square" rtlCol="0">
            <a:spAutoFit/>
          </a:bodyPr>
          <a:lstStyle/>
          <a:p>
            <a:r>
              <a:rPr lang="en-US" sz="2800" b="1" dirty="0">
                <a:solidFill>
                  <a:srgbClr val="0090D4"/>
                </a:solidFill>
                <a:latin typeface="Gilroy Bold" pitchFamily="2" charset="77"/>
              </a:rPr>
              <a:t>True or false</a:t>
            </a:r>
            <a:r>
              <a:rPr lang="en-US" sz="2800" b="1" dirty="0">
                <a:solidFill>
                  <a:srgbClr val="0090D4"/>
                </a:solidFill>
                <a:latin typeface="Gilroy SemiBold" pitchFamily="2" charset="77"/>
              </a:rPr>
              <a:t>. </a:t>
            </a:r>
            <a:r>
              <a:rPr lang="en-US" sz="2800" b="1" dirty="0">
                <a:solidFill>
                  <a:srgbClr val="004A6C"/>
                </a:solidFill>
                <a:latin typeface="Gilroy SemiBold" pitchFamily="2" charset="77"/>
              </a:rPr>
              <a:t>The oil that is used to make the petrol which powers our cars comes from the sea. </a:t>
            </a:r>
            <a:endParaRPr lang="en-GB" sz="2800" b="1" dirty="0">
              <a:solidFill>
                <a:srgbClr val="004A6C"/>
              </a:solidFill>
              <a:latin typeface="Gilroy SemiBold" pitchFamily="2" charset="77"/>
            </a:endParaRPr>
          </a:p>
          <a:p>
            <a:endParaRPr lang="en-GB" sz="2800" b="1" dirty="0">
              <a:solidFill>
                <a:srgbClr val="004A6C"/>
              </a:solidFill>
              <a:latin typeface="Gilroy SemiBold" pitchFamily="2" charset="77"/>
            </a:endParaRPr>
          </a:p>
        </p:txBody>
      </p:sp>
      <p:sp>
        <p:nvSpPr>
          <p:cNvPr id="17" name="Oval 16">
            <a:extLst>
              <a:ext uri="{FF2B5EF4-FFF2-40B4-BE49-F238E27FC236}">
                <a16:creationId xmlns:a16="http://schemas.microsoft.com/office/drawing/2014/main" id="{223BC454-C30F-384E-977D-971B65527A5B}"/>
              </a:ext>
            </a:extLst>
          </p:cNvPr>
          <p:cNvSpPr/>
          <p:nvPr/>
        </p:nvSpPr>
        <p:spPr>
          <a:xfrm>
            <a:off x="2716068" y="2960228"/>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12507D74-EC5F-8E46-8111-3D898746164D}"/>
              </a:ext>
            </a:extLst>
          </p:cNvPr>
          <p:cNvSpPr txBox="1"/>
          <p:nvPr/>
        </p:nvSpPr>
        <p:spPr>
          <a:xfrm>
            <a:off x="2813471" y="4038066"/>
            <a:ext cx="2545710" cy="707886"/>
          </a:xfrm>
          <a:prstGeom prst="rect">
            <a:avLst/>
          </a:prstGeom>
          <a:noFill/>
        </p:spPr>
        <p:txBody>
          <a:bodyPr wrap="square" rtlCol="0">
            <a:spAutoFit/>
          </a:bodyPr>
          <a:lstStyle/>
          <a:p>
            <a:pPr algn="ctr"/>
            <a:r>
              <a:rPr lang="en-US" sz="4000" b="1" dirty="0">
                <a:solidFill>
                  <a:srgbClr val="F9F6ED"/>
                </a:solidFill>
                <a:latin typeface="Gilroy SemiBold" pitchFamily="2" charset="77"/>
              </a:rPr>
              <a:t>True</a:t>
            </a:r>
            <a:endParaRPr lang="en-GB" sz="4000" b="1" dirty="0">
              <a:solidFill>
                <a:srgbClr val="F9F6ED"/>
              </a:solidFill>
              <a:latin typeface="Gilroy SemiBold" pitchFamily="2" charset="77"/>
            </a:endParaRPr>
          </a:p>
        </p:txBody>
      </p:sp>
      <p:pic>
        <p:nvPicPr>
          <p:cNvPr id="14" name="Picture 13">
            <a:extLst>
              <a:ext uri="{FF2B5EF4-FFF2-40B4-BE49-F238E27FC236}">
                <a16:creationId xmlns:a16="http://schemas.microsoft.com/office/drawing/2014/main" id="{DCC16421-BD52-FC4B-B33C-234D276D531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1" y="0"/>
            <a:ext cx="12192000" cy="6858000"/>
          </a:xfrm>
          <a:prstGeom prst="rect">
            <a:avLst/>
          </a:prstGeom>
        </p:spPr>
      </p:pic>
      <p:sp>
        <p:nvSpPr>
          <p:cNvPr id="19" name="TextBox 18">
            <a:extLst>
              <a:ext uri="{FF2B5EF4-FFF2-40B4-BE49-F238E27FC236}">
                <a16:creationId xmlns:a16="http://schemas.microsoft.com/office/drawing/2014/main" id="{D6C14710-B29D-E444-85D9-3571B7B24BF9}"/>
              </a:ext>
            </a:extLst>
          </p:cNvPr>
          <p:cNvSpPr txBox="1"/>
          <p:nvPr/>
        </p:nvSpPr>
        <p:spPr>
          <a:xfrm>
            <a:off x="582063" y="898522"/>
            <a:ext cx="4627366" cy="584775"/>
          </a:xfrm>
          <a:prstGeom prst="rect">
            <a:avLst/>
          </a:prstGeom>
          <a:noFill/>
        </p:spPr>
        <p:txBody>
          <a:bodyPr wrap="square" lIns="91440" tIns="45720" rIns="91440" bIns="45720" rtlCol="0" anchor="t">
            <a:spAutoFit/>
          </a:bodyPr>
          <a:lstStyle/>
          <a:p>
            <a:r>
              <a:rPr lang="en-US" sz="3200" b="1" dirty="0">
                <a:solidFill>
                  <a:srgbClr val="004A6C"/>
                </a:solidFill>
                <a:latin typeface="Gilroy Black"/>
              </a:rPr>
              <a:t>Question 06:</a:t>
            </a:r>
          </a:p>
        </p:txBody>
      </p:sp>
      <p:pic>
        <p:nvPicPr>
          <p:cNvPr id="5" name="Picture 4" descr="A picture containing text&#10;&#10;Description automatically generated">
            <a:extLst>
              <a:ext uri="{FF2B5EF4-FFF2-40B4-BE49-F238E27FC236}">
                <a16:creationId xmlns:a16="http://schemas.microsoft.com/office/drawing/2014/main" id="{F9208ADF-7D0C-4D12-B1D5-EAB9E519A6A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3520" y="121920"/>
            <a:ext cx="12192000" cy="6858000"/>
          </a:xfrm>
          <a:prstGeom prst="rect">
            <a:avLst/>
          </a:prstGeom>
        </p:spPr>
      </p:pic>
    </p:spTree>
    <p:extLst>
      <p:ext uri="{BB962C8B-B14F-4D97-AF65-F5344CB8AC3E}">
        <p14:creationId xmlns:p14="http://schemas.microsoft.com/office/powerpoint/2010/main" val="6025156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night sky, ocean floor&#10;&#10;Description automatically generated">
            <a:extLst>
              <a:ext uri="{FF2B5EF4-FFF2-40B4-BE49-F238E27FC236}">
                <a16:creationId xmlns:a16="http://schemas.microsoft.com/office/drawing/2014/main" id="{B86555A2-4CFC-D547-8628-EC3033E2CC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27992" cy="6858000"/>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54736" y="-2397118"/>
            <a:ext cx="6096000" cy="369332"/>
          </a:xfrm>
          <a:prstGeom prst="rect">
            <a:avLst/>
          </a:prstGeom>
        </p:spPr>
        <p:txBody>
          <a:bodyPr>
            <a:spAutoFit/>
          </a:bodyPr>
          <a:lstStyle/>
          <a:p>
            <a:r>
              <a:rPr lang="en-US" b="1" dirty="0"/>
              <a:t>?</a:t>
            </a:r>
            <a:endParaRPr lang="en-GB" b="1" dirty="0"/>
          </a:p>
        </p:txBody>
      </p:sp>
      <p:pic>
        <p:nvPicPr>
          <p:cNvPr id="23" name="Picture 22">
            <a:extLst>
              <a:ext uri="{FF2B5EF4-FFF2-40B4-BE49-F238E27FC236}">
                <a16:creationId xmlns:a16="http://schemas.microsoft.com/office/drawing/2014/main" id="{C9191F4B-D798-F44F-8EDD-571ED27524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1" y="0"/>
            <a:ext cx="12192000" cy="6858000"/>
          </a:xfrm>
          <a:prstGeom prst="rect">
            <a:avLst/>
          </a:prstGeom>
        </p:spPr>
      </p:pic>
      <p:sp>
        <p:nvSpPr>
          <p:cNvPr id="19" name="TextBox 18">
            <a:extLst>
              <a:ext uri="{FF2B5EF4-FFF2-40B4-BE49-F238E27FC236}">
                <a16:creationId xmlns:a16="http://schemas.microsoft.com/office/drawing/2014/main" id="{D6C14710-B29D-E444-85D9-3571B7B24BF9}"/>
              </a:ext>
            </a:extLst>
          </p:cNvPr>
          <p:cNvSpPr txBox="1"/>
          <p:nvPr/>
        </p:nvSpPr>
        <p:spPr>
          <a:xfrm>
            <a:off x="582063" y="898522"/>
            <a:ext cx="4627366" cy="584775"/>
          </a:xfrm>
          <a:prstGeom prst="rect">
            <a:avLst/>
          </a:prstGeom>
          <a:noFill/>
        </p:spPr>
        <p:txBody>
          <a:bodyPr wrap="square" lIns="91440" tIns="45720" rIns="91440" bIns="45720" rtlCol="0" anchor="t">
            <a:spAutoFit/>
          </a:bodyPr>
          <a:lstStyle/>
          <a:p>
            <a:r>
              <a:rPr lang="en-US" sz="3200" b="1" dirty="0">
                <a:solidFill>
                  <a:srgbClr val="004A6C"/>
                </a:solidFill>
                <a:latin typeface="Gilroy Black"/>
              </a:rPr>
              <a:t>Question 07:</a:t>
            </a:r>
          </a:p>
        </p:txBody>
      </p:sp>
      <p:sp>
        <p:nvSpPr>
          <p:cNvPr id="26" name="Rectangle 25">
            <a:extLst>
              <a:ext uri="{FF2B5EF4-FFF2-40B4-BE49-F238E27FC236}">
                <a16:creationId xmlns:a16="http://schemas.microsoft.com/office/drawing/2014/main" id="{990A8B6C-DBA6-E44B-8818-0D5112B08BE6}"/>
              </a:ext>
            </a:extLst>
          </p:cNvPr>
          <p:cNvSpPr/>
          <p:nvPr/>
        </p:nvSpPr>
        <p:spPr>
          <a:xfrm>
            <a:off x="5266947" y="493776"/>
            <a:ext cx="5431533" cy="1682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5468115" y="655998"/>
            <a:ext cx="5230365" cy="1815882"/>
          </a:xfrm>
          <a:prstGeom prst="rect">
            <a:avLst/>
          </a:prstGeom>
          <a:noFill/>
        </p:spPr>
        <p:txBody>
          <a:bodyPr wrap="square" rtlCol="0">
            <a:spAutoFit/>
          </a:bodyPr>
          <a:lstStyle/>
          <a:p>
            <a:r>
              <a:rPr lang="en-US" sz="2800" b="1" dirty="0">
                <a:solidFill>
                  <a:srgbClr val="004A6C"/>
                </a:solidFill>
                <a:latin typeface="Gilroy SemiBold" pitchFamily="2" charset="77"/>
              </a:rPr>
              <a:t>How many holidays are taken in Britain each year that involve a boating activity? </a:t>
            </a:r>
            <a:endParaRPr lang="en-GB" sz="2800" b="1" dirty="0">
              <a:solidFill>
                <a:srgbClr val="004A6C"/>
              </a:solidFill>
              <a:latin typeface="Gilroy SemiBold" pitchFamily="2" charset="77"/>
            </a:endParaRPr>
          </a:p>
          <a:p>
            <a:endParaRPr lang="en-GB" sz="2800" b="1" dirty="0">
              <a:solidFill>
                <a:srgbClr val="004A6C"/>
              </a:solidFill>
              <a:latin typeface="Gilroy SemiBold" pitchFamily="2" charset="77"/>
            </a:endParaRPr>
          </a:p>
        </p:txBody>
      </p:sp>
      <p:sp>
        <p:nvSpPr>
          <p:cNvPr id="13" name="Oval 12">
            <a:extLst>
              <a:ext uri="{FF2B5EF4-FFF2-40B4-BE49-F238E27FC236}">
                <a16:creationId xmlns:a16="http://schemas.microsoft.com/office/drawing/2014/main" id="{1F55690A-3A5E-B448-BF87-DDF9CFBE0B46}"/>
              </a:ext>
            </a:extLst>
          </p:cNvPr>
          <p:cNvSpPr/>
          <p:nvPr/>
        </p:nvSpPr>
        <p:spPr>
          <a:xfrm>
            <a:off x="1050217" y="2634102"/>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1B2C459C-B74D-DB40-9B92-39C38A274E58}"/>
              </a:ext>
            </a:extLst>
          </p:cNvPr>
          <p:cNvSpPr/>
          <p:nvPr/>
        </p:nvSpPr>
        <p:spPr>
          <a:xfrm>
            <a:off x="4598089" y="2634102"/>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B6111A0A-1784-CC4C-9867-108D1FD1C526}"/>
              </a:ext>
            </a:extLst>
          </p:cNvPr>
          <p:cNvSpPr/>
          <p:nvPr/>
        </p:nvSpPr>
        <p:spPr>
          <a:xfrm>
            <a:off x="8388003" y="2634102"/>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FE3AAED4-EC7A-FF44-A46A-B62856F265FF}"/>
              </a:ext>
            </a:extLst>
          </p:cNvPr>
          <p:cNvSpPr txBox="1"/>
          <p:nvPr/>
        </p:nvSpPr>
        <p:spPr>
          <a:xfrm>
            <a:off x="1147620" y="3711940"/>
            <a:ext cx="2545710" cy="707886"/>
          </a:xfrm>
          <a:prstGeom prst="rect">
            <a:avLst/>
          </a:prstGeom>
          <a:noFill/>
        </p:spPr>
        <p:txBody>
          <a:bodyPr wrap="square" rtlCol="0">
            <a:spAutoFit/>
          </a:bodyPr>
          <a:lstStyle/>
          <a:p>
            <a:pPr algn="ctr"/>
            <a:r>
              <a:rPr lang="en-US" sz="4000" b="1" dirty="0">
                <a:solidFill>
                  <a:srgbClr val="F9F6ED"/>
                </a:solidFill>
                <a:latin typeface="Gilroy SemiBold" pitchFamily="2" charset="77"/>
              </a:rPr>
              <a:t>100,000</a:t>
            </a:r>
            <a:endParaRPr lang="en-GB" sz="4000" b="1" dirty="0">
              <a:solidFill>
                <a:srgbClr val="F9F6ED"/>
              </a:solidFill>
              <a:latin typeface="Gilroy SemiBold" pitchFamily="2" charset="77"/>
            </a:endParaRPr>
          </a:p>
        </p:txBody>
      </p:sp>
      <p:sp>
        <p:nvSpPr>
          <p:cNvPr id="22" name="TextBox 21">
            <a:extLst>
              <a:ext uri="{FF2B5EF4-FFF2-40B4-BE49-F238E27FC236}">
                <a16:creationId xmlns:a16="http://schemas.microsoft.com/office/drawing/2014/main" id="{41605570-7262-6E43-8605-C5DD10EB7198}"/>
              </a:ext>
            </a:extLst>
          </p:cNvPr>
          <p:cNvSpPr txBox="1"/>
          <p:nvPr/>
        </p:nvSpPr>
        <p:spPr>
          <a:xfrm>
            <a:off x="8699667" y="3711940"/>
            <a:ext cx="2121844" cy="701998"/>
          </a:xfrm>
          <a:prstGeom prst="rect">
            <a:avLst/>
          </a:prstGeom>
          <a:noFill/>
        </p:spPr>
        <p:txBody>
          <a:bodyPr wrap="square" rtlCol="0">
            <a:spAutoFit/>
          </a:bodyPr>
          <a:lstStyle/>
          <a:p>
            <a:r>
              <a:rPr lang="en-US" sz="4000" b="1" dirty="0">
                <a:solidFill>
                  <a:srgbClr val="F9F6ED"/>
                </a:solidFill>
                <a:latin typeface="Gilroy SemiBold" pitchFamily="2" charset="77"/>
              </a:rPr>
              <a:t>5 million</a:t>
            </a:r>
          </a:p>
        </p:txBody>
      </p:sp>
      <p:sp>
        <p:nvSpPr>
          <p:cNvPr id="24" name="TextBox 23">
            <a:extLst>
              <a:ext uri="{FF2B5EF4-FFF2-40B4-BE49-F238E27FC236}">
                <a16:creationId xmlns:a16="http://schemas.microsoft.com/office/drawing/2014/main" id="{007BB1A8-A8B9-CE42-861F-26200B11FC27}"/>
              </a:ext>
            </a:extLst>
          </p:cNvPr>
          <p:cNvSpPr txBox="1"/>
          <p:nvPr/>
        </p:nvSpPr>
        <p:spPr>
          <a:xfrm>
            <a:off x="4626057" y="3706052"/>
            <a:ext cx="2752045" cy="707886"/>
          </a:xfrm>
          <a:prstGeom prst="rect">
            <a:avLst/>
          </a:prstGeom>
          <a:noFill/>
        </p:spPr>
        <p:txBody>
          <a:bodyPr wrap="square" rtlCol="0">
            <a:spAutoFit/>
          </a:bodyPr>
          <a:lstStyle/>
          <a:p>
            <a:pPr algn="ctr"/>
            <a:r>
              <a:rPr lang="en-US" sz="4000" b="1" dirty="0">
                <a:solidFill>
                  <a:srgbClr val="F9F6ED"/>
                </a:solidFill>
                <a:latin typeface="Gilroy SemiBold" pitchFamily="2" charset="77"/>
              </a:rPr>
              <a:t>1 million</a:t>
            </a:r>
            <a:endParaRPr lang="en-GB" sz="4000" b="1" dirty="0">
              <a:solidFill>
                <a:srgbClr val="F9F6ED"/>
              </a:solidFill>
              <a:latin typeface="Gilroy SemiBold" pitchFamily="2" charset="77"/>
            </a:endParaRPr>
          </a:p>
        </p:txBody>
      </p:sp>
      <p:pic>
        <p:nvPicPr>
          <p:cNvPr id="3" name="Picture 2" descr="Text&#10;&#10;Description automatically generated with low confidence">
            <a:extLst>
              <a:ext uri="{FF2B5EF4-FFF2-40B4-BE49-F238E27FC236}">
                <a16:creationId xmlns:a16="http://schemas.microsoft.com/office/drawing/2014/main" id="{CD965AED-F41B-4099-A815-F1C6CE29FDB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1920" y="0"/>
            <a:ext cx="12192000" cy="6858000"/>
          </a:xfrm>
          <a:prstGeom prst="rect">
            <a:avLst/>
          </a:prstGeom>
        </p:spPr>
      </p:pic>
    </p:spTree>
    <p:extLst>
      <p:ext uri="{BB962C8B-B14F-4D97-AF65-F5344CB8AC3E}">
        <p14:creationId xmlns:p14="http://schemas.microsoft.com/office/powerpoint/2010/main" val="1331760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AA9CB2-AA5F-2E41-8215-33126D30FFD5}"/>
              </a:ext>
            </a:extLst>
          </p:cNvPr>
          <p:cNvPicPr>
            <a:picLocks noChangeAspect="1"/>
          </p:cNvPicPr>
          <p:nvPr/>
        </p:nvPicPr>
        <p:blipFill>
          <a:blip r:embed="rId3"/>
          <a:stretch>
            <a:fillRect/>
          </a:stretch>
        </p:blipFill>
        <p:spPr>
          <a:xfrm>
            <a:off x="0" y="0"/>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604649" y="2268076"/>
            <a:ext cx="3954929" cy="954107"/>
          </a:xfrm>
          <a:prstGeom prst="rect">
            <a:avLst/>
          </a:prstGeom>
        </p:spPr>
        <p:txBody>
          <a:bodyPr wrap="none">
            <a:spAutoFit/>
          </a:bodyPr>
          <a:lstStyle/>
          <a:p>
            <a:r>
              <a:rPr lang="en-US" sz="2800" b="1" dirty="0">
                <a:solidFill>
                  <a:schemeClr val="bg1"/>
                </a:solidFill>
                <a:latin typeface="Gilroy Bold" pitchFamily="2" charset="77"/>
              </a:rPr>
              <a:t>Give examples of how </a:t>
            </a:r>
            <a:br>
              <a:rPr lang="en-US" sz="2800" b="1" dirty="0">
                <a:solidFill>
                  <a:schemeClr val="bg1"/>
                </a:solidFill>
                <a:latin typeface="Gilroy Bold" pitchFamily="2" charset="77"/>
              </a:rPr>
            </a:br>
            <a:r>
              <a:rPr lang="en-US" sz="2800" b="1" dirty="0">
                <a:solidFill>
                  <a:schemeClr val="bg1"/>
                </a:solidFill>
                <a:latin typeface="Gilroy Bold" pitchFamily="2" charset="77"/>
              </a:rPr>
              <a:t>we rely on the oceans</a:t>
            </a:r>
          </a:p>
        </p:txBody>
      </p:sp>
      <p:sp>
        <p:nvSpPr>
          <p:cNvPr id="16" name="Rectangle 15">
            <a:extLst>
              <a:ext uri="{FF2B5EF4-FFF2-40B4-BE49-F238E27FC236}">
                <a16:creationId xmlns:a16="http://schemas.microsoft.com/office/drawing/2014/main" id="{947CE0DC-081F-7A4A-BDD2-B8076F82B942}"/>
              </a:ext>
            </a:extLst>
          </p:cNvPr>
          <p:cNvSpPr/>
          <p:nvPr/>
        </p:nvSpPr>
        <p:spPr>
          <a:xfrm>
            <a:off x="7265177" y="5265324"/>
            <a:ext cx="2771913" cy="954107"/>
          </a:xfrm>
          <a:prstGeom prst="rect">
            <a:avLst/>
          </a:prstGeom>
        </p:spPr>
        <p:txBody>
          <a:bodyPr wrap="none">
            <a:spAutoFit/>
          </a:bodyPr>
          <a:lstStyle/>
          <a:p>
            <a:r>
              <a:rPr lang="en-US" sz="2800" b="1" dirty="0">
                <a:solidFill>
                  <a:schemeClr val="bg1"/>
                </a:solidFill>
                <a:latin typeface="Gilroy Bold" pitchFamily="2" charset="77"/>
              </a:rPr>
              <a:t>Justify and </a:t>
            </a:r>
            <a:br>
              <a:rPr lang="en-US" sz="2800" b="1" dirty="0">
                <a:solidFill>
                  <a:schemeClr val="bg1"/>
                </a:solidFill>
                <a:latin typeface="Gilroy Bold" pitchFamily="2" charset="77"/>
              </a:rPr>
            </a:br>
            <a:r>
              <a:rPr lang="en-US" sz="2800" b="1" dirty="0">
                <a:solidFill>
                  <a:schemeClr val="bg1"/>
                </a:solidFill>
                <a:latin typeface="Gilroy Bold" pitchFamily="2" charset="77"/>
              </a:rPr>
              <a:t>explain choices</a:t>
            </a:r>
          </a:p>
        </p:txBody>
      </p:sp>
      <p:sp>
        <p:nvSpPr>
          <p:cNvPr id="24" name="Rectangle 23">
            <a:extLst>
              <a:ext uri="{FF2B5EF4-FFF2-40B4-BE49-F238E27FC236}">
                <a16:creationId xmlns:a16="http://schemas.microsoft.com/office/drawing/2014/main" id="{FA6D8A67-7835-6347-8684-807561328A0B}"/>
              </a:ext>
            </a:extLst>
          </p:cNvPr>
          <p:cNvSpPr/>
          <p:nvPr/>
        </p:nvSpPr>
        <p:spPr>
          <a:xfrm>
            <a:off x="645363" y="3550060"/>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278604"/>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902812"/>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Learning objectives</a:t>
            </a:r>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6418033" y="5451375"/>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6491706" y="5441013"/>
            <a:ext cx="201624" cy="523220"/>
          </a:xfrm>
          <a:prstGeom prst="rect">
            <a:avLst/>
          </a:prstGeom>
        </p:spPr>
        <p:txBody>
          <a:bodyPr wrap="square">
            <a:spAutoFit/>
          </a:bodyPr>
          <a:lstStyle/>
          <a:p>
            <a:r>
              <a:rPr lang="en-US" sz="2800" b="1" dirty="0">
                <a:solidFill>
                  <a:srgbClr val="004A6C"/>
                </a:solidFill>
                <a:latin typeface="Gilroy Bold" pitchFamily="2" charset="77"/>
              </a:rPr>
              <a:t>5 </a:t>
            </a:r>
            <a:endParaRPr lang="en-US" sz="2800" dirty="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595656" y="3521237"/>
            <a:ext cx="3717684" cy="1384995"/>
          </a:xfrm>
          <a:prstGeom prst="rect">
            <a:avLst/>
          </a:prstGeom>
        </p:spPr>
        <p:txBody>
          <a:bodyPr wrap="none">
            <a:spAutoFit/>
          </a:bodyPr>
          <a:lstStyle/>
          <a:p>
            <a:r>
              <a:rPr lang="en-US" sz="2800" b="1" dirty="0">
                <a:solidFill>
                  <a:schemeClr val="bg1"/>
                </a:solidFill>
                <a:latin typeface="Gilroy Bold" pitchFamily="2" charset="77"/>
              </a:rPr>
              <a:t>Understand how an </a:t>
            </a:r>
            <a:br>
              <a:rPr lang="en-US" sz="2800" b="1" dirty="0">
                <a:solidFill>
                  <a:schemeClr val="bg1"/>
                </a:solidFill>
                <a:latin typeface="Gilroy Bold" pitchFamily="2" charset="77"/>
              </a:rPr>
            </a:br>
            <a:r>
              <a:rPr lang="en-US" sz="2800" b="1" dirty="0">
                <a:solidFill>
                  <a:schemeClr val="bg1"/>
                </a:solidFill>
                <a:latin typeface="Gilroy Bold" pitchFamily="2" charset="77"/>
              </a:rPr>
              <a:t>ecosystem produces </a:t>
            </a:r>
            <a:br>
              <a:rPr lang="en-US" sz="2800" b="1" dirty="0">
                <a:solidFill>
                  <a:schemeClr val="bg1"/>
                </a:solidFill>
                <a:latin typeface="Gilroy Bold" pitchFamily="2" charset="77"/>
              </a:rPr>
            </a:br>
            <a:r>
              <a:rPr lang="en-US" sz="2800" b="1" dirty="0">
                <a:solidFill>
                  <a:schemeClr val="bg1"/>
                </a:solidFill>
                <a:latin typeface="Gilroy Bold" pitchFamily="2" charset="77"/>
              </a:rPr>
              <a:t>goods and services</a:t>
            </a:r>
          </a:p>
        </p:txBody>
      </p:sp>
      <p:sp>
        <p:nvSpPr>
          <p:cNvPr id="51" name="Oval 50">
            <a:extLst>
              <a:ext uri="{FF2B5EF4-FFF2-40B4-BE49-F238E27FC236}">
                <a16:creationId xmlns:a16="http://schemas.microsoft.com/office/drawing/2014/main" id="{D2F36E10-1CC6-F644-8215-29B5F7874191}"/>
              </a:ext>
            </a:extLst>
          </p:cNvPr>
          <p:cNvSpPr/>
          <p:nvPr/>
        </p:nvSpPr>
        <p:spPr>
          <a:xfrm>
            <a:off x="679310" y="3950016"/>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8499" y="3939654"/>
            <a:ext cx="273908" cy="523220"/>
          </a:xfrm>
          <a:prstGeom prst="rect">
            <a:avLst/>
          </a:prstGeom>
        </p:spPr>
        <p:txBody>
          <a:bodyPr wrap="square">
            <a:spAutoFit/>
          </a:bodyPr>
          <a:lstStyle/>
          <a:p>
            <a:r>
              <a:rPr lang="en-US" sz="2800" b="1" dirty="0">
                <a:solidFill>
                  <a:srgbClr val="004A6C"/>
                </a:solidFill>
                <a:latin typeface="Gilroy Bold" pitchFamily="2" charset="77"/>
              </a:rPr>
              <a:t>2 </a:t>
            </a:r>
            <a:endParaRPr lang="en-US" sz="2800" dirty="0">
              <a:solidFill>
                <a:srgbClr val="004A6C"/>
              </a:solidFill>
            </a:endParaRPr>
          </a:p>
        </p:txBody>
      </p:sp>
      <p:sp>
        <p:nvSpPr>
          <p:cNvPr id="58" name="Oval 57">
            <a:extLst>
              <a:ext uri="{FF2B5EF4-FFF2-40B4-BE49-F238E27FC236}">
                <a16:creationId xmlns:a16="http://schemas.microsoft.com/office/drawing/2014/main" id="{D735544C-6E6A-144B-98AB-DF3D40774A78}"/>
              </a:ext>
            </a:extLst>
          </p:cNvPr>
          <p:cNvSpPr/>
          <p:nvPr/>
        </p:nvSpPr>
        <p:spPr>
          <a:xfrm>
            <a:off x="6409990" y="3949405"/>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6484389" y="3943720"/>
            <a:ext cx="273908" cy="523220"/>
          </a:xfrm>
          <a:prstGeom prst="rect">
            <a:avLst/>
          </a:prstGeom>
        </p:spPr>
        <p:txBody>
          <a:bodyPr wrap="square">
            <a:spAutoFit/>
          </a:bodyPr>
          <a:lstStyle/>
          <a:p>
            <a:r>
              <a:rPr lang="en-US" sz="2800" b="1" dirty="0">
                <a:solidFill>
                  <a:srgbClr val="004A6C"/>
                </a:solidFill>
                <a:latin typeface="Gilroy Bold" pitchFamily="2" charset="77"/>
              </a:rPr>
              <a:t>4</a:t>
            </a:r>
            <a:endParaRPr lang="en-US" sz="2800" dirty="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4"/>
          <a:stretch>
            <a:fillRect/>
          </a:stretch>
        </p:blipFill>
        <p:spPr>
          <a:xfrm rot="8737780">
            <a:off x="10831745" y="6127982"/>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09059" y="724487"/>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890491" y="1372934"/>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264125" y="4528704"/>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470783" y="5285384"/>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126097">
            <a:off x="4541218" y="5231082"/>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51151" y="1843461"/>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351151" y="3469684"/>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86" name="Group 85">
            <a:extLst>
              <a:ext uri="{FF2B5EF4-FFF2-40B4-BE49-F238E27FC236}">
                <a16:creationId xmlns:a16="http://schemas.microsoft.com/office/drawing/2014/main" id="{F695F652-F9DE-CC45-B7EE-510A3735A7F0}"/>
              </a:ext>
            </a:extLst>
          </p:cNvPr>
          <p:cNvGrpSpPr/>
          <p:nvPr/>
        </p:nvGrpSpPr>
        <p:grpSpPr>
          <a:xfrm>
            <a:off x="6071419" y="3469853"/>
            <a:ext cx="1187355" cy="1490503"/>
            <a:chOff x="351151" y="1843461"/>
            <a:chExt cx="1187355" cy="1490503"/>
          </a:xfrm>
        </p:grpSpPr>
        <p:pic>
          <p:nvPicPr>
            <p:cNvPr id="87" name="Picture 86" descr="Icon&#10;&#10;Description automatically generated">
              <a:extLst>
                <a:ext uri="{FF2B5EF4-FFF2-40B4-BE49-F238E27FC236}">
                  <a16:creationId xmlns:a16="http://schemas.microsoft.com/office/drawing/2014/main" id="{169A4C91-22D6-3846-9B7B-BC2447470CA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88" name="Picture 87" descr="Icon&#10;&#10;Description automatically generated">
              <a:extLst>
                <a:ext uri="{FF2B5EF4-FFF2-40B4-BE49-F238E27FC236}">
                  <a16:creationId xmlns:a16="http://schemas.microsoft.com/office/drawing/2014/main" id="{D93D4AD9-F02C-1D44-825D-8249902F2FE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101" name="Group 100">
            <a:extLst>
              <a:ext uri="{FF2B5EF4-FFF2-40B4-BE49-F238E27FC236}">
                <a16:creationId xmlns:a16="http://schemas.microsoft.com/office/drawing/2014/main" id="{88EB63AD-A7BF-054F-AF10-969A5DC20C06}"/>
              </a:ext>
            </a:extLst>
          </p:cNvPr>
          <p:cNvGrpSpPr/>
          <p:nvPr/>
        </p:nvGrpSpPr>
        <p:grpSpPr>
          <a:xfrm>
            <a:off x="6075653" y="4979091"/>
            <a:ext cx="1187355" cy="1490503"/>
            <a:chOff x="351151" y="2668038"/>
            <a:chExt cx="1187355" cy="1490503"/>
          </a:xfrm>
        </p:grpSpPr>
        <p:pic>
          <p:nvPicPr>
            <p:cNvPr id="102" name="Picture 101" descr="Icon&#10;&#10;Description automatically generated">
              <a:extLst>
                <a:ext uri="{FF2B5EF4-FFF2-40B4-BE49-F238E27FC236}">
                  <a16:creationId xmlns:a16="http://schemas.microsoft.com/office/drawing/2014/main" id="{DC5FE2D6-A3F2-9049-8C60-0B9767A3395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2668038"/>
              <a:ext cx="1176530" cy="735936"/>
            </a:xfrm>
            <a:prstGeom prst="rect">
              <a:avLst/>
            </a:prstGeom>
          </p:spPr>
        </p:pic>
        <p:pic>
          <p:nvPicPr>
            <p:cNvPr id="103" name="Picture 102" descr="Icon&#10;&#10;Description automatically generated">
              <a:extLst>
                <a:ext uri="{FF2B5EF4-FFF2-40B4-BE49-F238E27FC236}">
                  <a16:creationId xmlns:a16="http://schemas.microsoft.com/office/drawing/2014/main" id="{8844823B-A316-3440-A9CC-DF773668696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3422605"/>
              <a:ext cx="1176530" cy="735936"/>
            </a:xfrm>
            <a:prstGeom prst="rect">
              <a:avLst/>
            </a:prstGeom>
          </p:spPr>
        </p:pic>
      </p:grpSp>
      <p:sp>
        <p:nvSpPr>
          <p:cNvPr id="46" name="Rectangle 45">
            <a:extLst>
              <a:ext uri="{FF2B5EF4-FFF2-40B4-BE49-F238E27FC236}">
                <a16:creationId xmlns:a16="http://schemas.microsoft.com/office/drawing/2014/main" id="{9CFB1AB7-A234-FA49-A7E0-43F66C4FD6EB}"/>
              </a:ext>
            </a:extLst>
          </p:cNvPr>
          <p:cNvSpPr/>
          <p:nvPr/>
        </p:nvSpPr>
        <p:spPr>
          <a:xfrm>
            <a:off x="7304803" y="1954020"/>
            <a:ext cx="4129657" cy="1384995"/>
          </a:xfrm>
          <a:prstGeom prst="rect">
            <a:avLst/>
          </a:prstGeom>
        </p:spPr>
        <p:txBody>
          <a:bodyPr wrap="square">
            <a:spAutoFit/>
          </a:bodyPr>
          <a:lstStyle/>
          <a:p>
            <a:r>
              <a:rPr lang="en-US" sz="2800" b="1" dirty="0">
                <a:solidFill>
                  <a:schemeClr val="bg1"/>
                </a:solidFill>
                <a:latin typeface="Gilroy Bold" pitchFamily="2" charset="77"/>
              </a:rPr>
              <a:t>Use knowledge and </a:t>
            </a:r>
            <a:br>
              <a:rPr lang="en-US" sz="2800" b="1" dirty="0">
                <a:solidFill>
                  <a:schemeClr val="bg1"/>
                </a:solidFill>
                <a:latin typeface="Gilroy Bold" pitchFamily="2" charset="77"/>
              </a:rPr>
            </a:br>
            <a:r>
              <a:rPr lang="en-US" sz="2800" b="1" dirty="0">
                <a:solidFill>
                  <a:schemeClr val="bg1"/>
                </a:solidFill>
                <a:latin typeface="Gilroy Bold" pitchFamily="2" charset="77"/>
              </a:rPr>
              <a:t>understanding to plan </a:t>
            </a:r>
            <a:br>
              <a:rPr lang="en-US" sz="2800" b="1" dirty="0">
                <a:solidFill>
                  <a:schemeClr val="bg1"/>
                </a:solidFill>
                <a:latin typeface="Gilroy Bold" pitchFamily="2" charset="77"/>
              </a:rPr>
            </a:br>
            <a:r>
              <a:rPr lang="en-US" sz="2800" b="1" dirty="0">
                <a:solidFill>
                  <a:schemeClr val="bg1"/>
                </a:solidFill>
                <a:latin typeface="Gilroy Bold" pitchFamily="2" charset="77"/>
              </a:rPr>
              <a:t>a group project</a:t>
            </a:r>
          </a:p>
        </p:txBody>
      </p:sp>
      <p:sp>
        <p:nvSpPr>
          <p:cNvPr id="68" name="Rectangle 67">
            <a:extLst>
              <a:ext uri="{FF2B5EF4-FFF2-40B4-BE49-F238E27FC236}">
                <a16:creationId xmlns:a16="http://schemas.microsoft.com/office/drawing/2014/main" id="{F34AC686-6FF4-5B42-A535-94DA5A2BB040}"/>
              </a:ext>
            </a:extLst>
          </p:cNvPr>
          <p:cNvSpPr/>
          <p:nvPr/>
        </p:nvSpPr>
        <p:spPr>
          <a:xfrm>
            <a:off x="6341368" y="2657432"/>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ABC2B74C-FEB7-2F47-9BE1-9E00E8738D24}"/>
              </a:ext>
            </a:extLst>
          </p:cNvPr>
          <p:cNvSpPr/>
          <p:nvPr/>
        </p:nvSpPr>
        <p:spPr>
          <a:xfrm>
            <a:off x="6376274" y="2328844"/>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F5EDEF91-169F-4549-8323-E3454C202592}"/>
              </a:ext>
            </a:extLst>
          </p:cNvPr>
          <p:cNvSpPr/>
          <p:nvPr/>
        </p:nvSpPr>
        <p:spPr>
          <a:xfrm>
            <a:off x="6455463" y="2318482"/>
            <a:ext cx="273908" cy="523220"/>
          </a:xfrm>
          <a:prstGeom prst="rect">
            <a:avLst/>
          </a:prstGeom>
        </p:spPr>
        <p:txBody>
          <a:bodyPr wrap="square">
            <a:spAutoFit/>
          </a:bodyPr>
          <a:lstStyle/>
          <a:p>
            <a:r>
              <a:rPr lang="en-US" sz="2800" b="1" dirty="0">
                <a:solidFill>
                  <a:srgbClr val="004A6C"/>
                </a:solidFill>
                <a:latin typeface="Gilroy Bold" pitchFamily="2" charset="77"/>
              </a:rPr>
              <a:t>3 </a:t>
            </a:r>
            <a:endParaRPr lang="en-US" sz="2800" dirty="0">
              <a:solidFill>
                <a:srgbClr val="004A6C"/>
              </a:solidFill>
            </a:endParaRPr>
          </a:p>
        </p:txBody>
      </p:sp>
      <p:grpSp>
        <p:nvGrpSpPr>
          <p:cNvPr id="72" name="Group 71">
            <a:extLst>
              <a:ext uri="{FF2B5EF4-FFF2-40B4-BE49-F238E27FC236}">
                <a16:creationId xmlns:a16="http://schemas.microsoft.com/office/drawing/2014/main" id="{BA8AAE41-FFE3-7443-8E98-9F98C5F5BCAC}"/>
              </a:ext>
            </a:extLst>
          </p:cNvPr>
          <p:cNvGrpSpPr/>
          <p:nvPr/>
        </p:nvGrpSpPr>
        <p:grpSpPr>
          <a:xfrm>
            <a:off x="6048115" y="1848512"/>
            <a:ext cx="1187355" cy="1490503"/>
            <a:chOff x="351151" y="1843461"/>
            <a:chExt cx="1187355" cy="1490503"/>
          </a:xfrm>
        </p:grpSpPr>
        <p:pic>
          <p:nvPicPr>
            <p:cNvPr id="77" name="Picture 76" descr="Icon&#10;&#10;Description automatically generated">
              <a:extLst>
                <a:ext uri="{FF2B5EF4-FFF2-40B4-BE49-F238E27FC236}">
                  <a16:creationId xmlns:a16="http://schemas.microsoft.com/office/drawing/2014/main" id="{9357E974-811B-3047-9FBD-622C895F190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8" name="Picture 77" descr="Icon&#10;&#10;Description automatically generated">
              <a:extLst>
                <a:ext uri="{FF2B5EF4-FFF2-40B4-BE49-F238E27FC236}">
                  <a16:creationId xmlns:a16="http://schemas.microsoft.com/office/drawing/2014/main" id="{8D046D49-3C72-8A43-808A-562BAE2D53F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
        <p:nvSpPr>
          <p:cNvPr id="47" name="Rectangle 46">
            <a:extLst>
              <a:ext uri="{FF2B5EF4-FFF2-40B4-BE49-F238E27FC236}">
                <a16:creationId xmlns:a16="http://schemas.microsoft.com/office/drawing/2014/main" id="{2637FED4-AF7A-9649-A631-8400FE00DE1F}"/>
              </a:ext>
            </a:extLst>
          </p:cNvPr>
          <p:cNvSpPr/>
          <p:nvPr/>
        </p:nvSpPr>
        <p:spPr>
          <a:xfrm>
            <a:off x="7322348" y="3747197"/>
            <a:ext cx="3752950" cy="954107"/>
          </a:xfrm>
          <a:prstGeom prst="rect">
            <a:avLst/>
          </a:prstGeom>
        </p:spPr>
        <p:txBody>
          <a:bodyPr wrap="none">
            <a:spAutoFit/>
          </a:bodyPr>
          <a:lstStyle/>
          <a:p>
            <a:r>
              <a:rPr lang="en-US" sz="2800" b="1" dirty="0">
                <a:solidFill>
                  <a:schemeClr val="bg1"/>
                </a:solidFill>
                <a:latin typeface="Gilroy Bold" pitchFamily="2" charset="77"/>
              </a:rPr>
              <a:t>Work collaboratively </a:t>
            </a:r>
            <a:br>
              <a:rPr lang="en-US" sz="2800" b="1" dirty="0">
                <a:solidFill>
                  <a:schemeClr val="bg1"/>
                </a:solidFill>
                <a:latin typeface="Gilroy Bold" pitchFamily="2" charset="77"/>
              </a:rPr>
            </a:br>
            <a:r>
              <a:rPr lang="en-US" sz="2800" b="1" dirty="0">
                <a:solidFill>
                  <a:schemeClr val="bg1"/>
                </a:solidFill>
                <a:latin typeface="Gilroy Bold" pitchFamily="2" charset="77"/>
              </a:rPr>
              <a:t>in a group</a:t>
            </a:r>
          </a:p>
        </p:txBody>
      </p:sp>
    </p:spTree>
    <p:extLst>
      <p:ext uri="{BB962C8B-B14F-4D97-AF65-F5344CB8AC3E}">
        <p14:creationId xmlns:p14="http://schemas.microsoft.com/office/powerpoint/2010/main" val="748469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oat on the water&#10;&#10;Description automatically generated with low confidence">
            <a:extLst>
              <a:ext uri="{FF2B5EF4-FFF2-40B4-BE49-F238E27FC236}">
                <a16:creationId xmlns:a16="http://schemas.microsoft.com/office/drawing/2014/main" id="{4E47B6D0-F163-3E48-BA03-E20A7DB6B8F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68" y="0"/>
            <a:ext cx="12191958" cy="6858000"/>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54736" y="-2397118"/>
            <a:ext cx="6096000" cy="369332"/>
          </a:xfrm>
          <a:prstGeom prst="rect">
            <a:avLst/>
          </a:prstGeom>
        </p:spPr>
        <p:txBody>
          <a:bodyPr>
            <a:spAutoFit/>
          </a:bodyPr>
          <a:lstStyle/>
          <a:p>
            <a:r>
              <a:rPr lang="en-US" b="1" dirty="0"/>
              <a:t>?</a:t>
            </a:r>
            <a:endParaRPr lang="en-GB" b="1" dirty="0"/>
          </a:p>
        </p:txBody>
      </p:sp>
      <p:pic>
        <p:nvPicPr>
          <p:cNvPr id="23" name="Picture 22">
            <a:extLst>
              <a:ext uri="{FF2B5EF4-FFF2-40B4-BE49-F238E27FC236}">
                <a16:creationId xmlns:a16="http://schemas.microsoft.com/office/drawing/2014/main" id="{C9191F4B-D798-F44F-8EDD-571ED27524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1" y="0"/>
            <a:ext cx="12192000" cy="6858000"/>
          </a:xfrm>
          <a:prstGeom prst="rect">
            <a:avLst/>
          </a:prstGeom>
        </p:spPr>
      </p:pic>
      <p:sp>
        <p:nvSpPr>
          <p:cNvPr id="19" name="TextBox 18">
            <a:extLst>
              <a:ext uri="{FF2B5EF4-FFF2-40B4-BE49-F238E27FC236}">
                <a16:creationId xmlns:a16="http://schemas.microsoft.com/office/drawing/2014/main" id="{D6C14710-B29D-E444-85D9-3571B7B24BF9}"/>
              </a:ext>
            </a:extLst>
          </p:cNvPr>
          <p:cNvSpPr txBox="1"/>
          <p:nvPr/>
        </p:nvSpPr>
        <p:spPr>
          <a:xfrm>
            <a:off x="582063" y="898522"/>
            <a:ext cx="4627366" cy="584775"/>
          </a:xfrm>
          <a:prstGeom prst="rect">
            <a:avLst/>
          </a:prstGeom>
          <a:noFill/>
        </p:spPr>
        <p:txBody>
          <a:bodyPr wrap="square" lIns="91440" tIns="45720" rIns="91440" bIns="45720" rtlCol="0" anchor="t">
            <a:spAutoFit/>
          </a:bodyPr>
          <a:lstStyle/>
          <a:p>
            <a:r>
              <a:rPr lang="en-US" sz="3200" b="1" dirty="0">
                <a:solidFill>
                  <a:srgbClr val="004A6C"/>
                </a:solidFill>
                <a:latin typeface="Gilroy Black"/>
              </a:rPr>
              <a:t>Question 07:</a:t>
            </a:r>
          </a:p>
        </p:txBody>
      </p:sp>
      <p:sp>
        <p:nvSpPr>
          <p:cNvPr id="26" name="Rectangle 25">
            <a:extLst>
              <a:ext uri="{FF2B5EF4-FFF2-40B4-BE49-F238E27FC236}">
                <a16:creationId xmlns:a16="http://schemas.microsoft.com/office/drawing/2014/main" id="{990A8B6C-DBA6-E44B-8818-0D5112B08BE6}"/>
              </a:ext>
            </a:extLst>
          </p:cNvPr>
          <p:cNvSpPr/>
          <p:nvPr/>
        </p:nvSpPr>
        <p:spPr>
          <a:xfrm>
            <a:off x="5266947" y="493776"/>
            <a:ext cx="5431533" cy="1682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5468115" y="655998"/>
            <a:ext cx="5230365" cy="1815882"/>
          </a:xfrm>
          <a:prstGeom prst="rect">
            <a:avLst/>
          </a:prstGeom>
          <a:noFill/>
        </p:spPr>
        <p:txBody>
          <a:bodyPr wrap="square" rtlCol="0">
            <a:spAutoFit/>
          </a:bodyPr>
          <a:lstStyle/>
          <a:p>
            <a:r>
              <a:rPr lang="en-US" sz="2800" b="1" dirty="0">
                <a:solidFill>
                  <a:srgbClr val="004A6C"/>
                </a:solidFill>
                <a:latin typeface="Gilroy SemiBold" pitchFamily="2" charset="77"/>
              </a:rPr>
              <a:t>How many holidays are taken in Britain each year that involve a boating activity? </a:t>
            </a:r>
            <a:endParaRPr lang="en-GB" sz="2800" b="1" dirty="0">
              <a:solidFill>
                <a:srgbClr val="004A6C"/>
              </a:solidFill>
              <a:latin typeface="Gilroy SemiBold" pitchFamily="2" charset="77"/>
            </a:endParaRPr>
          </a:p>
          <a:p>
            <a:endParaRPr lang="en-GB" sz="2800" b="1" dirty="0">
              <a:solidFill>
                <a:srgbClr val="004A6C"/>
              </a:solidFill>
              <a:latin typeface="Gilroy SemiBold" pitchFamily="2" charset="77"/>
            </a:endParaRPr>
          </a:p>
        </p:txBody>
      </p:sp>
      <p:sp>
        <p:nvSpPr>
          <p:cNvPr id="15" name="Oval 14">
            <a:extLst>
              <a:ext uri="{FF2B5EF4-FFF2-40B4-BE49-F238E27FC236}">
                <a16:creationId xmlns:a16="http://schemas.microsoft.com/office/drawing/2014/main" id="{B6111A0A-1784-CC4C-9867-108D1FD1C526}"/>
              </a:ext>
            </a:extLst>
          </p:cNvPr>
          <p:cNvSpPr/>
          <p:nvPr/>
        </p:nvSpPr>
        <p:spPr>
          <a:xfrm>
            <a:off x="8161580" y="2960228"/>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41605570-7262-6E43-8605-C5DD10EB7198}"/>
              </a:ext>
            </a:extLst>
          </p:cNvPr>
          <p:cNvSpPr txBox="1"/>
          <p:nvPr/>
        </p:nvSpPr>
        <p:spPr>
          <a:xfrm>
            <a:off x="8473244" y="4038066"/>
            <a:ext cx="2121844" cy="701998"/>
          </a:xfrm>
          <a:prstGeom prst="rect">
            <a:avLst/>
          </a:prstGeom>
          <a:noFill/>
        </p:spPr>
        <p:txBody>
          <a:bodyPr wrap="square" rtlCol="0">
            <a:spAutoFit/>
          </a:bodyPr>
          <a:lstStyle/>
          <a:p>
            <a:r>
              <a:rPr lang="en-US" sz="4000" b="1" dirty="0">
                <a:solidFill>
                  <a:srgbClr val="F9F6ED"/>
                </a:solidFill>
                <a:latin typeface="Gilroy SemiBold" pitchFamily="2" charset="77"/>
              </a:rPr>
              <a:t>5 million</a:t>
            </a:r>
          </a:p>
        </p:txBody>
      </p:sp>
      <p:pic>
        <p:nvPicPr>
          <p:cNvPr id="5" name="Picture 4" descr="Text&#10;&#10;Description automatically generated with low confidence">
            <a:extLst>
              <a:ext uri="{FF2B5EF4-FFF2-40B4-BE49-F238E27FC236}">
                <a16:creationId xmlns:a16="http://schemas.microsoft.com/office/drawing/2014/main" id="{2F317F6D-F4A6-432A-BCF6-43D795425BC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3680" y="0"/>
            <a:ext cx="12192000" cy="6858000"/>
          </a:xfrm>
          <a:prstGeom prst="rect">
            <a:avLst/>
          </a:prstGeom>
        </p:spPr>
      </p:pic>
    </p:spTree>
    <p:extLst>
      <p:ext uri="{BB962C8B-B14F-4D97-AF65-F5344CB8AC3E}">
        <p14:creationId xmlns:p14="http://schemas.microsoft.com/office/powerpoint/2010/main" val="37588360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A group of fish swimming in a sea weed&#10;&#10;Description automatically generated">
            <a:extLst>
              <a:ext uri="{FF2B5EF4-FFF2-40B4-BE49-F238E27FC236}">
                <a16:creationId xmlns:a16="http://schemas.microsoft.com/office/drawing/2014/main" id="{C25A03A1-ED80-FF2F-35E6-1A48107189D2}"/>
              </a:ext>
            </a:extLst>
          </p:cNvPr>
          <p:cNvPicPr>
            <a:picLocks noChangeAspect="1"/>
          </p:cNvPicPr>
          <p:nvPr/>
        </p:nvPicPr>
        <p:blipFill>
          <a:blip r:embed="rId3"/>
          <a:stretch>
            <a:fillRect/>
          </a:stretch>
        </p:blipFill>
        <p:spPr>
          <a:xfrm>
            <a:off x="2158" y="0"/>
            <a:ext cx="12189842" cy="6870760"/>
          </a:xfrm>
          <a:prstGeom prst="rect">
            <a:avLst/>
          </a:prstGeom>
        </p:spPr>
      </p:pic>
      <p:sp>
        <p:nvSpPr>
          <p:cNvPr id="2" name="object 2"/>
          <p:cNvSpPr txBox="1"/>
          <p:nvPr/>
        </p:nvSpPr>
        <p:spPr>
          <a:xfrm>
            <a:off x="452830" y="5303622"/>
            <a:ext cx="8369616" cy="775853"/>
          </a:xfrm>
          <a:prstGeom prst="rect">
            <a:avLst/>
          </a:prstGeom>
        </p:spPr>
        <p:txBody>
          <a:bodyPr vert="horz" wrap="square" lIns="0" tIns="57150" rIns="0" bIns="0" rtlCol="0" anchor="t">
            <a:spAutoFit/>
          </a:bodyPr>
          <a:lstStyle/>
          <a:p>
            <a:pPr marL="44450" marR="3810" indent="-35560">
              <a:lnSpc>
                <a:spcPts val="2813"/>
              </a:lnSpc>
              <a:spcBef>
                <a:spcPts val="450"/>
              </a:spcBef>
            </a:pPr>
            <a:r>
              <a:rPr lang="en-US" sz="2600" b="1" dirty="0">
                <a:solidFill>
                  <a:srgbClr val="FFFF00"/>
                </a:solidFill>
                <a:latin typeface="Gilroy-Black"/>
                <a:cs typeface="Gilroy-Black"/>
              </a:rPr>
              <a:t>DID YOU KNOW THAT THE</a:t>
            </a:r>
            <a:r>
              <a:rPr sz="2600" b="1" spc="45" dirty="0">
                <a:solidFill>
                  <a:srgbClr val="FFFF00"/>
                </a:solidFill>
                <a:latin typeface="Gilroy-Black"/>
                <a:cs typeface="Gilroy-Black"/>
              </a:rPr>
              <a:t> </a:t>
            </a:r>
            <a:r>
              <a:rPr sz="2600" b="1" dirty="0">
                <a:solidFill>
                  <a:srgbClr val="FFFF00"/>
                </a:solidFill>
                <a:latin typeface="Gilroy-Black"/>
                <a:cs typeface="Gilroy-Black"/>
              </a:rPr>
              <a:t>OCEAN</a:t>
            </a:r>
            <a:r>
              <a:rPr sz="2600" b="1" spc="45" dirty="0">
                <a:solidFill>
                  <a:srgbClr val="FFFF00"/>
                </a:solidFill>
                <a:latin typeface="Gilroy-Black"/>
                <a:cs typeface="Gilroy-Black"/>
              </a:rPr>
              <a:t> </a:t>
            </a:r>
            <a:r>
              <a:rPr sz="2600" b="1" dirty="0">
                <a:solidFill>
                  <a:srgbClr val="FFFF00"/>
                </a:solidFill>
                <a:latin typeface="Gilroy-Black"/>
                <a:cs typeface="Gilroy-Black"/>
              </a:rPr>
              <a:t>IS</a:t>
            </a:r>
            <a:r>
              <a:rPr sz="2600" b="1" spc="49" dirty="0">
                <a:solidFill>
                  <a:srgbClr val="FFFF00"/>
                </a:solidFill>
                <a:latin typeface="Gilroy-Black"/>
                <a:cs typeface="Gilroy-Black"/>
              </a:rPr>
              <a:t> </a:t>
            </a:r>
            <a:r>
              <a:rPr sz="2600" b="1" dirty="0">
                <a:solidFill>
                  <a:srgbClr val="FFFF00"/>
                </a:solidFill>
                <a:latin typeface="Gilroy-Black"/>
                <a:cs typeface="Gilroy-Black"/>
              </a:rPr>
              <a:t>OUR</a:t>
            </a:r>
            <a:r>
              <a:rPr sz="2600" b="1" spc="45" dirty="0">
                <a:solidFill>
                  <a:srgbClr val="FFFF00"/>
                </a:solidFill>
                <a:latin typeface="Gilroy-Black"/>
                <a:cs typeface="Gilroy-Black"/>
              </a:rPr>
              <a:t> </a:t>
            </a:r>
            <a:r>
              <a:rPr sz="2600" b="1" dirty="0">
                <a:solidFill>
                  <a:srgbClr val="FFFF00"/>
                </a:solidFill>
                <a:latin typeface="Gilroy-Black"/>
                <a:cs typeface="Gilroy-Black"/>
              </a:rPr>
              <a:t>GREATEST</a:t>
            </a:r>
            <a:r>
              <a:rPr lang="en-GB" sz="2600" b="1" spc="49" dirty="0">
                <a:solidFill>
                  <a:srgbClr val="FFFF00"/>
                </a:solidFill>
                <a:latin typeface="Gilroy-Black"/>
                <a:cs typeface="Gilroy-Black"/>
              </a:rPr>
              <a:t> </a:t>
            </a:r>
            <a:r>
              <a:rPr sz="2600" b="1" spc="-8" dirty="0">
                <a:solidFill>
                  <a:srgbClr val="FFFF00"/>
                </a:solidFill>
                <a:latin typeface="Gilroy-Black"/>
                <a:cs typeface="Gilroy-Black"/>
              </a:rPr>
              <a:t>NATURAL </a:t>
            </a:r>
            <a:r>
              <a:rPr sz="2600" b="1" dirty="0">
                <a:solidFill>
                  <a:srgbClr val="FFFF00"/>
                </a:solidFill>
                <a:latin typeface="Gilroy-Black"/>
                <a:cs typeface="Gilroy-Black"/>
              </a:rPr>
              <a:t>DEFENCE</a:t>
            </a:r>
            <a:r>
              <a:rPr sz="2600" b="1" spc="38" dirty="0">
                <a:solidFill>
                  <a:srgbClr val="FFFF00"/>
                </a:solidFill>
                <a:latin typeface="Gilroy-Black"/>
                <a:cs typeface="Gilroy-Black"/>
              </a:rPr>
              <a:t> </a:t>
            </a:r>
            <a:r>
              <a:rPr sz="2600" b="1" dirty="0">
                <a:solidFill>
                  <a:srgbClr val="FFFF00"/>
                </a:solidFill>
                <a:latin typeface="Gilroy-Black"/>
                <a:cs typeface="Gilroy-Black"/>
              </a:rPr>
              <a:t>AGAINST</a:t>
            </a:r>
            <a:r>
              <a:rPr sz="2600" b="1" spc="45" dirty="0">
                <a:solidFill>
                  <a:srgbClr val="FFFF00"/>
                </a:solidFill>
                <a:latin typeface="Gilroy-Black"/>
                <a:cs typeface="Gilroy-Black"/>
              </a:rPr>
              <a:t> </a:t>
            </a:r>
            <a:r>
              <a:rPr sz="2600" b="1" dirty="0">
                <a:solidFill>
                  <a:srgbClr val="FFFF00"/>
                </a:solidFill>
                <a:latin typeface="Gilroy-Black"/>
                <a:cs typeface="Gilroy-Black"/>
              </a:rPr>
              <a:t>CLIMATE</a:t>
            </a:r>
            <a:r>
              <a:rPr sz="2600" b="1" spc="45" dirty="0">
                <a:solidFill>
                  <a:srgbClr val="FFFF00"/>
                </a:solidFill>
                <a:latin typeface="Gilroy-Black"/>
                <a:cs typeface="Gilroy-Black"/>
              </a:rPr>
              <a:t> </a:t>
            </a:r>
            <a:r>
              <a:rPr sz="2600" b="1" spc="-8" dirty="0">
                <a:solidFill>
                  <a:srgbClr val="FFFF00"/>
                </a:solidFill>
                <a:latin typeface="Gilroy-Black"/>
                <a:cs typeface="Gilroy-Black"/>
              </a:rPr>
              <a:t>CHANGE</a:t>
            </a:r>
            <a:r>
              <a:rPr lang="en-US" sz="2600" b="1" spc="-8" dirty="0">
                <a:solidFill>
                  <a:srgbClr val="FFFF00"/>
                </a:solidFill>
                <a:latin typeface="Gilroy-Black"/>
                <a:cs typeface="Gilroy-Black"/>
              </a:rPr>
              <a:t>?</a:t>
            </a:r>
            <a:endParaRPr lang="en-US" sz="2600" dirty="0">
              <a:solidFill>
                <a:srgbClr val="FFFF00"/>
              </a:solidFill>
              <a:latin typeface="Gilroy-Black"/>
              <a:cs typeface="Gilroy-Black"/>
            </a:endParaRPr>
          </a:p>
        </p:txBody>
      </p:sp>
      <p:sp>
        <p:nvSpPr>
          <p:cNvPr id="4" name="object 4"/>
          <p:cNvSpPr/>
          <p:nvPr/>
        </p:nvSpPr>
        <p:spPr>
          <a:xfrm>
            <a:off x="8321496" y="4819261"/>
            <a:ext cx="3833336" cy="1359694"/>
          </a:xfrm>
          <a:custGeom>
            <a:avLst/>
            <a:gdLst/>
            <a:ahLst/>
            <a:cxnLst/>
            <a:rect l="l" t="t" r="r" b="b"/>
            <a:pathLst>
              <a:path w="5111115" h="1812925">
                <a:moveTo>
                  <a:pt x="4922012" y="0"/>
                </a:moveTo>
                <a:lnTo>
                  <a:pt x="49237" y="170156"/>
                </a:lnTo>
                <a:lnTo>
                  <a:pt x="61286" y="176872"/>
                </a:lnTo>
                <a:lnTo>
                  <a:pt x="61996" y="198166"/>
                </a:lnTo>
                <a:lnTo>
                  <a:pt x="57022" y="233701"/>
                </a:lnTo>
                <a:lnTo>
                  <a:pt x="52019" y="283137"/>
                </a:lnTo>
                <a:lnTo>
                  <a:pt x="52641" y="346138"/>
                </a:lnTo>
                <a:lnTo>
                  <a:pt x="69117" y="452130"/>
                </a:lnTo>
                <a:lnTo>
                  <a:pt x="70070" y="484526"/>
                </a:lnTo>
                <a:lnTo>
                  <a:pt x="68297" y="519666"/>
                </a:lnTo>
                <a:lnTo>
                  <a:pt x="64691" y="557663"/>
                </a:lnTo>
                <a:lnTo>
                  <a:pt x="60151" y="598628"/>
                </a:lnTo>
                <a:lnTo>
                  <a:pt x="55572" y="642674"/>
                </a:lnTo>
                <a:lnTo>
                  <a:pt x="51849" y="689913"/>
                </a:lnTo>
                <a:lnTo>
                  <a:pt x="49879" y="740458"/>
                </a:lnTo>
                <a:lnTo>
                  <a:pt x="50557" y="794421"/>
                </a:lnTo>
                <a:lnTo>
                  <a:pt x="54780" y="851914"/>
                </a:lnTo>
                <a:lnTo>
                  <a:pt x="63444" y="913050"/>
                </a:lnTo>
                <a:lnTo>
                  <a:pt x="77444" y="977940"/>
                </a:lnTo>
                <a:lnTo>
                  <a:pt x="99426" y="1009851"/>
                </a:lnTo>
                <a:lnTo>
                  <a:pt x="105121" y="1040742"/>
                </a:lnTo>
                <a:lnTo>
                  <a:pt x="98232" y="1071164"/>
                </a:lnTo>
                <a:lnTo>
                  <a:pt x="82461" y="1101669"/>
                </a:lnTo>
                <a:lnTo>
                  <a:pt x="61512" y="1132809"/>
                </a:lnTo>
                <a:lnTo>
                  <a:pt x="39088" y="1165136"/>
                </a:lnTo>
                <a:lnTo>
                  <a:pt x="18893" y="1199201"/>
                </a:lnTo>
                <a:lnTo>
                  <a:pt x="4629" y="1235555"/>
                </a:lnTo>
                <a:lnTo>
                  <a:pt x="0" y="1274752"/>
                </a:lnTo>
                <a:lnTo>
                  <a:pt x="29469" y="1313035"/>
                </a:lnTo>
                <a:lnTo>
                  <a:pt x="46050" y="1349726"/>
                </a:lnTo>
                <a:lnTo>
                  <a:pt x="55695" y="1385465"/>
                </a:lnTo>
                <a:lnTo>
                  <a:pt x="64357" y="1420887"/>
                </a:lnTo>
                <a:lnTo>
                  <a:pt x="77987" y="1456633"/>
                </a:lnTo>
                <a:lnTo>
                  <a:pt x="102540" y="1493340"/>
                </a:lnTo>
                <a:lnTo>
                  <a:pt x="143967" y="1531647"/>
                </a:lnTo>
                <a:lnTo>
                  <a:pt x="113303" y="1585768"/>
                </a:lnTo>
                <a:lnTo>
                  <a:pt x="95979" y="1636120"/>
                </a:lnTo>
                <a:lnTo>
                  <a:pt x="91020" y="1681986"/>
                </a:lnTo>
                <a:lnTo>
                  <a:pt x="97448" y="1722651"/>
                </a:lnTo>
                <a:lnTo>
                  <a:pt x="114288" y="1757399"/>
                </a:lnTo>
                <a:lnTo>
                  <a:pt x="140563" y="1785516"/>
                </a:lnTo>
                <a:lnTo>
                  <a:pt x="175298" y="1806285"/>
                </a:lnTo>
                <a:lnTo>
                  <a:pt x="228762" y="1811551"/>
                </a:lnTo>
                <a:lnTo>
                  <a:pt x="269378" y="1812445"/>
                </a:lnTo>
                <a:lnTo>
                  <a:pt x="320220" y="1812689"/>
                </a:lnTo>
                <a:lnTo>
                  <a:pt x="380782" y="1812312"/>
                </a:lnTo>
                <a:lnTo>
                  <a:pt x="488737" y="1810644"/>
                </a:lnTo>
                <a:lnTo>
                  <a:pt x="615704" y="1807739"/>
                </a:lnTo>
                <a:lnTo>
                  <a:pt x="811605" y="1802112"/>
                </a:lnTo>
                <a:lnTo>
                  <a:pt x="1093539" y="1792578"/>
                </a:lnTo>
                <a:lnTo>
                  <a:pt x="1543201" y="1775371"/>
                </a:lnTo>
                <a:lnTo>
                  <a:pt x="2257234" y="1745213"/>
                </a:lnTo>
                <a:lnTo>
                  <a:pt x="3359408" y="1694852"/>
                </a:lnTo>
                <a:lnTo>
                  <a:pt x="4976545" y="1615632"/>
                </a:lnTo>
                <a:lnTo>
                  <a:pt x="4949401" y="1611939"/>
                </a:lnTo>
                <a:lnTo>
                  <a:pt x="4937584" y="1598826"/>
                </a:lnTo>
                <a:lnTo>
                  <a:pt x="4938245" y="1576985"/>
                </a:lnTo>
                <a:lnTo>
                  <a:pt x="4948535" y="1547106"/>
                </a:lnTo>
                <a:lnTo>
                  <a:pt x="4965608" y="1509883"/>
                </a:lnTo>
                <a:lnTo>
                  <a:pt x="4986614" y="1466006"/>
                </a:lnTo>
                <a:lnTo>
                  <a:pt x="5008706" y="1416168"/>
                </a:lnTo>
                <a:lnTo>
                  <a:pt x="5029034" y="1361061"/>
                </a:lnTo>
                <a:lnTo>
                  <a:pt x="5046395" y="1322627"/>
                </a:lnTo>
                <a:lnTo>
                  <a:pt x="5060773" y="1275196"/>
                </a:lnTo>
                <a:lnTo>
                  <a:pt x="5071439" y="1222342"/>
                </a:lnTo>
                <a:lnTo>
                  <a:pt x="5077663" y="1167641"/>
                </a:lnTo>
                <a:lnTo>
                  <a:pt x="5078717" y="1114668"/>
                </a:lnTo>
                <a:lnTo>
                  <a:pt x="5064569" y="1083917"/>
                </a:lnTo>
                <a:lnTo>
                  <a:pt x="5073500" y="1048830"/>
                </a:lnTo>
                <a:lnTo>
                  <a:pt x="5092714" y="1012014"/>
                </a:lnTo>
                <a:lnTo>
                  <a:pt x="5109413" y="976076"/>
                </a:lnTo>
                <a:lnTo>
                  <a:pt x="5110797" y="943624"/>
                </a:lnTo>
                <a:lnTo>
                  <a:pt x="5086881" y="908627"/>
                </a:lnTo>
                <a:lnTo>
                  <a:pt x="5046360" y="875437"/>
                </a:lnTo>
                <a:lnTo>
                  <a:pt x="4997444" y="842396"/>
                </a:lnTo>
                <a:lnTo>
                  <a:pt x="4948339" y="807849"/>
                </a:lnTo>
                <a:lnTo>
                  <a:pt x="4967943" y="775467"/>
                </a:lnTo>
                <a:lnTo>
                  <a:pt x="4978250" y="742769"/>
                </a:lnTo>
                <a:lnTo>
                  <a:pt x="4982657" y="690043"/>
                </a:lnTo>
                <a:lnTo>
                  <a:pt x="4984559" y="597575"/>
                </a:lnTo>
                <a:lnTo>
                  <a:pt x="4962324" y="573788"/>
                </a:lnTo>
                <a:lnTo>
                  <a:pt x="4937335" y="547694"/>
                </a:lnTo>
                <a:lnTo>
                  <a:pt x="4905590" y="515368"/>
                </a:lnTo>
                <a:lnTo>
                  <a:pt x="4937392" y="503461"/>
                </a:lnTo>
                <a:lnTo>
                  <a:pt x="4971757" y="447841"/>
                </a:lnTo>
                <a:lnTo>
                  <a:pt x="4978995" y="407057"/>
                </a:lnTo>
                <a:lnTo>
                  <a:pt x="4982722" y="359578"/>
                </a:lnTo>
                <a:lnTo>
                  <a:pt x="4985274" y="306869"/>
                </a:lnTo>
                <a:lnTo>
                  <a:pt x="4988991" y="250395"/>
                </a:lnTo>
                <a:lnTo>
                  <a:pt x="4954330" y="219763"/>
                </a:lnTo>
                <a:lnTo>
                  <a:pt x="4928384" y="177626"/>
                </a:lnTo>
                <a:lnTo>
                  <a:pt x="4910888" y="129860"/>
                </a:lnTo>
                <a:lnTo>
                  <a:pt x="4901579" y="82344"/>
                </a:lnTo>
                <a:lnTo>
                  <a:pt x="4900193" y="40955"/>
                </a:lnTo>
                <a:lnTo>
                  <a:pt x="4906465" y="11569"/>
                </a:lnTo>
                <a:lnTo>
                  <a:pt x="4920132" y="65"/>
                </a:lnTo>
                <a:lnTo>
                  <a:pt x="4922012" y="0"/>
                </a:lnTo>
                <a:close/>
              </a:path>
            </a:pathLst>
          </a:custGeom>
          <a:solidFill>
            <a:srgbClr val="0090D4"/>
          </a:solidFill>
        </p:spPr>
        <p:txBody>
          <a:bodyPr wrap="square" lIns="0" tIns="0" rIns="0" bIns="0" rtlCol="0"/>
          <a:lstStyle/>
          <a:p>
            <a:endParaRPr/>
          </a:p>
        </p:txBody>
      </p:sp>
      <p:sp>
        <p:nvSpPr>
          <p:cNvPr id="5" name="object 5"/>
          <p:cNvSpPr txBox="1"/>
          <p:nvPr/>
        </p:nvSpPr>
        <p:spPr>
          <a:xfrm>
            <a:off x="8797307" y="5127972"/>
            <a:ext cx="2941796" cy="670083"/>
          </a:xfrm>
          <a:prstGeom prst="rect">
            <a:avLst/>
          </a:prstGeom>
        </p:spPr>
        <p:txBody>
          <a:bodyPr vert="horz" wrap="square" lIns="0" tIns="8573" rIns="0" bIns="0" rtlCol="0">
            <a:spAutoFit/>
          </a:bodyPr>
          <a:lstStyle/>
          <a:p>
            <a:pPr marL="9525">
              <a:lnSpc>
                <a:spcPts val="3375"/>
              </a:lnSpc>
              <a:spcBef>
                <a:spcPts val="68"/>
              </a:spcBef>
            </a:pPr>
            <a:r>
              <a:rPr sz="1575" b="1" dirty="0">
                <a:solidFill>
                  <a:srgbClr val="FFFFFF"/>
                </a:solidFill>
                <a:latin typeface="Gilroy-SemiBold"/>
                <a:cs typeface="Gilroy-SemiBold"/>
              </a:rPr>
              <a:t>The</a:t>
            </a:r>
            <a:r>
              <a:rPr sz="1575" b="1" spc="-11" dirty="0">
                <a:solidFill>
                  <a:srgbClr val="FFFFFF"/>
                </a:solidFill>
                <a:latin typeface="Gilroy-SemiBold"/>
                <a:cs typeface="Gilroy-SemiBold"/>
              </a:rPr>
              <a:t> </a:t>
            </a:r>
            <a:r>
              <a:rPr sz="1575" b="1" dirty="0">
                <a:solidFill>
                  <a:srgbClr val="FFFFFF"/>
                </a:solidFill>
                <a:latin typeface="Gilroy-SemiBold"/>
                <a:cs typeface="Gilroy-SemiBold"/>
              </a:rPr>
              <a:t>ocean</a:t>
            </a:r>
            <a:r>
              <a:rPr sz="1575" b="1" spc="-11" dirty="0">
                <a:solidFill>
                  <a:srgbClr val="FFFFFF"/>
                </a:solidFill>
                <a:latin typeface="Gilroy-SemiBold"/>
                <a:cs typeface="Gilroy-SemiBold"/>
              </a:rPr>
              <a:t> </a:t>
            </a:r>
            <a:r>
              <a:rPr sz="1575" b="1" dirty="0">
                <a:solidFill>
                  <a:srgbClr val="FFFFFF"/>
                </a:solidFill>
                <a:latin typeface="Gilroy-SemiBold"/>
                <a:cs typeface="Gilroy-SemiBold"/>
              </a:rPr>
              <a:t>holds</a:t>
            </a:r>
            <a:r>
              <a:rPr sz="1575" b="1" spc="248" dirty="0">
                <a:solidFill>
                  <a:srgbClr val="FFFFFF"/>
                </a:solidFill>
                <a:latin typeface="Gilroy-SemiBold"/>
                <a:cs typeface="Gilroy-SemiBold"/>
              </a:rPr>
              <a:t> </a:t>
            </a:r>
            <a:r>
              <a:rPr lang="en-US" sz="2925" b="1" dirty="0">
                <a:solidFill>
                  <a:srgbClr val="FFFFFF"/>
                </a:solidFill>
                <a:latin typeface="Gilroy-Black"/>
                <a:cs typeface="Gilroy-Black"/>
              </a:rPr>
              <a:t>60</a:t>
            </a:r>
            <a:r>
              <a:rPr sz="2925" b="1" spc="-4" dirty="0">
                <a:solidFill>
                  <a:srgbClr val="FFFFFF"/>
                </a:solidFill>
                <a:latin typeface="Gilroy-Black"/>
                <a:cs typeface="Gilroy-Black"/>
              </a:rPr>
              <a:t> </a:t>
            </a:r>
            <a:r>
              <a:rPr sz="2925" b="1" spc="-38" dirty="0">
                <a:solidFill>
                  <a:srgbClr val="FFFFFF"/>
                </a:solidFill>
                <a:latin typeface="Gilroy-Black"/>
                <a:cs typeface="Gilroy-Black"/>
              </a:rPr>
              <a:t>X</a:t>
            </a:r>
            <a:endParaRPr sz="2925" dirty="0">
              <a:latin typeface="Gilroy-Black"/>
              <a:cs typeface="Gilroy-Black"/>
            </a:endParaRPr>
          </a:p>
          <a:p>
            <a:pPr marL="40005">
              <a:lnSpc>
                <a:spcPts val="1755"/>
              </a:lnSpc>
            </a:pPr>
            <a:r>
              <a:rPr sz="1575" b="1" dirty="0">
                <a:solidFill>
                  <a:srgbClr val="FFFFFF"/>
                </a:solidFill>
                <a:latin typeface="Gilroy-SemiBold"/>
                <a:cs typeface="Gilroy-SemiBold"/>
              </a:rPr>
              <a:t>more</a:t>
            </a:r>
            <a:r>
              <a:rPr sz="1575" b="1" spc="-26" dirty="0">
                <a:solidFill>
                  <a:srgbClr val="FFFFFF"/>
                </a:solidFill>
                <a:latin typeface="Gilroy-SemiBold"/>
                <a:cs typeface="Gilroy-SemiBold"/>
              </a:rPr>
              <a:t> </a:t>
            </a:r>
            <a:r>
              <a:rPr sz="1575" b="1" dirty="0">
                <a:solidFill>
                  <a:srgbClr val="FFFFFF"/>
                </a:solidFill>
                <a:latin typeface="Gilroy-SemiBold"/>
                <a:cs typeface="Gilroy-SemiBold"/>
              </a:rPr>
              <a:t>Co2</a:t>
            </a:r>
            <a:r>
              <a:rPr sz="1575" b="1" spc="-26" dirty="0">
                <a:solidFill>
                  <a:srgbClr val="FFFFFF"/>
                </a:solidFill>
                <a:latin typeface="Gilroy-SemiBold"/>
                <a:cs typeface="Gilroy-SemiBold"/>
              </a:rPr>
              <a:t> </a:t>
            </a:r>
            <a:r>
              <a:rPr sz="1575" b="1" dirty="0">
                <a:solidFill>
                  <a:srgbClr val="FFFFFF"/>
                </a:solidFill>
                <a:latin typeface="Gilroy-SemiBold"/>
                <a:cs typeface="Gilroy-SemiBold"/>
              </a:rPr>
              <a:t>than</a:t>
            </a:r>
            <a:r>
              <a:rPr sz="1575" b="1" spc="-26" dirty="0">
                <a:solidFill>
                  <a:srgbClr val="FFFFFF"/>
                </a:solidFill>
                <a:latin typeface="Gilroy-SemiBold"/>
                <a:cs typeface="Gilroy-SemiBold"/>
              </a:rPr>
              <a:t> </a:t>
            </a:r>
            <a:r>
              <a:rPr sz="1575" b="1" dirty="0">
                <a:solidFill>
                  <a:srgbClr val="FFFFFF"/>
                </a:solidFill>
                <a:latin typeface="Gilroy-SemiBold"/>
                <a:cs typeface="Gilroy-SemiBold"/>
              </a:rPr>
              <a:t>the</a:t>
            </a:r>
            <a:r>
              <a:rPr sz="1575" b="1" spc="-26" dirty="0">
                <a:solidFill>
                  <a:srgbClr val="FFFFFF"/>
                </a:solidFill>
                <a:latin typeface="Gilroy-SemiBold"/>
                <a:cs typeface="Gilroy-SemiBold"/>
              </a:rPr>
              <a:t> </a:t>
            </a:r>
            <a:r>
              <a:rPr sz="1575" b="1" spc="-8" dirty="0">
                <a:solidFill>
                  <a:srgbClr val="FFFFFF"/>
                </a:solidFill>
                <a:latin typeface="Gilroy-SemiBold"/>
                <a:cs typeface="Gilroy-SemiBold"/>
              </a:rPr>
              <a:t>atmosphere</a:t>
            </a:r>
            <a:endParaRPr sz="1575" dirty="0">
              <a:latin typeface="Gilroy-SemiBold"/>
              <a:cs typeface="Gilroy-SemiBold"/>
            </a:endParaRPr>
          </a:p>
        </p:txBody>
      </p:sp>
      <p:grpSp>
        <p:nvGrpSpPr>
          <p:cNvPr id="7" name="object 7"/>
          <p:cNvGrpSpPr/>
          <p:nvPr/>
        </p:nvGrpSpPr>
        <p:grpSpPr>
          <a:xfrm>
            <a:off x="887860" y="177649"/>
            <a:ext cx="10570845" cy="6315551"/>
            <a:chOff x="424835" y="457194"/>
            <a:chExt cx="14094460" cy="8420735"/>
          </a:xfrm>
        </p:grpSpPr>
        <p:pic>
          <p:nvPicPr>
            <p:cNvPr id="8" name="object 8"/>
            <p:cNvPicPr/>
            <p:nvPr/>
          </p:nvPicPr>
          <p:blipFill>
            <a:blip r:embed="rId4" cstate="screen">
              <a:extLst>
                <a:ext uri="{28A0092B-C50C-407E-A947-70E740481C1C}">
                  <a14:useLocalDpi xmlns:a14="http://schemas.microsoft.com/office/drawing/2010/main"/>
                </a:ext>
              </a:extLst>
            </a:blip>
            <a:stretch>
              <a:fillRect/>
            </a:stretch>
          </p:blipFill>
          <p:spPr>
            <a:xfrm>
              <a:off x="14160057" y="7011141"/>
              <a:ext cx="190500" cy="192087"/>
            </a:xfrm>
            <a:prstGeom prst="rect">
              <a:avLst/>
            </a:prstGeom>
          </p:spPr>
        </p:pic>
        <p:pic>
          <p:nvPicPr>
            <p:cNvPr id="9" name="object 9"/>
            <p:cNvPicPr/>
            <p:nvPr/>
          </p:nvPicPr>
          <p:blipFill>
            <a:blip r:embed="rId5" cstate="screen">
              <a:extLst>
                <a:ext uri="{28A0092B-C50C-407E-A947-70E740481C1C}">
                  <a14:useLocalDpi xmlns:a14="http://schemas.microsoft.com/office/drawing/2010/main"/>
                </a:ext>
              </a:extLst>
            </a:blip>
            <a:stretch>
              <a:fillRect/>
            </a:stretch>
          </p:blipFill>
          <p:spPr>
            <a:xfrm>
              <a:off x="14274191" y="6668979"/>
              <a:ext cx="238810" cy="240830"/>
            </a:xfrm>
            <a:prstGeom prst="rect">
              <a:avLst/>
            </a:prstGeom>
          </p:spPr>
        </p:pic>
        <p:sp>
          <p:nvSpPr>
            <p:cNvPr id="10" name="object 10"/>
            <p:cNvSpPr/>
            <p:nvPr/>
          </p:nvSpPr>
          <p:spPr>
            <a:xfrm>
              <a:off x="13897000" y="5995301"/>
              <a:ext cx="622300" cy="701675"/>
            </a:xfrm>
            <a:custGeom>
              <a:avLst/>
              <a:gdLst/>
              <a:ahLst/>
              <a:cxnLst/>
              <a:rect l="l" t="t" r="r" b="b"/>
              <a:pathLst>
                <a:path w="622300" h="701675">
                  <a:moveTo>
                    <a:pt x="312902" y="521563"/>
                  </a:moveTo>
                  <a:lnTo>
                    <a:pt x="297916" y="472884"/>
                  </a:lnTo>
                  <a:lnTo>
                    <a:pt x="282905" y="451624"/>
                  </a:lnTo>
                  <a:lnTo>
                    <a:pt x="282905" y="525780"/>
                  </a:lnTo>
                  <a:lnTo>
                    <a:pt x="279933" y="576884"/>
                  </a:lnTo>
                  <a:lnTo>
                    <a:pt x="258508" y="621347"/>
                  </a:lnTo>
                  <a:lnTo>
                    <a:pt x="222161" y="654443"/>
                  </a:lnTo>
                  <a:lnTo>
                    <a:pt x="174421" y="671410"/>
                  </a:lnTo>
                  <a:lnTo>
                    <a:pt x="123748" y="668274"/>
                  </a:lnTo>
                  <a:lnTo>
                    <a:pt x="79654" y="646493"/>
                  </a:lnTo>
                  <a:lnTo>
                    <a:pt x="46837" y="609650"/>
                  </a:lnTo>
                  <a:lnTo>
                    <a:pt x="29997" y="561314"/>
                  </a:lnTo>
                  <a:lnTo>
                    <a:pt x="32969" y="510209"/>
                  </a:lnTo>
                  <a:lnTo>
                    <a:pt x="54394" y="465747"/>
                  </a:lnTo>
                  <a:lnTo>
                    <a:pt x="90741" y="432663"/>
                  </a:lnTo>
                  <a:lnTo>
                    <a:pt x="138480" y="415683"/>
                  </a:lnTo>
                  <a:lnTo>
                    <a:pt x="189052" y="418846"/>
                  </a:lnTo>
                  <a:lnTo>
                    <a:pt x="233108" y="440626"/>
                  </a:lnTo>
                  <a:lnTo>
                    <a:pt x="265963" y="477469"/>
                  </a:lnTo>
                  <a:lnTo>
                    <a:pt x="282905" y="525780"/>
                  </a:lnTo>
                  <a:lnTo>
                    <a:pt x="282905" y="451624"/>
                  </a:lnTo>
                  <a:lnTo>
                    <a:pt x="269570" y="432727"/>
                  </a:lnTo>
                  <a:lnTo>
                    <a:pt x="247116" y="415683"/>
                  </a:lnTo>
                  <a:lnTo>
                    <a:pt x="230873" y="403352"/>
                  </a:lnTo>
                  <a:lnTo>
                    <a:pt x="184785" y="386981"/>
                  </a:lnTo>
                  <a:lnTo>
                    <a:pt x="134289" y="385876"/>
                  </a:lnTo>
                  <a:lnTo>
                    <a:pt x="85991" y="400888"/>
                  </a:lnTo>
                  <a:lnTo>
                    <a:pt x="46189" y="429361"/>
                  </a:lnTo>
                  <a:lnTo>
                    <a:pt x="17119" y="468299"/>
                  </a:lnTo>
                  <a:lnTo>
                    <a:pt x="990" y="514692"/>
                  </a:lnTo>
                  <a:lnTo>
                    <a:pt x="0" y="565531"/>
                  </a:lnTo>
                  <a:lnTo>
                    <a:pt x="14973" y="614222"/>
                  </a:lnTo>
                  <a:lnTo>
                    <a:pt x="43268" y="654367"/>
                  </a:lnTo>
                  <a:lnTo>
                    <a:pt x="81940" y="683755"/>
                  </a:lnTo>
                  <a:lnTo>
                    <a:pt x="128041" y="700125"/>
                  </a:lnTo>
                  <a:lnTo>
                    <a:pt x="178612" y="701217"/>
                  </a:lnTo>
                  <a:lnTo>
                    <a:pt x="226923" y="686219"/>
                  </a:lnTo>
                  <a:lnTo>
                    <a:pt x="247650" y="671410"/>
                  </a:lnTo>
                  <a:lnTo>
                    <a:pt x="266725" y="657783"/>
                  </a:lnTo>
                  <a:lnTo>
                    <a:pt x="295795" y="618883"/>
                  </a:lnTo>
                  <a:lnTo>
                    <a:pt x="311924" y="572490"/>
                  </a:lnTo>
                  <a:lnTo>
                    <a:pt x="312902" y="521563"/>
                  </a:lnTo>
                  <a:close/>
                </a:path>
                <a:path w="622300" h="701675">
                  <a:moveTo>
                    <a:pt x="621830" y="228587"/>
                  </a:moveTo>
                  <a:lnTo>
                    <a:pt x="620585" y="180162"/>
                  </a:lnTo>
                  <a:lnTo>
                    <a:pt x="608431" y="133261"/>
                  </a:lnTo>
                  <a:lnTo>
                    <a:pt x="591096" y="100012"/>
                  </a:lnTo>
                  <a:lnTo>
                    <a:pt x="591096" y="232473"/>
                  </a:lnTo>
                  <a:lnTo>
                    <a:pt x="579272" y="277482"/>
                  </a:lnTo>
                  <a:lnTo>
                    <a:pt x="556729" y="317398"/>
                  </a:lnTo>
                  <a:lnTo>
                    <a:pt x="524941" y="350291"/>
                  </a:lnTo>
                  <a:lnTo>
                    <a:pt x="485343" y="374192"/>
                  </a:lnTo>
                  <a:lnTo>
                    <a:pt x="439407" y="387146"/>
                  </a:lnTo>
                  <a:lnTo>
                    <a:pt x="391680" y="387362"/>
                  </a:lnTo>
                  <a:lnTo>
                    <a:pt x="347027" y="375335"/>
                  </a:lnTo>
                  <a:lnTo>
                    <a:pt x="307403" y="352513"/>
                  </a:lnTo>
                  <a:lnTo>
                    <a:pt x="274739" y="320357"/>
                  </a:lnTo>
                  <a:lnTo>
                    <a:pt x="250952" y="280352"/>
                  </a:lnTo>
                  <a:lnTo>
                    <a:pt x="237998" y="233934"/>
                  </a:lnTo>
                  <a:lnTo>
                    <a:pt x="237667" y="185813"/>
                  </a:lnTo>
                  <a:lnTo>
                    <a:pt x="249491" y="140804"/>
                  </a:lnTo>
                  <a:lnTo>
                    <a:pt x="272034" y="100888"/>
                  </a:lnTo>
                  <a:lnTo>
                    <a:pt x="303834" y="67995"/>
                  </a:lnTo>
                  <a:lnTo>
                    <a:pt x="343420" y="44094"/>
                  </a:lnTo>
                  <a:lnTo>
                    <a:pt x="389369" y="31140"/>
                  </a:lnTo>
                  <a:lnTo>
                    <a:pt x="437629" y="31064"/>
                  </a:lnTo>
                  <a:lnTo>
                    <a:pt x="481736" y="42951"/>
                  </a:lnTo>
                  <a:lnTo>
                    <a:pt x="521360" y="65773"/>
                  </a:lnTo>
                  <a:lnTo>
                    <a:pt x="554037" y="97917"/>
                  </a:lnTo>
                  <a:lnTo>
                    <a:pt x="577811" y="137934"/>
                  </a:lnTo>
                  <a:lnTo>
                    <a:pt x="590778" y="184353"/>
                  </a:lnTo>
                  <a:lnTo>
                    <a:pt x="591096" y="232473"/>
                  </a:lnTo>
                  <a:lnTo>
                    <a:pt x="591096" y="100012"/>
                  </a:lnTo>
                  <a:lnTo>
                    <a:pt x="556971" y="56476"/>
                  </a:lnTo>
                  <a:lnTo>
                    <a:pt x="523354" y="30911"/>
                  </a:lnTo>
                  <a:lnTo>
                    <a:pt x="478751" y="9563"/>
                  </a:lnTo>
                  <a:lnTo>
                    <a:pt x="433171" y="0"/>
                  </a:lnTo>
                  <a:lnTo>
                    <a:pt x="385152" y="1143"/>
                  </a:lnTo>
                  <a:lnTo>
                    <a:pt x="338670" y="13284"/>
                  </a:lnTo>
                  <a:lnTo>
                    <a:pt x="297484" y="35039"/>
                  </a:lnTo>
                  <a:lnTo>
                    <a:pt x="262648" y="64985"/>
                  </a:lnTo>
                  <a:lnTo>
                    <a:pt x="235242" y="101701"/>
                  </a:lnTo>
                  <a:lnTo>
                    <a:pt x="216319" y="143751"/>
                  </a:lnTo>
                  <a:lnTo>
                    <a:pt x="206946" y="189699"/>
                  </a:lnTo>
                  <a:lnTo>
                    <a:pt x="208191" y="238125"/>
                  </a:lnTo>
                  <a:lnTo>
                    <a:pt x="220332" y="284949"/>
                  </a:lnTo>
                  <a:lnTo>
                    <a:pt x="241998" y="326517"/>
                  </a:lnTo>
                  <a:lnTo>
                    <a:pt x="271792" y="361721"/>
                  </a:lnTo>
                  <a:lnTo>
                    <a:pt x="308267" y="389483"/>
                  </a:lnTo>
                  <a:lnTo>
                    <a:pt x="350012" y="408698"/>
                  </a:lnTo>
                  <a:lnTo>
                    <a:pt x="395605" y="418287"/>
                  </a:lnTo>
                  <a:lnTo>
                    <a:pt x="443623" y="417156"/>
                  </a:lnTo>
                  <a:lnTo>
                    <a:pt x="490093" y="405015"/>
                  </a:lnTo>
                  <a:lnTo>
                    <a:pt x="523494" y="387362"/>
                  </a:lnTo>
                  <a:lnTo>
                    <a:pt x="531279" y="383260"/>
                  </a:lnTo>
                  <a:lnTo>
                    <a:pt x="566115" y="353301"/>
                  </a:lnTo>
                  <a:lnTo>
                    <a:pt x="593521" y="316585"/>
                  </a:lnTo>
                  <a:lnTo>
                    <a:pt x="612457" y="274548"/>
                  </a:lnTo>
                  <a:lnTo>
                    <a:pt x="621830" y="228587"/>
                  </a:lnTo>
                  <a:close/>
                </a:path>
              </a:pathLst>
            </a:custGeom>
            <a:solidFill>
              <a:srgbClr val="FFFFFF"/>
            </a:solidFill>
          </p:spPr>
          <p:txBody>
            <a:bodyPr wrap="square" lIns="0" tIns="0" rIns="0" bIns="0" rtlCol="0"/>
            <a:lstStyle/>
            <a:p>
              <a:endParaRPr/>
            </a:p>
          </p:txBody>
        </p:sp>
        <p:pic>
          <p:nvPicPr>
            <p:cNvPr id="11" name="object 11"/>
            <p:cNvPicPr/>
            <p:nvPr/>
          </p:nvPicPr>
          <p:blipFill>
            <a:blip r:embed="rId6" cstate="screen">
              <a:extLst>
                <a:ext uri="{28A0092B-C50C-407E-A947-70E740481C1C}">
                  <a14:useLocalDpi xmlns:a14="http://schemas.microsoft.com/office/drawing/2010/main"/>
                </a:ext>
              </a:extLst>
            </a:blip>
            <a:stretch>
              <a:fillRect/>
            </a:stretch>
          </p:blipFill>
          <p:spPr>
            <a:xfrm>
              <a:off x="14302496" y="6081256"/>
              <a:ext cx="120713" cy="96050"/>
            </a:xfrm>
            <a:prstGeom prst="rect">
              <a:avLst/>
            </a:prstGeom>
          </p:spPr>
        </p:pic>
        <p:pic>
          <p:nvPicPr>
            <p:cNvPr id="12" name="object 12"/>
            <p:cNvPicPr/>
            <p:nvPr/>
          </p:nvPicPr>
          <p:blipFill>
            <a:blip r:embed="rId7" cstate="screen">
              <a:extLst>
                <a:ext uri="{28A0092B-C50C-407E-A947-70E740481C1C}">
                  <a14:useLocalDpi xmlns:a14="http://schemas.microsoft.com/office/drawing/2010/main"/>
                </a:ext>
              </a:extLst>
            </a:blip>
            <a:stretch>
              <a:fillRect/>
            </a:stretch>
          </p:blipFill>
          <p:spPr>
            <a:xfrm>
              <a:off x="14033415" y="556596"/>
              <a:ext cx="84696" cy="84683"/>
            </a:xfrm>
            <a:prstGeom prst="rect">
              <a:avLst/>
            </a:prstGeom>
          </p:spPr>
        </p:pic>
        <p:sp>
          <p:nvSpPr>
            <p:cNvPr id="13" name="object 13"/>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endParaRPr/>
            </a:p>
          </p:txBody>
        </p:sp>
        <p:pic>
          <p:nvPicPr>
            <p:cNvPr id="14" name="object 14"/>
            <p:cNvPicPr/>
            <p:nvPr/>
          </p:nvPicPr>
          <p:blipFill>
            <a:blip r:embed="rId8" cstate="screen">
              <a:extLst>
                <a:ext uri="{28A0092B-C50C-407E-A947-70E740481C1C}">
                  <a14:useLocalDpi xmlns:a14="http://schemas.microsoft.com/office/drawing/2010/main"/>
                </a:ext>
              </a:extLst>
            </a:blip>
            <a:stretch>
              <a:fillRect/>
            </a:stretch>
          </p:blipFill>
          <p:spPr>
            <a:xfrm>
              <a:off x="684721" y="8712206"/>
              <a:ext cx="389831" cy="135496"/>
            </a:xfrm>
            <a:prstGeom prst="rect">
              <a:avLst/>
            </a:prstGeom>
          </p:spPr>
        </p:pic>
        <p:pic>
          <p:nvPicPr>
            <p:cNvPr id="15" name="object 15"/>
            <p:cNvPicPr/>
            <p:nvPr/>
          </p:nvPicPr>
          <p:blipFill>
            <a:blip r:embed="rId9" cstate="screen">
              <a:extLst>
                <a:ext uri="{28A0092B-C50C-407E-A947-70E740481C1C}">
                  <a14:useLocalDpi xmlns:a14="http://schemas.microsoft.com/office/drawing/2010/main"/>
                </a:ext>
              </a:extLst>
            </a:blip>
            <a:stretch>
              <a:fillRect/>
            </a:stretch>
          </p:blipFill>
          <p:spPr>
            <a:xfrm>
              <a:off x="1094191" y="8749324"/>
              <a:ext cx="350323" cy="98386"/>
            </a:xfrm>
            <a:prstGeom prst="rect">
              <a:avLst/>
            </a:prstGeom>
          </p:spPr>
        </p:pic>
        <p:pic>
          <p:nvPicPr>
            <p:cNvPr id="16" name="object 16"/>
            <p:cNvPicPr/>
            <p:nvPr/>
          </p:nvPicPr>
          <p:blipFill>
            <a:blip r:embed="rId10" cstate="screen">
              <a:extLst>
                <a:ext uri="{28A0092B-C50C-407E-A947-70E740481C1C}">
                  <a14:useLocalDpi xmlns:a14="http://schemas.microsoft.com/office/drawing/2010/main"/>
                </a:ext>
              </a:extLst>
            </a:blip>
            <a:stretch>
              <a:fillRect/>
            </a:stretch>
          </p:blipFill>
          <p:spPr>
            <a:xfrm>
              <a:off x="1469082" y="8712207"/>
              <a:ext cx="409209" cy="135501"/>
            </a:xfrm>
            <a:prstGeom prst="rect">
              <a:avLst/>
            </a:prstGeom>
          </p:spPr>
        </p:pic>
        <p:pic>
          <p:nvPicPr>
            <p:cNvPr id="17" name="object 17"/>
            <p:cNvPicPr/>
            <p:nvPr/>
          </p:nvPicPr>
          <p:blipFill>
            <a:blip r:embed="rId11" cstate="screen">
              <a:extLst>
                <a:ext uri="{28A0092B-C50C-407E-A947-70E740481C1C}">
                  <a14:useLocalDpi xmlns:a14="http://schemas.microsoft.com/office/drawing/2010/main"/>
                </a:ext>
              </a:extLst>
            </a:blip>
            <a:stretch>
              <a:fillRect/>
            </a:stretch>
          </p:blipFill>
          <p:spPr>
            <a:xfrm>
              <a:off x="424835" y="8674284"/>
              <a:ext cx="203217" cy="203213"/>
            </a:xfrm>
            <a:prstGeom prst="rect">
              <a:avLst/>
            </a:prstGeom>
          </p:spPr>
        </p:pic>
      </p:grpSp>
      <p:sp>
        <p:nvSpPr>
          <p:cNvPr id="18" name="object 18"/>
          <p:cNvSpPr txBox="1"/>
          <p:nvPr/>
        </p:nvSpPr>
        <p:spPr>
          <a:xfrm>
            <a:off x="10738757" y="608882"/>
            <a:ext cx="962025" cy="277178"/>
          </a:xfrm>
          <a:prstGeom prst="rect">
            <a:avLst/>
          </a:prstGeom>
        </p:spPr>
        <p:txBody>
          <a:bodyPr vert="horz" wrap="square" lIns="0" tIns="45244" rIns="0" bIns="0" rtlCol="0">
            <a:spAutoFit/>
          </a:bodyPr>
          <a:lstStyle/>
          <a:p>
            <a:pPr marL="9525" marR="3810">
              <a:lnSpc>
                <a:spcPct val="77400"/>
              </a:lnSpc>
              <a:spcBef>
                <a:spcPts val="356"/>
              </a:spcBef>
            </a:pPr>
            <a:r>
              <a:rPr sz="938" b="1" spc="53" dirty="0">
                <a:solidFill>
                  <a:srgbClr val="FFFFFF"/>
                </a:solidFill>
                <a:latin typeface="Gilroy-Black"/>
                <a:cs typeface="Gilroy-Black"/>
              </a:rPr>
              <a:t>COMMON</a:t>
            </a:r>
            <a:r>
              <a:rPr sz="938" b="1" spc="105" dirty="0">
                <a:solidFill>
                  <a:srgbClr val="FFFFFF"/>
                </a:solidFill>
                <a:latin typeface="Gilroy-Black"/>
                <a:cs typeface="Gilroy-Black"/>
              </a:rPr>
              <a:t> </a:t>
            </a:r>
            <a:r>
              <a:rPr sz="938" b="1" spc="34" dirty="0">
                <a:solidFill>
                  <a:srgbClr val="FFFFFF"/>
                </a:solidFill>
                <a:latin typeface="Gilroy-Black"/>
                <a:cs typeface="Gilroy-Black"/>
              </a:rPr>
              <a:t>SEAS </a:t>
            </a:r>
            <a:r>
              <a:rPr sz="938" b="1" spc="45" dirty="0">
                <a:solidFill>
                  <a:srgbClr val="FFFFFF"/>
                </a:solidFill>
                <a:latin typeface="Gilroy-Black"/>
                <a:cs typeface="Gilroy-Black"/>
              </a:rPr>
              <a:t>EDUCATION</a:t>
            </a:r>
            <a:endParaRPr sz="938" dirty="0">
              <a:latin typeface="Gilroy-Black"/>
              <a:cs typeface="Gilroy-Black"/>
            </a:endParaRPr>
          </a:p>
        </p:txBody>
      </p:sp>
      <p:sp>
        <p:nvSpPr>
          <p:cNvPr id="20" name="object 2">
            <a:extLst>
              <a:ext uri="{FF2B5EF4-FFF2-40B4-BE49-F238E27FC236}">
                <a16:creationId xmlns:a16="http://schemas.microsoft.com/office/drawing/2014/main" id="{14C142BC-ED7D-6A85-6BF7-78863AD355A2}"/>
              </a:ext>
            </a:extLst>
          </p:cNvPr>
          <p:cNvSpPr txBox="1"/>
          <p:nvPr/>
        </p:nvSpPr>
        <p:spPr>
          <a:xfrm>
            <a:off x="1164282" y="270068"/>
            <a:ext cx="9392728" cy="421782"/>
          </a:xfrm>
          <a:prstGeom prst="rect">
            <a:avLst/>
          </a:prstGeom>
        </p:spPr>
        <p:txBody>
          <a:bodyPr vert="horz" wrap="square" lIns="0" tIns="57150" rIns="0" bIns="0" rtlCol="0" anchor="t">
            <a:spAutoFit/>
          </a:bodyPr>
          <a:lstStyle/>
          <a:p>
            <a:pPr marL="44450" marR="3810" indent="-35560">
              <a:lnSpc>
                <a:spcPts val="2813"/>
              </a:lnSpc>
              <a:spcBef>
                <a:spcPts val="450"/>
              </a:spcBef>
            </a:pPr>
            <a:r>
              <a:rPr lang="en-US" sz="2800" b="1" spc="-8" dirty="0">
                <a:solidFill>
                  <a:srgbClr val="004158"/>
                </a:solidFill>
                <a:latin typeface="Gilroy-Black"/>
                <a:cs typeface="Gilroy-Black"/>
              </a:rPr>
              <a:t>The ocean plays a huge part in making our world habitable. </a:t>
            </a:r>
          </a:p>
        </p:txBody>
      </p:sp>
      <p:sp>
        <p:nvSpPr>
          <p:cNvPr id="21" name="object 2">
            <a:extLst>
              <a:ext uri="{FF2B5EF4-FFF2-40B4-BE49-F238E27FC236}">
                <a16:creationId xmlns:a16="http://schemas.microsoft.com/office/drawing/2014/main" id="{BD2286AD-9051-C225-FDD2-4EEFF81061E5}"/>
              </a:ext>
            </a:extLst>
          </p:cNvPr>
          <p:cNvSpPr txBox="1"/>
          <p:nvPr/>
        </p:nvSpPr>
        <p:spPr>
          <a:xfrm>
            <a:off x="318626" y="1273083"/>
            <a:ext cx="9392728" cy="2960939"/>
          </a:xfrm>
          <a:prstGeom prst="rect">
            <a:avLst/>
          </a:prstGeom>
        </p:spPr>
        <p:txBody>
          <a:bodyPr vert="horz" wrap="square" lIns="0" tIns="57150" rIns="0" bIns="0" rtlCol="0" anchor="t">
            <a:spAutoFit/>
          </a:bodyPr>
          <a:lstStyle/>
          <a:p>
            <a:pPr marL="44450" marR="3810" indent="-35560">
              <a:lnSpc>
                <a:spcPts val="2813"/>
              </a:lnSpc>
              <a:spcBef>
                <a:spcPts val="450"/>
              </a:spcBef>
            </a:pPr>
            <a:r>
              <a:rPr lang="en-US" sz="2800" b="1" spc="-8" dirty="0">
                <a:solidFill>
                  <a:srgbClr val="004158"/>
                </a:solidFill>
                <a:latin typeface="Gilroy-Black"/>
                <a:cs typeface="Gilroy-Black"/>
              </a:rPr>
              <a:t>The ocean makes our planet the perfect place for us to live by:</a:t>
            </a:r>
          </a:p>
          <a:p>
            <a:pPr marL="44450" marR="3810" indent="-35560">
              <a:lnSpc>
                <a:spcPts val="2813"/>
              </a:lnSpc>
              <a:spcBef>
                <a:spcPts val="450"/>
              </a:spcBef>
            </a:pPr>
            <a:endParaRPr lang="en-US" sz="2800" b="1" spc="-8" dirty="0">
              <a:solidFill>
                <a:srgbClr val="004158"/>
              </a:solidFill>
              <a:latin typeface="Gilroy-Black"/>
              <a:cs typeface="Gilroy-Black"/>
            </a:endParaRPr>
          </a:p>
          <a:p>
            <a:pPr marL="44450" marR="3810" indent="-35560">
              <a:lnSpc>
                <a:spcPts val="2813"/>
              </a:lnSpc>
              <a:spcBef>
                <a:spcPts val="450"/>
              </a:spcBef>
            </a:pPr>
            <a:r>
              <a:rPr lang="en-US" sz="2800" b="1" spc="-8" dirty="0">
                <a:solidFill>
                  <a:srgbClr val="004158"/>
                </a:solidFill>
                <a:latin typeface="Gilroy-Black"/>
                <a:cs typeface="Gilroy-Black"/>
              </a:rPr>
              <a:t>1. Regulating our global temperature</a:t>
            </a:r>
          </a:p>
          <a:p>
            <a:pPr marL="44450" marR="3810" indent="-35560">
              <a:lnSpc>
                <a:spcPts val="2813"/>
              </a:lnSpc>
              <a:spcBef>
                <a:spcPts val="450"/>
              </a:spcBef>
            </a:pPr>
            <a:endParaRPr lang="en-US" sz="2800" b="1" spc="-8" dirty="0">
              <a:solidFill>
                <a:srgbClr val="004158"/>
              </a:solidFill>
              <a:latin typeface="Gilroy-Black"/>
              <a:cs typeface="Gilroy-Black"/>
            </a:endParaRPr>
          </a:p>
          <a:p>
            <a:pPr marL="44450" marR="3810" indent="-35560">
              <a:lnSpc>
                <a:spcPts val="2813"/>
              </a:lnSpc>
              <a:spcBef>
                <a:spcPts val="450"/>
              </a:spcBef>
            </a:pPr>
            <a:r>
              <a:rPr lang="en-US" sz="2800" b="1" spc="-8" dirty="0">
                <a:solidFill>
                  <a:srgbClr val="004158"/>
                </a:solidFill>
                <a:latin typeface="Gilroy-Black"/>
                <a:cs typeface="Gilroy-Black"/>
              </a:rPr>
              <a:t>2. Creating a habitat for countless creatures and organisms</a:t>
            </a:r>
          </a:p>
          <a:p>
            <a:pPr marL="44450" marR="3810" indent="-35560">
              <a:lnSpc>
                <a:spcPts val="2813"/>
              </a:lnSpc>
              <a:spcBef>
                <a:spcPts val="450"/>
              </a:spcBef>
            </a:pPr>
            <a:endParaRPr lang="en-US" sz="2800" b="1" spc="-8" dirty="0">
              <a:solidFill>
                <a:srgbClr val="004158"/>
              </a:solidFill>
              <a:latin typeface="Gilroy-Black"/>
              <a:cs typeface="Gilroy-Black"/>
            </a:endParaRPr>
          </a:p>
          <a:p>
            <a:pPr marL="44450" marR="3810" indent="-35560">
              <a:lnSpc>
                <a:spcPts val="2813"/>
              </a:lnSpc>
              <a:spcBef>
                <a:spcPts val="450"/>
              </a:spcBef>
            </a:pPr>
            <a:r>
              <a:rPr lang="en-US" sz="2800" b="1" spc="-8" dirty="0">
                <a:solidFill>
                  <a:srgbClr val="004158"/>
                </a:solidFill>
                <a:latin typeface="Gilroy-Black"/>
                <a:cs typeface="Gilroy-Black"/>
              </a:rPr>
              <a:t>3. Providing an abundance of food</a:t>
            </a:r>
          </a:p>
        </p:txBody>
      </p:sp>
      <p:pic>
        <p:nvPicPr>
          <p:cNvPr id="35" name="Picture 34">
            <a:extLst>
              <a:ext uri="{FF2B5EF4-FFF2-40B4-BE49-F238E27FC236}">
                <a16:creationId xmlns:a16="http://schemas.microsoft.com/office/drawing/2014/main" id="{A82CA4FF-7D92-78EB-D64D-577A3A86CCAE}"/>
              </a:ext>
            </a:extLst>
          </p:cNvPr>
          <p:cNvPicPr>
            <a:picLocks noChangeAspect="1"/>
          </p:cNvPicPr>
          <p:nvPr/>
        </p:nvPicPr>
        <p:blipFill>
          <a:blip r:embed="rId12"/>
          <a:stretch>
            <a:fillRect/>
          </a:stretch>
        </p:blipFill>
        <p:spPr>
          <a:xfrm>
            <a:off x="10789013" y="1700635"/>
            <a:ext cx="139707" cy="139707"/>
          </a:xfrm>
          <a:prstGeom prst="rect">
            <a:avLst/>
          </a:prstGeom>
        </p:spPr>
      </p:pic>
      <p:pic>
        <p:nvPicPr>
          <p:cNvPr id="36" name="Picture 35">
            <a:extLst>
              <a:ext uri="{FF2B5EF4-FFF2-40B4-BE49-F238E27FC236}">
                <a16:creationId xmlns:a16="http://schemas.microsoft.com/office/drawing/2014/main" id="{3260CD5E-6EED-F3C1-C5B0-A206659829EB}"/>
              </a:ext>
            </a:extLst>
          </p:cNvPr>
          <p:cNvPicPr>
            <a:picLocks noChangeAspect="1"/>
          </p:cNvPicPr>
          <p:nvPr/>
        </p:nvPicPr>
        <p:blipFill>
          <a:blip r:embed="rId12"/>
          <a:stretch>
            <a:fillRect/>
          </a:stretch>
        </p:blipFill>
        <p:spPr>
          <a:xfrm>
            <a:off x="10175658" y="2596528"/>
            <a:ext cx="139707" cy="139707"/>
          </a:xfrm>
          <a:prstGeom prst="rect">
            <a:avLst/>
          </a:prstGeom>
        </p:spPr>
      </p:pic>
      <p:pic>
        <p:nvPicPr>
          <p:cNvPr id="37" name="Picture 36">
            <a:extLst>
              <a:ext uri="{FF2B5EF4-FFF2-40B4-BE49-F238E27FC236}">
                <a16:creationId xmlns:a16="http://schemas.microsoft.com/office/drawing/2014/main" id="{34506384-7A6C-A9C6-87F9-8B8BB5C9840B}"/>
              </a:ext>
            </a:extLst>
          </p:cNvPr>
          <p:cNvPicPr>
            <a:picLocks noChangeAspect="1"/>
          </p:cNvPicPr>
          <p:nvPr/>
        </p:nvPicPr>
        <p:blipFill>
          <a:blip r:embed="rId12"/>
          <a:stretch>
            <a:fillRect/>
          </a:stretch>
        </p:blipFill>
        <p:spPr>
          <a:xfrm>
            <a:off x="10351590" y="2605616"/>
            <a:ext cx="139707" cy="139707"/>
          </a:xfrm>
          <a:prstGeom prst="rect">
            <a:avLst/>
          </a:prstGeom>
        </p:spPr>
      </p:pic>
      <p:pic>
        <p:nvPicPr>
          <p:cNvPr id="38" name="Picture 37">
            <a:extLst>
              <a:ext uri="{FF2B5EF4-FFF2-40B4-BE49-F238E27FC236}">
                <a16:creationId xmlns:a16="http://schemas.microsoft.com/office/drawing/2014/main" id="{1622285D-71C6-2F20-C544-D8119BCF93AB}"/>
              </a:ext>
            </a:extLst>
          </p:cNvPr>
          <p:cNvPicPr>
            <a:picLocks noChangeAspect="1"/>
          </p:cNvPicPr>
          <p:nvPr/>
        </p:nvPicPr>
        <p:blipFill>
          <a:blip r:embed="rId12"/>
          <a:stretch>
            <a:fillRect/>
          </a:stretch>
        </p:blipFill>
        <p:spPr>
          <a:xfrm>
            <a:off x="10519241" y="2577876"/>
            <a:ext cx="139707" cy="139707"/>
          </a:xfrm>
          <a:prstGeom prst="rect">
            <a:avLst/>
          </a:prstGeom>
        </p:spPr>
      </p:pic>
      <p:pic>
        <p:nvPicPr>
          <p:cNvPr id="39" name="Picture 38">
            <a:extLst>
              <a:ext uri="{FF2B5EF4-FFF2-40B4-BE49-F238E27FC236}">
                <a16:creationId xmlns:a16="http://schemas.microsoft.com/office/drawing/2014/main" id="{1E00CA6A-1AB9-1964-738A-51CA66499E4F}"/>
              </a:ext>
            </a:extLst>
          </p:cNvPr>
          <p:cNvPicPr>
            <a:picLocks noChangeAspect="1"/>
          </p:cNvPicPr>
          <p:nvPr/>
        </p:nvPicPr>
        <p:blipFill>
          <a:blip r:embed="rId12"/>
          <a:stretch>
            <a:fillRect/>
          </a:stretch>
        </p:blipFill>
        <p:spPr>
          <a:xfrm>
            <a:off x="10862824" y="2636287"/>
            <a:ext cx="139707" cy="139707"/>
          </a:xfrm>
          <a:prstGeom prst="rect">
            <a:avLst/>
          </a:prstGeom>
        </p:spPr>
      </p:pic>
      <p:pic>
        <p:nvPicPr>
          <p:cNvPr id="40" name="Picture 39">
            <a:extLst>
              <a:ext uri="{FF2B5EF4-FFF2-40B4-BE49-F238E27FC236}">
                <a16:creationId xmlns:a16="http://schemas.microsoft.com/office/drawing/2014/main" id="{80C80FAE-8CAD-22F4-E7F2-534DCEE70979}"/>
              </a:ext>
            </a:extLst>
          </p:cNvPr>
          <p:cNvPicPr>
            <a:picLocks noChangeAspect="1"/>
          </p:cNvPicPr>
          <p:nvPr/>
        </p:nvPicPr>
        <p:blipFill>
          <a:blip r:embed="rId12"/>
          <a:stretch>
            <a:fillRect/>
          </a:stretch>
        </p:blipFill>
        <p:spPr>
          <a:xfrm>
            <a:off x="10701713" y="2577876"/>
            <a:ext cx="139707" cy="139707"/>
          </a:xfrm>
          <a:prstGeom prst="rect">
            <a:avLst/>
          </a:prstGeom>
        </p:spPr>
      </p:pic>
      <p:pic>
        <p:nvPicPr>
          <p:cNvPr id="41" name="Picture 40">
            <a:extLst>
              <a:ext uri="{FF2B5EF4-FFF2-40B4-BE49-F238E27FC236}">
                <a16:creationId xmlns:a16="http://schemas.microsoft.com/office/drawing/2014/main" id="{BAD29A64-1C5E-6F7B-7536-A72285EB0BA9}"/>
              </a:ext>
            </a:extLst>
          </p:cNvPr>
          <p:cNvPicPr>
            <a:picLocks noChangeAspect="1"/>
          </p:cNvPicPr>
          <p:nvPr/>
        </p:nvPicPr>
        <p:blipFill>
          <a:blip r:embed="rId12"/>
          <a:stretch>
            <a:fillRect/>
          </a:stretch>
        </p:blipFill>
        <p:spPr>
          <a:xfrm>
            <a:off x="11044189" y="2577876"/>
            <a:ext cx="139707" cy="139707"/>
          </a:xfrm>
          <a:prstGeom prst="rect">
            <a:avLst/>
          </a:prstGeom>
        </p:spPr>
      </p:pic>
      <p:pic>
        <p:nvPicPr>
          <p:cNvPr id="42" name="Picture 41">
            <a:extLst>
              <a:ext uri="{FF2B5EF4-FFF2-40B4-BE49-F238E27FC236}">
                <a16:creationId xmlns:a16="http://schemas.microsoft.com/office/drawing/2014/main" id="{A4477D44-7BCC-879E-DED1-B4246A9B7EBE}"/>
              </a:ext>
            </a:extLst>
          </p:cNvPr>
          <p:cNvPicPr>
            <a:picLocks noChangeAspect="1"/>
          </p:cNvPicPr>
          <p:nvPr/>
        </p:nvPicPr>
        <p:blipFill>
          <a:blip r:embed="rId12"/>
          <a:stretch>
            <a:fillRect/>
          </a:stretch>
        </p:blipFill>
        <p:spPr>
          <a:xfrm>
            <a:off x="11201634" y="2649076"/>
            <a:ext cx="139707" cy="139707"/>
          </a:xfrm>
          <a:prstGeom prst="rect">
            <a:avLst/>
          </a:prstGeom>
        </p:spPr>
      </p:pic>
      <p:pic>
        <p:nvPicPr>
          <p:cNvPr id="43" name="Picture 42">
            <a:extLst>
              <a:ext uri="{FF2B5EF4-FFF2-40B4-BE49-F238E27FC236}">
                <a16:creationId xmlns:a16="http://schemas.microsoft.com/office/drawing/2014/main" id="{27F11847-0C47-DF3E-F7F4-D2FCA0852211}"/>
              </a:ext>
            </a:extLst>
          </p:cNvPr>
          <p:cNvPicPr>
            <a:picLocks noChangeAspect="1"/>
          </p:cNvPicPr>
          <p:nvPr/>
        </p:nvPicPr>
        <p:blipFill>
          <a:blip r:embed="rId12"/>
          <a:stretch>
            <a:fillRect/>
          </a:stretch>
        </p:blipFill>
        <p:spPr>
          <a:xfrm>
            <a:off x="11381033" y="2621091"/>
            <a:ext cx="139707" cy="139707"/>
          </a:xfrm>
          <a:prstGeom prst="rect">
            <a:avLst/>
          </a:prstGeom>
        </p:spPr>
      </p:pic>
      <p:pic>
        <p:nvPicPr>
          <p:cNvPr id="44" name="Picture 43">
            <a:extLst>
              <a:ext uri="{FF2B5EF4-FFF2-40B4-BE49-F238E27FC236}">
                <a16:creationId xmlns:a16="http://schemas.microsoft.com/office/drawing/2014/main" id="{A1180D55-4830-8C25-6BAB-FBCC607EA222}"/>
              </a:ext>
            </a:extLst>
          </p:cNvPr>
          <p:cNvPicPr>
            <a:picLocks noChangeAspect="1"/>
          </p:cNvPicPr>
          <p:nvPr/>
        </p:nvPicPr>
        <p:blipFill>
          <a:blip r:embed="rId12"/>
          <a:stretch>
            <a:fillRect/>
          </a:stretch>
        </p:blipFill>
        <p:spPr>
          <a:xfrm>
            <a:off x="11533040" y="2563502"/>
            <a:ext cx="139707" cy="139707"/>
          </a:xfrm>
          <a:prstGeom prst="rect">
            <a:avLst/>
          </a:prstGeom>
        </p:spPr>
      </p:pic>
      <p:pic>
        <p:nvPicPr>
          <p:cNvPr id="45" name="Picture 44">
            <a:extLst>
              <a:ext uri="{FF2B5EF4-FFF2-40B4-BE49-F238E27FC236}">
                <a16:creationId xmlns:a16="http://schemas.microsoft.com/office/drawing/2014/main" id="{15D2D761-61CB-2E7A-C5BF-262F110C5CF4}"/>
              </a:ext>
            </a:extLst>
          </p:cNvPr>
          <p:cNvPicPr>
            <a:picLocks noChangeAspect="1"/>
          </p:cNvPicPr>
          <p:nvPr/>
        </p:nvPicPr>
        <p:blipFill>
          <a:blip r:embed="rId12"/>
          <a:stretch>
            <a:fillRect/>
          </a:stretch>
        </p:blipFill>
        <p:spPr>
          <a:xfrm>
            <a:off x="11716476" y="2640906"/>
            <a:ext cx="139707" cy="139707"/>
          </a:xfrm>
          <a:prstGeom prst="rect">
            <a:avLst/>
          </a:prstGeom>
        </p:spPr>
      </p:pic>
      <p:pic>
        <p:nvPicPr>
          <p:cNvPr id="56" name="Picture 55">
            <a:extLst>
              <a:ext uri="{FF2B5EF4-FFF2-40B4-BE49-F238E27FC236}">
                <a16:creationId xmlns:a16="http://schemas.microsoft.com/office/drawing/2014/main" id="{80E999B6-A293-7C77-0345-B3FA3AC45C03}"/>
              </a:ext>
            </a:extLst>
          </p:cNvPr>
          <p:cNvPicPr>
            <a:picLocks noChangeAspect="1"/>
          </p:cNvPicPr>
          <p:nvPr/>
        </p:nvPicPr>
        <p:blipFill>
          <a:blip r:embed="rId12"/>
          <a:stretch>
            <a:fillRect/>
          </a:stretch>
        </p:blipFill>
        <p:spPr>
          <a:xfrm>
            <a:off x="10184936" y="2779649"/>
            <a:ext cx="139707" cy="139707"/>
          </a:xfrm>
          <a:prstGeom prst="rect">
            <a:avLst/>
          </a:prstGeom>
        </p:spPr>
      </p:pic>
      <p:pic>
        <p:nvPicPr>
          <p:cNvPr id="57" name="Picture 56">
            <a:extLst>
              <a:ext uri="{FF2B5EF4-FFF2-40B4-BE49-F238E27FC236}">
                <a16:creationId xmlns:a16="http://schemas.microsoft.com/office/drawing/2014/main" id="{0EC0B305-FB25-F161-42D0-8F71FCEE71FE}"/>
              </a:ext>
            </a:extLst>
          </p:cNvPr>
          <p:cNvPicPr>
            <a:picLocks noChangeAspect="1"/>
          </p:cNvPicPr>
          <p:nvPr/>
        </p:nvPicPr>
        <p:blipFill>
          <a:blip r:embed="rId12"/>
          <a:stretch>
            <a:fillRect/>
          </a:stretch>
        </p:blipFill>
        <p:spPr>
          <a:xfrm>
            <a:off x="10360868" y="2788737"/>
            <a:ext cx="139707" cy="139707"/>
          </a:xfrm>
          <a:prstGeom prst="rect">
            <a:avLst/>
          </a:prstGeom>
        </p:spPr>
      </p:pic>
      <p:pic>
        <p:nvPicPr>
          <p:cNvPr id="58" name="Picture 57">
            <a:extLst>
              <a:ext uri="{FF2B5EF4-FFF2-40B4-BE49-F238E27FC236}">
                <a16:creationId xmlns:a16="http://schemas.microsoft.com/office/drawing/2014/main" id="{56265536-4499-95D1-53CF-FA76FE5573C8}"/>
              </a:ext>
            </a:extLst>
          </p:cNvPr>
          <p:cNvPicPr>
            <a:picLocks noChangeAspect="1"/>
          </p:cNvPicPr>
          <p:nvPr/>
        </p:nvPicPr>
        <p:blipFill>
          <a:blip r:embed="rId12"/>
          <a:stretch>
            <a:fillRect/>
          </a:stretch>
        </p:blipFill>
        <p:spPr>
          <a:xfrm>
            <a:off x="10528519" y="2760997"/>
            <a:ext cx="139707" cy="139707"/>
          </a:xfrm>
          <a:prstGeom prst="rect">
            <a:avLst/>
          </a:prstGeom>
        </p:spPr>
      </p:pic>
      <p:pic>
        <p:nvPicPr>
          <p:cNvPr id="59" name="Picture 58">
            <a:extLst>
              <a:ext uri="{FF2B5EF4-FFF2-40B4-BE49-F238E27FC236}">
                <a16:creationId xmlns:a16="http://schemas.microsoft.com/office/drawing/2014/main" id="{AA20E074-FFD1-E8B1-C1F1-431FC4330A09}"/>
              </a:ext>
            </a:extLst>
          </p:cNvPr>
          <p:cNvPicPr>
            <a:picLocks noChangeAspect="1"/>
          </p:cNvPicPr>
          <p:nvPr/>
        </p:nvPicPr>
        <p:blipFill>
          <a:blip r:embed="rId12"/>
          <a:stretch>
            <a:fillRect/>
          </a:stretch>
        </p:blipFill>
        <p:spPr>
          <a:xfrm>
            <a:off x="10872102" y="2819408"/>
            <a:ext cx="139707" cy="139707"/>
          </a:xfrm>
          <a:prstGeom prst="rect">
            <a:avLst/>
          </a:prstGeom>
        </p:spPr>
      </p:pic>
      <p:pic>
        <p:nvPicPr>
          <p:cNvPr id="60" name="Picture 59">
            <a:extLst>
              <a:ext uri="{FF2B5EF4-FFF2-40B4-BE49-F238E27FC236}">
                <a16:creationId xmlns:a16="http://schemas.microsoft.com/office/drawing/2014/main" id="{3793474A-EB64-FEBF-EB4A-A1A7D84222E3}"/>
              </a:ext>
            </a:extLst>
          </p:cNvPr>
          <p:cNvPicPr>
            <a:picLocks noChangeAspect="1"/>
          </p:cNvPicPr>
          <p:nvPr/>
        </p:nvPicPr>
        <p:blipFill>
          <a:blip r:embed="rId12"/>
          <a:stretch>
            <a:fillRect/>
          </a:stretch>
        </p:blipFill>
        <p:spPr>
          <a:xfrm>
            <a:off x="10710991" y="2760997"/>
            <a:ext cx="139707" cy="139707"/>
          </a:xfrm>
          <a:prstGeom prst="rect">
            <a:avLst/>
          </a:prstGeom>
        </p:spPr>
      </p:pic>
      <p:pic>
        <p:nvPicPr>
          <p:cNvPr id="61" name="Picture 60">
            <a:extLst>
              <a:ext uri="{FF2B5EF4-FFF2-40B4-BE49-F238E27FC236}">
                <a16:creationId xmlns:a16="http://schemas.microsoft.com/office/drawing/2014/main" id="{603272C5-0D8E-CA9D-94C5-6CFBDB47BBC4}"/>
              </a:ext>
            </a:extLst>
          </p:cNvPr>
          <p:cNvPicPr>
            <a:picLocks noChangeAspect="1"/>
          </p:cNvPicPr>
          <p:nvPr/>
        </p:nvPicPr>
        <p:blipFill>
          <a:blip r:embed="rId12"/>
          <a:stretch>
            <a:fillRect/>
          </a:stretch>
        </p:blipFill>
        <p:spPr>
          <a:xfrm>
            <a:off x="11053467" y="2760997"/>
            <a:ext cx="139707" cy="139707"/>
          </a:xfrm>
          <a:prstGeom prst="rect">
            <a:avLst/>
          </a:prstGeom>
        </p:spPr>
      </p:pic>
      <p:pic>
        <p:nvPicPr>
          <p:cNvPr id="62" name="Picture 61">
            <a:extLst>
              <a:ext uri="{FF2B5EF4-FFF2-40B4-BE49-F238E27FC236}">
                <a16:creationId xmlns:a16="http://schemas.microsoft.com/office/drawing/2014/main" id="{86AC869C-BF0C-D3CB-83F7-C68B06F859CB}"/>
              </a:ext>
            </a:extLst>
          </p:cNvPr>
          <p:cNvPicPr>
            <a:picLocks noChangeAspect="1"/>
          </p:cNvPicPr>
          <p:nvPr/>
        </p:nvPicPr>
        <p:blipFill>
          <a:blip r:embed="rId12"/>
          <a:stretch>
            <a:fillRect/>
          </a:stretch>
        </p:blipFill>
        <p:spPr>
          <a:xfrm>
            <a:off x="11210912" y="2832197"/>
            <a:ext cx="139707" cy="139707"/>
          </a:xfrm>
          <a:prstGeom prst="rect">
            <a:avLst/>
          </a:prstGeom>
        </p:spPr>
      </p:pic>
      <p:pic>
        <p:nvPicPr>
          <p:cNvPr id="63" name="Picture 62">
            <a:extLst>
              <a:ext uri="{FF2B5EF4-FFF2-40B4-BE49-F238E27FC236}">
                <a16:creationId xmlns:a16="http://schemas.microsoft.com/office/drawing/2014/main" id="{4C9B99AB-8A30-24F8-9402-4735D7AB9E04}"/>
              </a:ext>
            </a:extLst>
          </p:cNvPr>
          <p:cNvPicPr>
            <a:picLocks noChangeAspect="1"/>
          </p:cNvPicPr>
          <p:nvPr/>
        </p:nvPicPr>
        <p:blipFill>
          <a:blip r:embed="rId12"/>
          <a:stretch>
            <a:fillRect/>
          </a:stretch>
        </p:blipFill>
        <p:spPr>
          <a:xfrm>
            <a:off x="11390311" y="2804212"/>
            <a:ext cx="139707" cy="139707"/>
          </a:xfrm>
          <a:prstGeom prst="rect">
            <a:avLst/>
          </a:prstGeom>
        </p:spPr>
      </p:pic>
      <p:pic>
        <p:nvPicPr>
          <p:cNvPr id="1024" name="Picture 1023">
            <a:extLst>
              <a:ext uri="{FF2B5EF4-FFF2-40B4-BE49-F238E27FC236}">
                <a16:creationId xmlns:a16="http://schemas.microsoft.com/office/drawing/2014/main" id="{1309BF99-6FEC-7A5B-B4DA-70EC6262B202}"/>
              </a:ext>
            </a:extLst>
          </p:cNvPr>
          <p:cNvPicPr>
            <a:picLocks noChangeAspect="1"/>
          </p:cNvPicPr>
          <p:nvPr/>
        </p:nvPicPr>
        <p:blipFill>
          <a:blip r:embed="rId12"/>
          <a:stretch>
            <a:fillRect/>
          </a:stretch>
        </p:blipFill>
        <p:spPr>
          <a:xfrm>
            <a:off x="11542318" y="2746623"/>
            <a:ext cx="139707" cy="139707"/>
          </a:xfrm>
          <a:prstGeom prst="rect">
            <a:avLst/>
          </a:prstGeom>
        </p:spPr>
      </p:pic>
      <p:pic>
        <p:nvPicPr>
          <p:cNvPr id="1025" name="Picture 1024">
            <a:extLst>
              <a:ext uri="{FF2B5EF4-FFF2-40B4-BE49-F238E27FC236}">
                <a16:creationId xmlns:a16="http://schemas.microsoft.com/office/drawing/2014/main" id="{475C6470-0FAE-1C9A-7EBC-1D06DD04F480}"/>
              </a:ext>
            </a:extLst>
          </p:cNvPr>
          <p:cNvPicPr>
            <a:picLocks noChangeAspect="1"/>
          </p:cNvPicPr>
          <p:nvPr/>
        </p:nvPicPr>
        <p:blipFill>
          <a:blip r:embed="rId12"/>
          <a:stretch>
            <a:fillRect/>
          </a:stretch>
        </p:blipFill>
        <p:spPr>
          <a:xfrm>
            <a:off x="11725754" y="2824027"/>
            <a:ext cx="139707" cy="139707"/>
          </a:xfrm>
          <a:prstGeom prst="rect">
            <a:avLst/>
          </a:prstGeom>
        </p:spPr>
      </p:pic>
      <p:pic>
        <p:nvPicPr>
          <p:cNvPr id="1027" name="Picture 1026">
            <a:extLst>
              <a:ext uri="{FF2B5EF4-FFF2-40B4-BE49-F238E27FC236}">
                <a16:creationId xmlns:a16="http://schemas.microsoft.com/office/drawing/2014/main" id="{770167E2-B4D4-22FB-A5E3-D624B52E870E}"/>
              </a:ext>
            </a:extLst>
          </p:cNvPr>
          <p:cNvPicPr>
            <a:picLocks noChangeAspect="1"/>
          </p:cNvPicPr>
          <p:nvPr/>
        </p:nvPicPr>
        <p:blipFill>
          <a:blip r:embed="rId12"/>
          <a:stretch>
            <a:fillRect/>
          </a:stretch>
        </p:blipFill>
        <p:spPr>
          <a:xfrm>
            <a:off x="10165195" y="3003525"/>
            <a:ext cx="139707" cy="139707"/>
          </a:xfrm>
          <a:prstGeom prst="rect">
            <a:avLst/>
          </a:prstGeom>
        </p:spPr>
      </p:pic>
      <p:pic>
        <p:nvPicPr>
          <p:cNvPr id="1028" name="Picture 1027">
            <a:extLst>
              <a:ext uri="{FF2B5EF4-FFF2-40B4-BE49-F238E27FC236}">
                <a16:creationId xmlns:a16="http://schemas.microsoft.com/office/drawing/2014/main" id="{7FECFA14-E3A3-45E6-744F-8B760CF7FF99}"/>
              </a:ext>
            </a:extLst>
          </p:cNvPr>
          <p:cNvPicPr>
            <a:picLocks noChangeAspect="1"/>
          </p:cNvPicPr>
          <p:nvPr/>
        </p:nvPicPr>
        <p:blipFill>
          <a:blip r:embed="rId12"/>
          <a:stretch>
            <a:fillRect/>
          </a:stretch>
        </p:blipFill>
        <p:spPr>
          <a:xfrm>
            <a:off x="10341127" y="3012613"/>
            <a:ext cx="139707" cy="139707"/>
          </a:xfrm>
          <a:prstGeom prst="rect">
            <a:avLst/>
          </a:prstGeom>
        </p:spPr>
      </p:pic>
      <p:pic>
        <p:nvPicPr>
          <p:cNvPr id="1029" name="Picture 1028">
            <a:extLst>
              <a:ext uri="{FF2B5EF4-FFF2-40B4-BE49-F238E27FC236}">
                <a16:creationId xmlns:a16="http://schemas.microsoft.com/office/drawing/2014/main" id="{AC14FF01-8DA5-AE33-A1F3-5655AB5DB934}"/>
              </a:ext>
            </a:extLst>
          </p:cNvPr>
          <p:cNvPicPr>
            <a:picLocks noChangeAspect="1"/>
          </p:cNvPicPr>
          <p:nvPr/>
        </p:nvPicPr>
        <p:blipFill>
          <a:blip r:embed="rId12"/>
          <a:stretch>
            <a:fillRect/>
          </a:stretch>
        </p:blipFill>
        <p:spPr>
          <a:xfrm>
            <a:off x="10508778" y="2984873"/>
            <a:ext cx="139707" cy="139707"/>
          </a:xfrm>
          <a:prstGeom prst="rect">
            <a:avLst/>
          </a:prstGeom>
        </p:spPr>
      </p:pic>
      <p:pic>
        <p:nvPicPr>
          <p:cNvPr id="1030" name="Picture 1029">
            <a:extLst>
              <a:ext uri="{FF2B5EF4-FFF2-40B4-BE49-F238E27FC236}">
                <a16:creationId xmlns:a16="http://schemas.microsoft.com/office/drawing/2014/main" id="{935D0319-5B38-AAA7-9E37-9D3889163CFB}"/>
              </a:ext>
            </a:extLst>
          </p:cNvPr>
          <p:cNvPicPr>
            <a:picLocks noChangeAspect="1"/>
          </p:cNvPicPr>
          <p:nvPr/>
        </p:nvPicPr>
        <p:blipFill>
          <a:blip r:embed="rId12"/>
          <a:stretch>
            <a:fillRect/>
          </a:stretch>
        </p:blipFill>
        <p:spPr>
          <a:xfrm>
            <a:off x="10852361" y="3043284"/>
            <a:ext cx="139707" cy="139707"/>
          </a:xfrm>
          <a:prstGeom prst="rect">
            <a:avLst/>
          </a:prstGeom>
        </p:spPr>
      </p:pic>
      <p:pic>
        <p:nvPicPr>
          <p:cNvPr id="1031" name="Picture 1030">
            <a:extLst>
              <a:ext uri="{FF2B5EF4-FFF2-40B4-BE49-F238E27FC236}">
                <a16:creationId xmlns:a16="http://schemas.microsoft.com/office/drawing/2014/main" id="{D759E2B2-736B-13C2-926C-F50E6CE2C92C}"/>
              </a:ext>
            </a:extLst>
          </p:cNvPr>
          <p:cNvPicPr>
            <a:picLocks noChangeAspect="1"/>
          </p:cNvPicPr>
          <p:nvPr/>
        </p:nvPicPr>
        <p:blipFill>
          <a:blip r:embed="rId12"/>
          <a:stretch>
            <a:fillRect/>
          </a:stretch>
        </p:blipFill>
        <p:spPr>
          <a:xfrm>
            <a:off x="10691250" y="2984873"/>
            <a:ext cx="139707" cy="139707"/>
          </a:xfrm>
          <a:prstGeom prst="rect">
            <a:avLst/>
          </a:prstGeom>
        </p:spPr>
      </p:pic>
      <p:pic>
        <p:nvPicPr>
          <p:cNvPr id="1032" name="Picture 1031">
            <a:extLst>
              <a:ext uri="{FF2B5EF4-FFF2-40B4-BE49-F238E27FC236}">
                <a16:creationId xmlns:a16="http://schemas.microsoft.com/office/drawing/2014/main" id="{90A7644E-1517-0ABF-0220-9E2A8BF0F7D1}"/>
              </a:ext>
            </a:extLst>
          </p:cNvPr>
          <p:cNvPicPr>
            <a:picLocks noChangeAspect="1"/>
          </p:cNvPicPr>
          <p:nvPr/>
        </p:nvPicPr>
        <p:blipFill>
          <a:blip r:embed="rId12"/>
          <a:stretch>
            <a:fillRect/>
          </a:stretch>
        </p:blipFill>
        <p:spPr>
          <a:xfrm>
            <a:off x="11033726" y="2984873"/>
            <a:ext cx="139707" cy="139707"/>
          </a:xfrm>
          <a:prstGeom prst="rect">
            <a:avLst/>
          </a:prstGeom>
        </p:spPr>
      </p:pic>
      <p:pic>
        <p:nvPicPr>
          <p:cNvPr id="1033" name="Picture 1032">
            <a:extLst>
              <a:ext uri="{FF2B5EF4-FFF2-40B4-BE49-F238E27FC236}">
                <a16:creationId xmlns:a16="http://schemas.microsoft.com/office/drawing/2014/main" id="{D8271DE5-EB2B-3BC4-23FD-531A01808907}"/>
              </a:ext>
            </a:extLst>
          </p:cNvPr>
          <p:cNvPicPr>
            <a:picLocks noChangeAspect="1"/>
          </p:cNvPicPr>
          <p:nvPr/>
        </p:nvPicPr>
        <p:blipFill>
          <a:blip r:embed="rId12"/>
          <a:stretch>
            <a:fillRect/>
          </a:stretch>
        </p:blipFill>
        <p:spPr>
          <a:xfrm>
            <a:off x="11191171" y="3056073"/>
            <a:ext cx="139707" cy="139707"/>
          </a:xfrm>
          <a:prstGeom prst="rect">
            <a:avLst/>
          </a:prstGeom>
        </p:spPr>
      </p:pic>
      <p:pic>
        <p:nvPicPr>
          <p:cNvPr id="1034" name="Picture 1033">
            <a:extLst>
              <a:ext uri="{FF2B5EF4-FFF2-40B4-BE49-F238E27FC236}">
                <a16:creationId xmlns:a16="http://schemas.microsoft.com/office/drawing/2014/main" id="{1E8D1CD3-3631-59F7-852A-7E11BD2EAC62}"/>
              </a:ext>
            </a:extLst>
          </p:cNvPr>
          <p:cNvPicPr>
            <a:picLocks noChangeAspect="1"/>
          </p:cNvPicPr>
          <p:nvPr/>
        </p:nvPicPr>
        <p:blipFill>
          <a:blip r:embed="rId12"/>
          <a:stretch>
            <a:fillRect/>
          </a:stretch>
        </p:blipFill>
        <p:spPr>
          <a:xfrm>
            <a:off x="11370570" y="3028088"/>
            <a:ext cx="139707" cy="139707"/>
          </a:xfrm>
          <a:prstGeom prst="rect">
            <a:avLst/>
          </a:prstGeom>
        </p:spPr>
      </p:pic>
      <p:pic>
        <p:nvPicPr>
          <p:cNvPr id="1035" name="Picture 1034">
            <a:extLst>
              <a:ext uri="{FF2B5EF4-FFF2-40B4-BE49-F238E27FC236}">
                <a16:creationId xmlns:a16="http://schemas.microsoft.com/office/drawing/2014/main" id="{AD526129-9650-8C63-FD12-ECC1A47B29A3}"/>
              </a:ext>
            </a:extLst>
          </p:cNvPr>
          <p:cNvPicPr>
            <a:picLocks noChangeAspect="1"/>
          </p:cNvPicPr>
          <p:nvPr/>
        </p:nvPicPr>
        <p:blipFill>
          <a:blip r:embed="rId12"/>
          <a:stretch>
            <a:fillRect/>
          </a:stretch>
        </p:blipFill>
        <p:spPr>
          <a:xfrm>
            <a:off x="11522577" y="2970499"/>
            <a:ext cx="139707" cy="139707"/>
          </a:xfrm>
          <a:prstGeom prst="rect">
            <a:avLst/>
          </a:prstGeom>
        </p:spPr>
      </p:pic>
      <p:pic>
        <p:nvPicPr>
          <p:cNvPr id="1036" name="Picture 1035">
            <a:extLst>
              <a:ext uri="{FF2B5EF4-FFF2-40B4-BE49-F238E27FC236}">
                <a16:creationId xmlns:a16="http://schemas.microsoft.com/office/drawing/2014/main" id="{A4584E87-64BC-9F09-D156-A41F847A5570}"/>
              </a:ext>
            </a:extLst>
          </p:cNvPr>
          <p:cNvPicPr>
            <a:picLocks noChangeAspect="1"/>
          </p:cNvPicPr>
          <p:nvPr/>
        </p:nvPicPr>
        <p:blipFill>
          <a:blip r:embed="rId12"/>
          <a:stretch>
            <a:fillRect/>
          </a:stretch>
        </p:blipFill>
        <p:spPr>
          <a:xfrm>
            <a:off x="11706013" y="3047903"/>
            <a:ext cx="139707" cy="139707"/>
          </a:xfrm>
          <a:prstGeom prst="rect">
            <a:avLst/>
          </a:prstGeom>
        </p:spPr>
      </p:pic>
      <p:pic>
        <p:nvPicPr>
          <p:cNvPr id="1037" name="Picture 1036">
            <a:extLst>
              <a:ext uri="{FF2B5EF4-FFF2-40B4-BE49-F238E27FC236}">
                <a16:creationId xmlns:a16="http://schemas.microsoft.com/office/drawing/2014/main" id="{9B1ECDC4-C6DA-2359-5517-1DF4E00616C5}"/>
              </a:ext>
            </a:extLst>
          </p:cNvPr>
          <p:cNvPicPr>
            <a:picLocks noChangeAspect="1"/>
          </p:cNvPicPr>
          <p:nvPr/>
        </p:nvPicPr>
        <p:blipFill>
          <a:blip r:embed="rId12"/>
          <a:stretch>
            <a:fillRect/>
          </a:stretch>
        </p:blipFill>
        <p:spPr>
          <a:xfrm>
            <a:off x="10147214" y="3205684"/>
            <a:ext cx="139707" cy="139707"/>
          </a:xfrm>
          <a:prstGeom prst="rect">
            <a:avLst/>
          </a:prstGeom>
        </p:spPr>
      </p:pic>
      <p:pic>
        <p:nvPicPr>
          <p:cNvPr id="1038" name="Picture 1037">
            <a:extLst>
              <a:ext uri="{FF2B5EF4-FFF2-40B4-BE49-F238E27FC236}">
                <a16:creationId xmlns:a16="http://schemas.microsoft.com/office/drawing/2014/main" id="{C1C9F7BF-A95C-1249-497C-0C12C4AA60F0}"/>
              </a:ext>
            </a:extLst>
          </p:cNvPr>
          <p:cNvPicPr>
            <a:picLocks noChangeAspect="1"/>
          </p:cNvPicPr>
          <p:nvPr/>
        </p:nvPicPr>
        <p:blipFill>
          <a:blip r:embed="rId12"/>
          <a:stretch>
            <a:fillRect/>
          </a:stretch>
        </p:blipFill>
        <p:spPr>
          <a:xfrm>
            <a:off x="10323146" y="3214772"/>
            <a:ext cx="139707" cy="139707"/>
          </a:xfrm>
          <a:prstGeom prst="rect">
            <a:avLst/>
          </a:prstGeom>
        </p:spPr>
      </p:pic>
      <p:pic>
        <p:nvPicPr>
          <p:cNvPr id="1039" name="Picture 1038">
            <a:extLst>
              <a:ext uri="{FF2B5EF4-FFF2-40B4-BE49-F238E27FC236}">
                <a16:creationId xmlns:a16="http://schemas.microsoft.com/office/drawing/2014/main" id="{D0857692-D825-9114-65E0-1073ACAE82F3}"/>
              </a:ext>
            </a:extLst>
          </p:cNvPr>
          <p:cNvPicPr>
            <a:picLocks noChangeAspect="1"/>
          </p:cNvPicPr>
          <p:nvPr/>
        </p:nvPicPr>
        <p:blipFill>
          <a:blip r:embed="rId12"/>
          <a:stretch>
            <a:fillRect/>
          </a:stretch>
        </p:blipFill>
        <p:spPr>
          <a:xfrm>
            <a:off x="10490797" y="3187032"/>
            <a:ext cx="139707" cy="139707"/>
          </a:xfrm>
          <a:prstGeom prst="rect">
            <a:avLst/>
          </a:prstGeom>
        </p:spPr>
      </p:pic>
      <p:pic>
        <p:nvPicPr>
          <p:cNvPr id="1040" name="Picture 1039">
            <a:extLst>
              <a:ext uri="{FF2B5EF4-FFF2-40B4-BE49-F238E27FC236}">
                <a16:creationId xmlns:a16="http://schemas.microsoft.com/office/drawing/2014/main" id="{77C97975-0B15-B97C-DCE0-30F6923B7003}"/>
              </a:ext>
            </a:extLst>
          </p:cNvPr>
          <p:cNvPicPr>
            <a:picLocks noChangeAspect="1"/>
          </p:cNvPicPr>
          <p:nvPr/>
        </p:nvPicPr>
        <p:blipFill>
          <a:blip r:embed="rId12"/>
          <a:stretch>
            <a:fillRect/>
          </a:stretch>
        </p:blipFill>
        <p:spPr>
          <a:xfrm>
            <a:off x="10834380" y="3245443"/>
            <a:ext cx="139707" cy="139707"/>
          </a:xfrm>
          <a:prstGeom prst="rect">
            <a:avLst/>
          </a:prstGeom>
        </p:spPr>
      </p:pic>
      <p:pic>
        <p:nvPicPr>
          <p:cNvPr id="1041" name="Picture 1040">
            <a:extLst>
              <a:ext uri="{FF2B5EF4-FFF2-40B4-BE49-F238E27FC236}">
                <a16:creationId xmlns:a16="http://schemas.microsoft.com/office/drawing/2014/main" id="{C8E7A935-F296-3EEA-89B8-CAD3DC9B42B7}"/>
              </a:ext>
            </a:extLst>
          </p:cNvPr>
          <p:cNvPicPr>
            <a:picLocks noChangeAspect="1"/>
          </p:cNvPicPr>
          <p:nvPr/>
        </p:nvPicPr>
        <p:blipFill>
          <a:blip r:embed="rId12"/>
          <a:stretch>
            <a:fillRect/>
          </a:stretch>
        </p:blipFill>
        <p:spPr>
          <a:xfrm>
            <a:off x="10673269" y="3187032"/>
            <a:ext cx="139707" cy="139707"/>
          </a:xfrm>
          <a:prstGeom prst="rect">
            <a:avLst/>
          </a:prstGeom>
        </p:spPr>
      </p:pic>
      <p:pic>
        <p:nvPicPr>
          <p:cNvPr id="1042" name="Picture 1041">
            <a:extLst>
              <a:ext uri="{FF2B5EF4-FFF2-40B4-BE49-F238E27FC236}">
                <a16:creationId xmlns:a16="http://schemas.microsoft.com/office/drawing/2014/main" id="{FA31EE1E-207E-5C84-4A1D-A098DB0D4338}"/>
              </a:ext>
            </a:extLst>
          </p:cNvPr>
          <p:cNvPicPr>
            <a:picLocks noChangeAspect="1"/>
          </p:cNvPicPr>
          <p:nvPr/>
        </p:nvPicPr>
        <p:blipFill>
          <a:blip r:embed="rId12"/>
          <a:stretch>
            <a:fillRect/>
          </a:stretch>
        </p:blipFill>
        <p:spPr>
          <a:xfrm>
            <a:off x="11015745" y="3187032"/>
            <a:ext cx="139707" cy="139707"/>
          </a:xfrm>
          <a:prstGeom prst="rect">
            <a:avLst/>
          </a:prstGeom>
        </p:spPr>
      </p:pic>
      <p:pic>
        <p:nvPicPr>
          <p:cNvPr id="1043" name="Picture 1042">
            <a:extLst>
              <a:ext uri="{FF2B5EF4-FFF2-40B4-BE49-F238E27FC236}">
                <a16:creationId xmlns:a16="http://schemas.microsoft.com/office/drawing/2014/main" id="{74D35A8E-B6C0-3B33-0172-03830C876806}"/>
              </a:ext>
            </a:extLst>
          </p:cNvPr>
          <p:cNvPicPr>
            <a:picLocks noChangeAspect="1"/>
          </p:cNvPicPr>
          <p:nvPr/>
        </p:nvPicPr>
        <p:blipFill>
          <a:blip r:embed="rId12"/>
          <a:stretch>
            <a:fillRect/>
          </a:stretch>
        </p:blipFill>
        <p:spPr>
          <a:xfrm>
            <a:off x="11173190" y="3258232"/>
            <a:ext cx="139707" cy="139707"/>
          </a:xfrm>
          <a:prstGeom prst="rect">
            <a:avLst/>
          </a:prstGeom>
        </p:spPr>
      </p:pic>
      <p:pic>
        <p:nvPicPr>
          <p:cNvPr id="1044" name="Picture 1043">
            <a:extLst>
              <a:ext uri="{FF2B5EF4-FFF2-40B4-BE49-F238E27FC236}">
                <a16:creationId xmlns:a16="http://schemas.microsoft.com/office/drawing/2014/main" id="{5FAB494F-028A-55C0-39E5-0D0362FA0003}"/>
              </a:ext>
            </a:extLst>
          </p:cNvPr>
          <p:cNvPicPr>
            <a:picLocks noChangeAspect="1"/>
          </p:cNvPicPr>
          <p:nvPr/>
        </p:nvPicPr>
        <p:blipFill>
          <a:blip r:embed="rId12"/>
          <a:stretch>
            <a:fillRect/>
          </a:stretch>
        </p:blipFill>
        <p:spPr>
          <a:xfrm>
            <a:off x="11352589" y="3230247"/>
            <a:ext cx="139707" cy="139707"/>
          </a:xfrm>
          <a:prstGeom prst="rect">
            <a:avLst/>
          </a:prstGeom>
        </p:spPr>
      </p:pic>
      <p:pic>
        <p:nvPicPr>
          <p:cNvPr id="1045" name="Picture 1044">
            <a:extLst>
              <a:ext uri="{FF2B5EF4-FFF2-40B4-BE49-F238E27FC236}">
                <a16:creationId xmlns:a16="http://schemas.microsoft.com/office/drawing/2014/main" id="{90134908-14D7-484D-22A2-41DFF787EF9D}"/>
              </a:ext>
            </a:extLst>
          </p:cNvPr>
          <p:cNvPicPr>
            <a:picLocks noChangeAspect="1"/>
          </p:cNvPicPr>
          <p:nvPr/>
        </p:nvPicPr>
        <p:blipFill>
          <a:blip r:embed="rId12"/>
          <a:stretch>
            <a:fillRect/>
          </a:stretch>
        </p:blipFill>
        <p:spPr>
          <a:xfrm>
            <a:off x="11504596" y="3172658"/>
            <a:ext cx="139707" cy="139707"/>
          </a:xfrm>
          <a:prstGeom prst="rect">
            <a:avLst/>
          </a:prstGeom>
        </p:spPr>
      </p:pic>
      <p:pic>
        <p:nvPicPr>
          <p:cNvPr id="1046" name="Picture 1045">
            <a:extLst>
              <a:ext uri="{FF2B5EF4-FFF2-40B4-BE49-F238E27FC236}">
                <a16:creationId xmlns:a16="http://schemas.microsoft.com/office/drawing/2014/main" id="{2CD23786-4524-C8B8-3D3E-8FF230375C86}"/>
              </a:ext>
            </a:extLst>
          </p:cNvPr>
          <p:cNvPicPr>
            <a:picLocks noChangeAspect="1"/>
          </p:cNvPicPr>
          <p:nvPr/>
        </p:nvPicPr>
        <p:blipFill>
          <a:blip r:embed="rId12"/>
          <a:stretch>
            <a:fillRect/>
          </a:stretch>
        </p:blipFill>
        <p:spPr>
          <a:xfrm>
            <a:off x="11688032" y="3250062"/>
            <a:ext cx="139707" cy="139707"/>
          </a:xfrm>
          <a:prstGeom prst="rect">
            <a:avLst/>
          </a:prstGeom>
        </p:spPr>
      </p:pic>
      <p:pic>
        <p:nvPicPr>
          <p:cNvPr id="1047" name="Picture 1046">
            <a:extLst>
              <a:ext uri="{FF2B5EF4-FFF2-40B4-BE49-F238E27FC236}">
                <a16:creationId xmlns:a16="http://schemas.microsoft.com/office/drawing/2014/main" id="{950F3425-571E-4BE6-58A1-44ADAD83C00E}"/>
              </a:ext>
            </a:extLst>
          </p:cNvPr>
          <p:cNvPicPr>
            <a:picLocks noChangeAspect="1"/>
          </p:cNvPicPr>
          <p:nvPr/>
        </p:nvPicPr>
        <p:blipFill>
          <a:blip r:embed="rId12"/>
          <a:stretch>
            <a:fillRect/>
          </a:stretch>
        </p:blipFill>
        <p:spPr>
          <a:xfrm>
            <a:off x="10159964" y="3407568"/>
            <a:ext cx="139707" cy="139707"/>
          </a:xfrm>
          <a:prstGeom prst="rect">
            <a:avLst/>
          </a:prstGeom>
        </p:spPr>
      </p:pic>
      <p:pic>
        <p:nvPicPr>
          <p:cNvPr id="1048" name="Picture 1047">
            <a:extLst>
              <a:ext uri="{FF2B5EF4-FFF2-40B4-BE49-F238E27FC236}">
                <a16:creationId xmlns:a16="http://schemas.microsoft.com/office/drawing/2014/main" id="{FED6BC76-92FF-678E-4255-F12AD93528B3}"/>
              </a:ext>
            </a:extLst>
          </p:cNvPr>
          <p:cNvPicPr>
            <a:picLocks noChangeAspect="1"/>
          </p:cNvPicPr>
          <p:nvPr/>
        </p:nvPicPr>
        <p:blipFill>
          <a:blip r:embed="rId12"/>
          <a:stretch>
            <a:fillRect/>
          </a:stretch>
        </p:blipFill>
        <p:spPr>
          <a:xfrm>
            <a:off x="10335896" y="3416656"/>
            <a:ext cx="139707" cy="139707"/>
          </a:xfrm>
          <a:prstGeom prst="rect">
            <a:avLst/>
          </a:prstGeom>
        </p:spPr>
      </p:pic>
      <p:pic>
        <p:nvPicPr>
          <p:cNvPr id="1049" name="Picture 1048">
            <a:extLst>
              <a:ext uri="{FF2B5EF4-FFF2-40B4-BE49-F238E27FC236}">
                <a16:creationId xmlns:a16="http://schemas.microsoft.com/office/drawing/2014/main" id="{B7597F52-CD19-5E10-A50D-CCB3AD56D64B}"/>
              </a:ext>
            </a:extLst>
          </p:cNvPr>
          <p:cNvPicPr>
            <a:picLocks noChangeAspect="1"/>
          </p:cNvPicPr>
          <p:nvPr/>
        </p:nvPicPr>
        <p:blipFill>
          <a:blip r:embed="rId12"/>
          <a:stretch>
            <a:fillRect/>
          </a:stretch>
        </p:blipFill>
        <p:spPr>
          <a:xfrm>
            <a:off x="10503547" y="3388916"/>
            <a:ext cx="139707" cy="139707"/>
          </a:xfrm>
          <a:prstGeom prst="rect">
            <a:avLst/>
          </a:prstGeom>
        </p:spPr>
      </p:pic>
      <p:pic>
        <p:nvPicPr>
          <p:cNvPr id="1050" name="Picture 1049">
            <a:extLst>
              <a:ext uri="{FF2B5EF4-FFF2-40B4-BE49-F238E27FC236}">
                <a16:creationId xmlns:a16="http://schemas.microsoft.com/office/drawing/2014/main" id="{C1A3357D-F866-2AC1-8A33-3883B19353AF}"/>
              </a:ext>
            </a:extLst>
          </p:cNvPr>
          <p:cNvPicPr>
            <a:picLocks noChangeAspect="1"/>
          </p:cNvPicPr>
          <p:nvPr/>
        </p:nvPicPr>
        <p:blipFill>
          <a:blip r:embed="rId12"/>
          <a:stretch>
            <a:fillRect/>
          </a:stretch>
        </p:blipFill>
        <p:spPr>
          <a:xfrm>
            <a:off x="10847130" y="3447327"/>
            <a:ext cx="139707" cy="139707"/>
          </a:xfrm>
          <a:prstGeom prst="rect">
            <a:avLst/>
          </a:prstGeom>
        </p:spPr>
      </p:pic>
      <p:pic>
        <p:nvPicPr>
          <p:cNvPr id="1051" name="Picture 1050">
            <a:extLst>
              <a:ext uri="{FF2B5EF4-FFF2-40B4-BE49-F238E27FC236}">
                <a16:creationId xmlns:a16="http://schemas.microsoft.com/office/drawing/2014/main" id="{D90BA063-D01C-C090-341D-7E4254E27C2C}"/>
              </a:ext>
            </a:extLst>
          </p:cNvPr>
          <p:cNvPicPr>
            <a:picLocks noChangeAspect="1"/>
          </p:cNvPicPr>
          <p:nvPr/>
        </p:nvPicPr>
        <p:blipFill>
          <a:blip r:embed="rId12"/>
          <a:stretch>
            <a:fillRect/>
          </a:stretch>
        </p:blipFill>
        <p:spPr>
          <a:xfrm>
            <a:off x="10686019" y="3388916"/>
            <a:ext cx="139707" cy="139707"/>
          </a:xfrm>
          <a:prstGeom prst="rect">
            <a:avLst/>
          </a:prstGeom>
        </p:spPr>
      </p:pic>
      <p:pic>
        <p:nvPicPr>
          <p:cNvPr id="1052" name="Picture 1051">
            <a:extLst>
              <a:ext uri="{FF2B5EF4-FFF2-40B4-BE49-F238E27FC236}">
                <a16:creationId xmlns:a16="http://schemas.microsoft.com/office/drawing/2014/main" id="{A97250B2-E28C-D983-33DD-0287103C5555}"/>
              </a:ext>
            </a:extLst>
          </p:cNvPr>
          <p:cNvPicPr>
            <a:picLocks noChangeAspect="1"/>
          </p:cNvPicPr>
          <p:nvPr/>
        </p:nvPicPr>
        <p:blipFill>
          <a:blip r:embed="rId12"/>
          <a:stretch>
            <a:fillRect/>
          </a:stretch>
        </p:blipFill>
        <p:spPr>
          <a:xfrm>
            <a:off x="11028495" y="3388916"/>
            <a:ext cx="139707" cy="139707"/>
          </a:xfrm>
          <a:prstGeom prst="rect">
            <a:avLst/>
          </a:prstGeom>
        </p:spPr>
      </p:pic>
      <p:pic>
        <p:nvPicPr>
          <p:cNvPr id="1053" name="Picture 1052">
            <a:extLst>
              <a:ext uri="{FF2B5EF4-FFF2-40B4-BE49-F238E27FC236}">
                <a16:creationId xmlns:a16="http://schemas.microsoft.com/office/drawing/2014/main" id="{9522CFDC-4AEB-B542-1013-8007B1BC9585}"/>
              </a:ext>
            </a:extLst>
          </p:cNvPr>
          <p:cNvPicPr>
            <a:picLocks noChangeAspect="1"/>
          </p:cNvPicPr>
          <p:nvPr/>
        </p:nvPicPr>
        <p:blipFill>
          <a:blip r:embed="rId12"/>
          <a:stretch>
            <a:fillRect/>
          </a:stretch>
        </p:blipFill>
        <p:spPr>
          <a:xfrm>
            <a:off x="11185940" y="3460116"/>
            <a:ext cx="139707" cy="139707"/>
          </a:xfrm>
          <a:prstGeom prst="rect">
            <a:avLst/>
          </a:prstGeom>
        </p:spPr>
      </p:pic>
      <p:pic>
        <p:nvPicPr>
          <p:cNvPr id="1054" name="Picture 1053">
            <a:extLst>
              <a:ext uri="{FF2B5EF4-FFF2-40B4-BE49-F238E27FC236}">
                <a16:creationId xmlns:a16="http://schemas.microsoft.com/office/drawing/2014/main" id="{302298F2-BD52-A32C-5B97-F458DFC64A83}"/>
              </a:ext>
            </a:extLst>
          </p:cNvPr>
          <p:cNvPicPr>
            <a:picLocks noChangeAspect="1"/>
          </p:cNvPicPr>
          <p:nvPr/>
        </p:nvPicPr>
        <p:blipFill>
          <a:blip r:embed="rId12"/>
          <a:stretch>
            <a:fillRect/>
          </a:stretch>
        </p:blipFill>
        <p:spPr>
          <a:xfrm>
            <a:off x="11365339" y="3432131"/>
            <a:ext cx="139707" cy="139707"/>
          </a:xfrm>
          <a:prstGeom prst="rect">
            <a:avLst/>
          </a:prstGeom>
        </p:spPr>
      </p:pic>
      <p:pic>
        <p:nvPicPr>
          <p:cNvPr id="1055" name="Picture 1054">
            <a:extLst>
              <a:ext uri="{FF2B5EF4-FFF2-40B4-BE49-F238E27FC236}">
                <a16:creationId xmlns:a16="http://schemas.microsoft.com/office/drawing/2014/main" id="{1DA36292-EEDA-A9A4-3CEF-58BC54D76B88}"/>
              </a:ext>
            </a:extLst>
          </p:cNvPr>
          <p:cNvPicPr>
            <a:picLocks noChangeAspect="1"/>
          </p:cNvPicPr>
          <p:nvPr/>
        </p:nvPicPr>
        <p:blipFill>
          <a:blip r:embed="rId12"/>
          <a:stretch>
            <a:fillRect/>
          </a:stretch>
        </p:blipFill>
        <p:spPr>
          <a:xfrm>
            <a:off x="11517346" y="3374542"/>
            <a:ext cx="139707" cy="139707"/>
          </a:xfrm>
          <a:prstGeom prst="rect">
            <a:avLst/>
          </a:prstGeom>
        </p:spPr>
      </p:pic>
      <p:pic>
        <p:nvPicPr>
          <p:cNvPr id="1056" name="Picture 1055">
            <a:extLst>
              <a:ext uri="{FF2B5EF4-FFF2-40B4-BE49-F238E27FC236}">
                <a16:creationId xmlns:a16="http://schemas.microsoft.com/office/drawing/2014/main" id="{8A050318-7143-83DB-9782-00BE10452416}"/>
              </a:ext>
            </a:extLst>
          </p:cNvPr>
          <p:cNvPicPr>
            <a:picLocks noChangeAspect="1"/>
          </p:cNvPicPr>
          <p:nvPr/>
        </p:nvPicPr>
        <p:blipFill>
          <a:blip r:embed="rId12"/>
          <a:stretch>
            <a:fillRect/>
          </a:stretch>
        </p:blipFill>
        <p:spPr>
          <a:xfrm>
            <a:off x="11700782" y="3451946"/>
            <a:ext cx="139707" cy="139707"/>
          </a:xfrm>
          <a:prstGeom prst="rect">
            <a:avLst/>
          </a:prstGeom>
        </p:spPr>
      </p:pic>
      <p:pic>
        <p:nvPicPr>
          <p:cNvPr id="1057" name="Picture 1056">
            <a:extLst>
              <a:ext uri="{FF2B5EF4-FFF2-40B4-BE49-F238E27FC236}">
                <a16:creationId xmlns:a16="http://schemas.microsoft.com/office/drawing/2014/main" id="{7B9AF406-1AFC-4C94-EC93-B6A8829F507F}"/>
              </a:ext>
            </a:extLst>
          </p:cNvPr>
          <p:cNvPicPr>
            <a:picLocks noChangeAspect="1"/>
          </p:cNvPicPr>
          <p:nvPr/>
        </p:nvPicPr>
        <p:blipFill>
          <a:blip r:embed="rId12"/>
          <a:stretch>
            <a:fillRect/>
          </a:stretch>
        </p:blipFill>
        <p:spPr>
          <a:xfrm>
            <a:off x="10177059" y="3588390"/>
            <a:ext cx="139707" cy="139707"/>
          </a:xfrm>
          <a:prstGeom prst="rect">
            <a:avLst/>
          </a:prstGeom>
        </p:spPr>
      </p:pic>
      <p:pic>
        <p:nvPicPr>
          <p:cNvPr id="1058" name="Picture 1057">
            <a:extLst>
              <a:ext uri="{FF2B5EF4-FFF2-40B4-BE49-F238E27FC236}">
                <a16:creationId xmlns:a16="http://schemas.microsoft.com/office/drawing/2014/main" id="{F5009CC2-1608-D8E4-1130-E3490EE8997E}"/>
              </a:ext>
            </a:extLst>
          </p:cNvPr>
          <p:cNvPicPr>
            <a:picLocks noChangeAspect="1"/>
          </p:cNvPicPr>
          <p:nvPr/>
        </p:nvPicPr>
        <p:blipFill>
          <a:blip r:embed="rId12"/>
          <a:stretch>
            <a:fillRect/>
          </a:stretch>
        </p:blipFill>
        <p:spPr>
          <a:xfrm>
            <a:off x="10352991" y="3597478"/>
            <a:ext cx="139707" cy="139707"/>
          </a:xfrm>
          <a:prstGeom prst="rect">
            <a:avLst/>
          </a:prstGeom>
        </p:spPr>
      </p:pic>
      <p:pic>
        <p:nvPicPr>
          <p:cNvPr id="1059" name="Picture 1058">
            <a:extLst>
              <a:ext uri="{FF2B5EF4-FFF2-40B4-BE49-F238E27FC236}">
                <a16:creationId xmlns:a16="http://schemas.microsoft.com/office/drawing/2014/main" id="{3A250AD4-0933-B921-0835-30FDA87E1A7C}"/>
              </a:ext>
            </a:extLst>
          </p:cNvPr>
          <p:cNvPicPr>
            <a:picLocks noChangeAspect="1"/>
          </p:cNvPicPr>
          <p:nvPr/>
        </p:nvPicPr>
        <p:blipFill>
          <a:blip r:embed="rId12"/>
          <a:stretch>
            <a:fillRect/>
          </a:stretch>
        </p:blipFill>
        <p:spPr>
          <a:xfrm>
            <a:off x="10520642" y="3569738"/>
            <a:ext cx="139707" cy="139707"/>
          </a:xfrm>
          <a:prstGeom prst="rect">
            <a:avLst/>
          </a:prstGeom>
        </p:spPr>
      </p:pic>
      <p:pic>
        <p:nvPicPr>
          <p:cNvPr id="1060" name="Picture 1059">
            <a:extLst>
              <a:ext uri="{FF2B5EF4-FFF2-40B4-BE49-F238E27FC236}">
                <a16:creationId xmlns:a16="http://schemas.microsoft.com/office/drawing/2014/main" id="{775DD1EB-C50B-A03E-63FA-7010E0939934}"/>
              </a:ext>
            </a:extLst>
          </p:cNvPr>
          <p:cNvPicPr>
            <a:picLocks noChangeAspect="1"/>
          </p:cNvPicPr>
          <p:nvPr/>
        </p:nvPicPr>
        <p:blipFill>
          <a:blip r:embed="rId12"/>
          <a:stretch>
            <a:fillRect/>
          </a:stretch>
        </p:blipFill>
        <p:spPr>
          <a:xfrm>
            <a:off x="10864225" y="3628149"/>
            <a:ext cx="139707" cy="139707"/>
          </a:xfrm>
          <a:prstGeom prst="rect">
            <a:avLst/>
          </a:prstGeom>
        </p:spPr>
      </p:pic>
      <p:pic>
        <p:nvPicPr>
          <p:cNvPr id="1061" name="Picture 1060">
            <a:extLst>
              <a:ext uri="{FF2B5EF4-FFF2-40B4-BE49-F238E27FC236}">
                <a16:creationId xmlns:a16="http://schemas.microsoft.com/office/drawing/2014/main" id="{9D616874-803A-389E-8D45-E6DEF80DFAF3}"/>
              </a:ext>
            </a:extLst>
          </p:cNvPr>
          <p:cNvPicPr>
            <a:picLocks noChangeAspect="1"/>
          </p:cNvPicPr>
          <p:nvPr/>
        </p:nvPicPr>
        <p:blipFill>
          <a:blip r:embed="rId12"/>
          <a:stretch>
            <a:fillRect/>
          </a:stretch>
        </p:blipFill>
        <p:spPr>
          <a:xfrm>
            <a:off x="10703114" y="3569738"/>
            <a:ext cx="139707" cy="139707"/>
          </a:xfrm>
          <a:prstGeom prst="rect">
            <a:avLst/>
          </a:prstGeom>
        </p:spPr>
      </p:pic>
      <p:pic>
        <p:nvPicPr>
          <p:cNvPr id="1062" name="Picture 1061">
            <a:extLst>
              <a:ext uri="{FF2B5EF4-FFF2-40B4-BE49-F238E27FC236}">
                <a16:creationId xmlns:a16="http://schemas.microsoft.com/office/drawing/2014/main" id="{3939676E-C7DA-72EC-B7C6-F9D7BAB8520B}"/>
              </a:ext>
            </a:extLst>
          </p:cNvPr>
          <p:cNvPicPr>
            <a:picLocks noChangeAspect="1"/>
          </p:cNvPicPr>
          <p:nvPr/>
        </p:nvPicPr>
        <p:blipFill>
          <a:blip r:embed="rId12"/>
          <a:stretch>
            <a:fillRect/>
          </a:stretch>
        </p:blipFill>
        <p:spPr>
          <a:xfrm>
            <a:off x="11045590" y="3569738"/>
            <a:ext cx="139707" cy="139707"/>
          </a:xfrm>
          <a:prstGeom prst="rect">
            <a:avLst/>
          </a:prstGeom>
        </p:spPr>
      </p:pic>
      <p:pic>
        <p:nvPicPr>
          <p:cNvPr id="1063" name="Picture 1062">
            <a:extLst>
              <a:ext uri="{FF2B5EF4-FFF2-40B4-BE49-F238E27FC236}">
                <a16:creationId xmlns:a16="http://schemas.microsoft.com/office/drawing/2014/main" id="{1487C07C-3399-99A3-A180-25007E7A7AAC}"/>
              </a:ext>
            </a:extLst>
          </p:cNvPr>
          <p:cNvPicPr>
            <a:picLocks noChangeAspect="1"/>
          </p:cNvPicPr>
          <p:nvPr/>
        </p:nvPicPr>
        <p:blipFill>
          <a:blip r:embed="rId12"/>
          <a:stretch>
            <a:fillRect/>
          </a:stretch>
        </p:blipFill>
        <p:spPr>
          <a:xfrm>
            <a:off x="11203035" y="3640938"/>
            <a:ext cx="139707" cy="139707"/>
          </a:xfrm>
          <a:prstGeom prst="rect">
            <a:avLst/>
          </a:prstGeom>
        </p:spPr>
      </p:pic>
      <p:pic>
        <p:nvPicPr>
          <p:cNvPr id="1064" name="Picture 1063">
            <a:extLst>
              <a:ext uri="{FF2B5EF4-FFF2-40B4-BE49-F238E27FC236}">
                <a16:creationId xmlns:a16="http://schemas.microsoft.com/office/drawing/2014/main" id="{F82125FE-40D3-DEEB-3CB8-1D7F68AAD0D8}"/>
              </a:ext>
            </a:extLst>
          </p:cNvPr>
          <p:cNvPicPr>
            <a:picLocks noChangeAspect="1"/>
          </p:cNvPicPr>
          <p:nvPr/>
        </p:nvPicPr>
        <p:blipFill>
          <a:blip r:embed="rId12"/>
          <a:stretch>
            <a:fillRect/>
          </a:stretch>
        </p:blipFill>
        <p:spPr>
          <a:xfrm>
            <a:off x="11382434" y="3612953"/>
            <a:ext cx="139707" cy="139707"/>
          </a:xfrm>
          <a:prstGeom prst="rect">
            <a:avLst/>
          </a:prstGeom>
        </p:spPr>
      </p:pic>
      <p:pic>
        <p:nvPicPr>
          <p:cNvPr id="1065" name="Picture 1064">
            <a:extLst>
              <a:ext uri="{FF2B5EF4-FFF2-40B4-BE49-F238E27FC236}">
                <a16:creationId xmlns:a16="http://schemas.microsoft.com/office/drawing/2014/main" id="{EC651849-F6B9-1D05-13F7-D7C545B1389D}"/>
              </a:ext>
            </a:extLst>
          </p:cNvPr>
          <p:cNvPicPr>
            <a:picLocks noChangeAspect="1"/>
          </p:cNvPicPr>
          <p:nvPr/>
        </p:nvPicPr>
        <p:blipFill>
          <a:blip r:embed="rId12"/>
          <a:stretch>
            <a:fillRect/>
          </a:stretch>
        </p:blipFill>
        <p:spPr>
          <a:xfrm>
            <a:off x="11534441" y="3555364"/>
            <a:ext cx="139707" cy="139707"/>
          </a:xfrm>
          <a:prstGeom prst="rect">
            <a:avLst/>
          </a:prstGeom>
        </p:spPr>
      </p:pic>
      <p:pic>
        <p:nvPicPr>
          <p:cNvPr id="1066" name="Picture 1065">
            <a:extLst>
              <a:ext uri="{FF2B5EF4-FFF2-40B4-BE49-F238E27FC236}">
                <a16:creationId xmlns:a16="http://schemas.microsoft.com/office/drawing/2014/main" id="{025E6C13-9939-0152-21A4-19BFE8323A73}"/>
              </a:ext>
            </a:extLst>
          </p:cNvPr>
          <p:cNvPicPr>
            <a:picLocks noChangeAspect="1"/>
          </p:cNvPicPr>
          <p:nvPr/>
        </p:nvPicPr>
        <p:blipFill>
          <a:blip r:embed="rId12"/>
          <a:stretch>
            <a:fillRect/>
          </a:stretch>
        </p:blipFill>
        <p:spPr>
          <a:xfrm>
            <a:off x="11717877" y="3632768"/>
            <a:ext cx="139707" cy="139707"/>
          </a:xfrm>
          <a:prstGeom prst="rect">
            <a:avLst/>
          </a:prstGeom>
        </p:spPr>
      </p:pic>
      <p:sp>
        <p:nvSpPr>
          <p:cNvPr id="1067" name="TextBox 1066">
            <a:extLst>
              <a:ext uri="{FF2B5EF4-FFF2-40B4-BE49-F238E27FC236}">
                <a16:creationId xmlns:a16="http://schemas.microsoft.com/office/drawing/2014/main" id="{B1D3101F-D346-B89B-C766-C7DEB660F5B9}"/>
              </a:ext>
            </a:extLst>
          </p:cNvPr>
          <p:cNvSpPr txBox="1"/>
          <p:nvPr/>
        </p:nvSpPr>
        <p:spPr>
          <a:xfrm>
            <a:off x="10643254" y="1350643"/>
            <a:ext cx="707680" cy="369332"/>
          </a:xfrm>
          <a:prstGeom prst="rect">
            <a:avLst/>
          </a:prstGeom>
          <a:noFill/>
        </p:spPr>
        <p:txBody>
          <a:bodyPr wrap="square" rtlCol="0">
            <a:spAutoFit/>
          </a:bodyPr>
          <a:lstStyle/>
          <a:p>
            <a:r>
              <a:rPr lang="en-GB" dirty="0">
                <a:latin typeface="Gilroy Black"/>
              </a:rPr>
              <a:t>Air</a:t>
            </a:r>
          </a:p>
        </p:txBody>
      </p:sp>
      <p:sp>
        <p:nvSpPr>
          <p:cNvPr id="1068" name="TextBox 1067">
            <a:extLst>
              <a:ext uri="{FF2B5EF4-FFF2-40B4-BE49-F238E27FC236}">
                <a16:creationId xmlns:a16="http://schemas.microsoft.com/office/drawing/2014/main" id="{C3EBA1D1-3AD1-6B3A-275E-8447558B386F}"/>
              </a:ext>
            </a:extLst>
          </p:cNvPr>
          <p:cNvSpPr txBox="1"/>
          <p:nvPr/>
        </p:nvSpPr>
        <p:spPr>
          <a:xfrm>
            <a:off x="10621201" y="2161078"/>
            <a:ext cx="921117" cy="369332"/>
          </a:xfrm>
          <a:prstGeom prst="rect">
            <a:avLst/>
          </a:prstGeom>
          <a:noFill/>
        </p:spPr>
        <p:txBody>
          <a:bodyPr wrap="square" rtlCol="0">
            <a:spAutoFit/>
          </a:bodyPr>
          <a:lstStyle/>
          <a:p>
            <a:r>
              <a:rPr lang="en-GB" dirty="0">
                <a:latin typeface="Gilroy Black"/>
              </a:rPr>
              <a:t>Ocean</a:t>
            </a:r>
          </a:p>
        </p:txBody>
      </p:sp>
    </p:spTree>
    <p:extLst>
      <p:ext uri="{BB962C8B-B14F-4D97-AF65-F5344CB8AC3E}">
        <p14:creationId xmlns:p14="http://schemas.microsoft.com/office/powerpoint/2010/main" val="40255999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090CBE0-AE02-D54B-950F-B85053066E10}"/>
              </a:ext>
            </a:extLst>
          </p:cNvPr>
          <p:cNvPicPr>
            <a:picLocks noChangeAspect="1"/>
          </p:cNvPicPr>
          <p:nvPr/>
        </p:nvPicPr>
        <p:blipFill>
          <a:blip r:embed="rId3"/>
          <a:stretch>
            <a:fillRect/>
          </a:stretch>
        </p:blipFill>
        <p:spPr>
          <a:xfrm>
            <a:off x="0" y="0"/>
            <a:ext cx="12192000" cy="6858000"/>
          </a:xfrm>
          <a:prstGeom prst="rect">
            <a:avLst/>
          </a:prstGeom>
        </p:spPr>
      </p:pic>
      <p:pic>
        <p:nvPicPr>
          <p:cNvPr id="40" name="Picture 39" descr="Icon&#10;&#10;Description automatically generated">
            <a:extLst>
              <a:ext uri="{FF2B5EF4-FFF2-40B4-BE49-F238E27FC236}">
                <a16:creationId xmlns:a16="http://schemas.microsoft.com/office/drawing/2014/main" id="{6B26F554-DF78-9246-8A29-E9DEA0C83B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7454377">
            <a:off x="2916575" y="5342741"/>
            <a:ext cx="753392" cy="646331"/>
          </a:xfrm>
          <a:prstGeom prst="rect">
            <a:avLst/>
          </a:prstGeom>
        </p:spPr>
      </p:pic>
      <p:pic>
        <p:nvPicPr>
          <p:cNvPr id="7" name="Picture 6">
            <a:extLst>
              <a:ext uri="{FF2B5EF4-FFF2-40B4-BE49-F238E27FC236}">
                <a16:creationId xmlns:a16="http://schemas.microsoft.com/office/drawing/2014/main" id="{493A2243-E5DE-5E43-9B77-1DF1E0CF238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8499700">
            <a:off x="9702993" y="1073320"/>
            <a:ext cx="1764810" cy="1739866"/>
          </a:xfrm>
          <a:prstGeom prst="rect">
            <a:avLst/>
          </a:prstGeom>
        </p:spPr>
      </p:pic>
      <p:pic>
        <p:nvPicPr>
          <p:cNvPr id="26" name="Picture 25">
            <a:extLst>
              <a:ext uri="{FF2B5EF4-FFF2-40B4-BE49-F238E27FC236}">
                <a16:creationId xmlns:a16="http://schemas.microsoft.com/office/drawing/2014/main" id="{127EE890-E8F9-6C4D-BEEE-4A0EBBAAC2B5}"/>
              </a:ext>
            </a:extLst>
          </p:cNvPr>
          <p:cNvPicPr>
            <a:picLocks noChangeAspect="1"/>
          </p:cNvPicPr>
          <p:nvPr/>
        </p:nvPicPr>
        <p:blipFill>
          <a:blip r:embed="rId6"/>
          <a:stretch>
            <a:fillRect/>
          </a:stretch>
        </p:blipFill>
        <p:spPr>
          <a:xfrm rot="21163788" flipH="1">
            <a:off x="8002524" y="3921932"/>
            <a:ext cx="659737" cy="771121"/>
          </a:xfrm>
          <a:prstGeom prst="rect">
            <a:avLst/>
          </a:prstGeom>
        </p:spPr>
      </p:pic>
      <p:sp>
        <p:nvSpPr>
          <p:cNvPr id="24" name="Rectangle 23">
            <a:extLst>
              <a:ext uri="{FF2B5EF4-FFF2-40B4-BE49-F238E27FC236}">
                <a16:creationId xmlns:a16="http://schemas.microsoft.com/office/drawing/2014/main" id="{1637D81E-A9CB-4D48-9921-A3E40F9FB1CC}"/>
              </a:ext>
            </a:extLst>
          </p:cNvPr>
          <p:cNvSpPr/>
          <p:nvPr/>
        </p:nvSpPr>
        <p:spPr>
          <a:xfrm>
            <a:off x="8259479" y="932875"/>
            <a:ext cx="2218736" cy="83495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06CD4F53-A0CF-3241-B437-8EB34E9FC43B}"/>
              </a:ext>
            </a:extLst>
          </p:cNvPr>
          <p:cNvSpPr/>
          <p:nvPr/>
        </p:nvSpPr>
        <p:spPr>
          <a:xfrm>
            <a:off x="8397359" y="996409"/>
            <a:ext cx="2080856" cy="707886"/>
          </a:xfrm>
          <a:prstGeom prst="rect">
            <a:avLst/>
          </a:prstGeom>
        </p:spPr>
        <p:txBody>
          <a:bodyPr wrap="square">
            <a:spAutoFit/>
          </a:bodyPr>
          <a:lstStyle/>
          <a:p>
            <a:r>
              <a:rPr lang="en-US" sz="2000" b="1" dirty="0">
                <a:solidFill>
                  <a:srgbClr val="004A6C"/>
                </a:solidFill>
                <a:latin typeface="Gilroy SemiBold" pitchFamily="2" charset="77"/>
              </a:rPr>
              <a:t>Follow the link to see more</a:t>
            </a:r>
          </a:p>
        </p:txBody>
      </p:sp>
      <p:pic>
        <p:nvPicPr>
          <p:cNvPr id="12" name="Picture 11">
            <a:extLst>
              <a:ext uri="{FF2B5EF4-FFF2-40B4-BE49-F238E27FC236}">
                <a16:creationId xmlns:a16="http://schemas.microsoft.com/office/drawing/2014/main" id="{46EB0929-CA0E-8044-82C2-4D568698F534}"/>
              </a:ext>
            </a:extLst>
          </p:cNvPr>
          <p:cNvPicPr>
            <a:picLocks noChangeAspect="1"/>
          </p:cNvPicPr>
          <p:nvPr/>
        </p:nvPicPr>
        <p:blipFill>
          <a:blip r:embed="rId6"/>
          <a:stretch>
            <a:fillRect/>
          </a:stretch>
        </p:blipFill>
        <p:spPr>
          <a:xfrm rot="9974362">
            <a:off x="9340123" y="1866565"/>
            <a:ext cx="659737" cy="771121"/>
          </a:xfrm>
          <a:prstGeom prst="rect">
            <a:avLst/>
          </a:prstGeom>
        </p:spPr>
      </p:pic>
      <p:sp>
        <p:nvSpPr>
          <p:cNvPr id="11" name="TextBox 10">
            <a:extLst>
              <a:ext uri="{FF2B5EF4-FFF2-40B4-BE49-F238E27FC236}">
                <a16:creationId xmlns:a16="http://schemas.microsoft.com/office/drawing/2014/main" id="{7353B2DF-B5C7-884E-8188-AD5835BE13CC}"/>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Using our seas</a:t>
            </a:r>
          </a:p>
        </p:txBody>
      </p:sp>
      <p:pic>
        <p:nvPicPr>
          <p:cNvPr id="8" name="Picture 7">
            <a:extLst>
              <a:ext uri="{FF2B5EF4-FFF2-40B4-BE49-F238E27FC236}">
                <a16:creationId xmlns:a16="http://schemas.microsoft.com/office/drawing/2014/main" id="{B58E20F6-1C7F-4D41-8A28-1206DDB53D62}"/>
              </a:ext>
            </a:extLst>
          </p:cNvPr>
          <p:cNvPicPr>
            <a:picLocks noChangeAspect="1"/>
          </p:cNvPicPr>
          <p:nvPr/>
        </p:nvPicPr>
        <p:blipFill>
          <a:blip r:embed="rId7"/>
          <a:stretch>
            <a:fillRect/>
          </a:stretch>
        </p:blipFill>
        <p:spPr>
          <a:xfrm>
            <a:off x="3568591" y="1799166"/>
            <a:ext cx="5809246" cy="3866741"/>
          </a:xfrm>
          <a:prstGeom prst="rect">
            <a:avLst/>
          </a:prstGeom>
        </p:spPr>
      </p:pic>
      <p:pic>
        <p:nvPicPr>
          <p:cNvPr id="10" name="Picture 9" descr="A picture containing text&#10;&#10;Description automatically generated">
            <a:hlinkClick r:id="rId8"/>
            <a:extLst>
              <a:ext uri="{FF2B5EF4-FFF2-40B4-BE49-F238E27FC236}">
                <a16:creationId xmlns:a16="http://schemas.microsoft.com/office/drawing/2014/main" id="{E1A079B2-BD72-47C2-BA98-E7F3C5CC88E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355124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8E8099-AB52-CD4A-AC98-8F02C0F4EBE6}"/>
              </a:ext>
            </a:extLst>
          </p:cNvPr>
          <p:cNvSpPr>
            <a:spLocks noGrp="1"/>
          </p:cNvSpPr>
          <p:nvPr>
            <p:ph type="title"/>
          </p:nvPr>
        </p:nvSpPr>
        <p:spPr/>
        <p:txBody>
          <a:bodyPr/>
          <a:lstStyle/>
          <a:p>
            <a:endParaRPr lang="en-US"/>
          </a:p>
        </p:txBody>
      </p:sp>
      <p:pic>
        <p:nvPicPr>
          <p:cNvPr id="4" name="Picture 3" descr="Icon&#10;&#10;Description automatically generated">
            <a:extLst>
              <a:ext uri="{FF2B5EF4-FFF2-40B4-BE49-F238E27FC236}">
                <a16:creationId xmlns:a16="http://schemas.microsoft.com/office/drawing/2014/main" id="{5CBE5BBB-D90D-BC43-A87F-48C7805E7BB1}"/>
              </a:ext>
            </a:extLst>
          </p:cNvPr>
          <p:cNvPicPr>
            <a:picLocks noChangeAspect="1"/>
          </p:cNvPicPr>
          <p:nvPr/>
        </p:nvPicPr>
        <p:blipFill>
          <a:blip r:embed="rId3"/>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967F3B3-164F-8A40-9156-DA8337F59EAA}"/>
              </a:ext>
            </a:extLst>
          </p:cNvPr>
          <p:cNvSpPr txBox="1"/>
          <p:nvPr/>
        </p:nvSpPr>
        <p:spPr>
          <a:xfrm>
            <a:off x="582063" y="784681"/>
            <a:ext cx="4627366" cy="830997"/>
          </a:xfrm>
          <a:prstGeom prst="rect">
            <a:avLst/>
          </a:prstGeom>
          <a:noFill/>
        </p:spPr>
        <p:txBody>
          <a:bodyPr wrap="square" rtlCol="0">
            <a:spAutoFit/>
          </a:bodyPr>
          <a:lstStyle/>
          <a:p>
            <a:r>
              <a:rPr lang="en-US" sz="2400" b="1" dirty="0">
                <a:solidFill>
                  <a:srgbClr val="004A6C"/>
                </a:solidFill>
                <a:latin typeface="Gilroy Black" pitchFamily="2" charset="77"/>
              </a:rPr>
              <a:t>Your task: </a:t>
            </a:r>
            <a:br>
              <a:rPr lang="en-US" sz="2400" b="1" dirty="0">
                <a:solidFill>
                  <a:srgbClr val="004A6C"/>
                </a:solidFill>
                <a:latin typeface="Gilroy Black" pitchFamily="2" charset="77"/>
              </a:rPr>
            </a:br>
            <a:r>
              <a:rPr lang="en-US" sz="2400" b="1" dirty="0">
                <a:solidFill>
                  <a:srgbClr val="0090D4"/>
                </a:solidFill>
                <a:latin typeface="Gilroy Black" pitchFamily="2" charset="77"/>
              </a:rPr>
              <a:t>Making a diorama</a:t>
            </a:r>
          </a:p>
        </p:txBody>
      </p:sp>
      <p:pic>
        <p:nvPicPr>
          <p:cNvPr id="6" name="Picture 5">
            <a:extLst>
              <a:ext uri="{FF2B5EF4-FFF2-40B4-BE49-F238E27FC236}">
                <a16:creationId xmlns:a16="http://schemas.microsoft.com/office/drawing/2014/main" id="{570A9E47-9EA5-904F-AC28-494799B76879}"/>
              </a:ext>
            </a:extLst>
          </p:cNvPr>
          <p:cNvPicPr>
            <a:picLocks noChangeAspect="1"/>
          </p:cNvPicPr>
          <p:nvPr/>
        </p:nvPicPr>
        <p:blipFill>
          <a:blip r:embed="rId4"/>
          <a:stretch>
            <a:fillRect/>
          </a:stretch>
        </p:blipFill>
        <p:spPr>
          <a:xfrm rot="5400000" flipH="1">
            <a:off x="4376884" y="4843586"/>
            <a:ext cx="659737" cy="850764"/>
          </a:xfrm>
          <a:prstGeom prst="rect">
            <a:avLst/>
          </a:prstGeom>
        </p:spPr>
      </p:pic>
      <p:pic>
        <p:nvPicPr>
          <p:cNvPr id="7" name="Picture 6">
            <a:extLst>
              <a:ext uri="{FF2B5EF4-FFF2-40B4-BE49-F238E27FC236}">
                <a16:creationId xmlns:a16="http://schemas.microsoft.com/office/drawing/2014/main" id="{EA03D496-1205-E64E-80AA-A9E5192A504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828952">
            <a:off x="1936557" y="1429252"/>
            <a:ext cx="1534497" cy="1512808"/>
          </a:xfrm>
          <a:prstGeom prst="rect">
            <a:avLst/>
          </a:prstGeom>
        </p:spPr>
      </p:pic>
      <p:sp>
        <p:nvSpPr>
          <p:cNvPr id="8" name="Rectangle 7">
            <a:extLst>
              <a:ext uri="{FF2B5EF4-FFF2-40B4-BE49-F238E27FC236}">
                <a16:creationId xmlns:a16="http://schemas.microsoft.com/office/drawing/2014/main" id="{1A73BF11-17FD-D64F-AAA2-7F290CBC4822}"/>
              </a:ext>
            </a:extLst>
          </p:cNvPr>
          <p:cNvSpPr/>
          <p:nvPr/>
        </p:nvSpPr>
        <p:spPr>
          <a:xfrm>
            <a:off x="1466088" y="4356049"/>
            <a:ext cx="2549729" cy="140688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5614273-D2B2-4A46-9127-EE4C9F5BBDA2}"/>
              </a:ext>
            </a:extLst>
          </p:cNvPr>
          <p:cNvSpPr/>
          <p:nvPr/>
        </p:nvSpPr>
        <p:spPr>
          <a:xfrm>
            <a:off x="1541488" y="4467399"/>
            <a:ext cx="2549729" cy="1323439"/>
          </a:xfrm>
          <a:prstGeom prst="rect">
            <a:avLst/>
          </a:prstGeom>
        </p:spPr>
        <p:txBody>
          <a:bodyPr wrap="square">
            <a:spAutoFit/>
          </a:bodyPr>
          <a:lstStyle/>
          <a:p>
            <a:r>
              <a:rPr lang="en-US" sz="2000" b="1" dirty="0">
                <a:solidFill>
                  <a:srgbClr val="004A6C"/>
                </a:solidFill>
                <a:latin typeface="Gilroy SemiBold" pitchFamily="2" charset="77"/>
              </a:rPr>
              <a:t>follow the link to watch a video about how to make your own diorama</a:t>
            </a:r>
          </a:p>
        </p:txBody>
      </p:sp>
      <p:pic>
        <p:nvPicPr>
          <p:cNvPr id="10" name="Picture 9" descr="A picture containing text, paper clip, light&#10;&#10;Description automatically generated">
            <a:extLst>
              <a:ext uri="{FF2B5EF4-FFF2-40B4-BE49-F238E27FC236}">
                <a16:creationId xmlns:a16="http://schemas.microsoft.com/office/drawing/2014/main" id="{C9D35B90-3191-9749-B53E-6442FCC3A59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850296">
            <a:off x="3326742" y="717207"/>
            <a:ext cx="1420475" cy="1518158"/>
          </a:xfrm>
          <a:prstGeom prst="rect">
            <a:avLst/>
          </a:prstGeom>
        </p:spPr>
      </p:pic>
      <p:pic>
        <p:nvPicPr>
          <p:cNvPr id="11" name="Picture 10" descr="A picture containing venn diagram&#10;&#10;Description automatically generated">
            <a:extLst>
              <a:ext uri="{FF2B5EF4-FFF2-40B4-BE49-F238E27FC236}">
                <a16:creationId xmlns:a16="http://schemas.microsoft.com/office/drawing/2014/main" id="{C58AC470-9CE8-3B43-BAB2-265EF21D51A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632704" y="233882"/>
            <a:ext cx="6170728" cy="6170728"/>
          </a:xfrm>
          <a:prstGeom prst="rect">
            <a:avLst/>
          </a:prstGeom>
        </p:spPr>
      </p:pic>
      <p:pic>
        <p:nvPicPr>
          <p:cNvPr id="12" name="Picture 11" descr="Text&#10;&#10;Description automatically generated with medium confidence">
            <a:extLst>
              <a:ext uri="{FF2B5EF4-FFF2-40B4-BE49-F238E27FC236}">
                <a16:creationId xmlns:a16="http://schemas.microsoft.com/office/drawing/2014/main" id="{D606C1C3-B85E-E045-BE16-21E66EED325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425618">
            <a:off x="2663619" y="2459007"/>
            <a:ext cx="3963311" cy="2229362"/>
          </a:xfrm>
          <a:prstGeom prst="rect">
            <a:avLst/>
          </a:prstGeom>
          <a:ln w="57150">
            <a:solidFill>
              <a:srgbClr val="F9F6ED"/>
            </a:solidFill>
          </a:ln>
        </p:spPr>
      </p:pic>
      <p:pic>
        <p:nvPicPr>
          <p:cNvPr id="20" name="Picture 19" descr="A picture containing text&#10;&#10;Description automatically generated">
            <a:hlinkClick r:id="rId9"/>
            <a:extLst>
              <a:ext uri="{FF2B5EF4-FFF2-40B4-BE49-F238E27FC236}">
                <a16:creationId xmlns:a16="http://schemas.microsoft.com/office/drawing/2014/main" id="{1DA5C419-999C-4A98-9D6C-6BF2F9CD2C64}"/>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805040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ud in the sky&#10;&#10;Description automatically generated with medium confidence">
            <a:extLst>
              <a:ext uri="{FF2B5EF4-FFF2-40B4-BE49-F238E27FC236}">
                <a16:creationId xmlns:a16="http://schemas.microsoft.com/office/drawing/2014/main" id="{AAB51287-836F-9141-9D1C-F6739E9EFB47}"/>
              </a:ext>
            </a:extLst>
          </p:cNvPr>
          <p:cNvPicPr>
            <a:picLocks noChangeAspect="1"/>
          </p:cNvPicPr>
          <p:nvPr/>
        </p:nvPicPr>
        <p:blipFill>
          <a:blip r:embed="rId3"/>
          <a:stretch>
            <a:fillRect/>
          </a:stretch>
        </p:blipFill>
        <p:spPr>
          <a:xfrm>
            <a:off x="0" y="0"/>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604649" y="2268076"/>
            <a:ext cx="3954929" cy="954107"/>
          </a:xfrm>
          <a:prstGeom prst="rect">
            <a:avLst/>
          </a:prstGeom>
        </p:spPr>
        <p:txBody>
          <a:bodyPr wrap="none">
            <a:spAutoFit/>
          </a:bodyPr>
          <a:lstStyle/>
          <a:p>
            <a:r>
              <a:rPr lang="en-US" sz="2800" b="1" dirty="0">
                <a:solidFill>
                  <a:schemeClr val="bg1"/>
                </a:solidFill>
                <a:latin typeface="Gilroy Bold" pitchFamily="2" charset="77"/>
              </a:rPr>
              <a:t>Give examples of how </a:t>
            </a:r>
            <a:br>
              <a:rPr lang="en-US" sz="2800" b="1" dirty="0">
                <a:solidFill>
                  <a:schemeClr val="bg1"/>
                </a:solidFill>
                <a:latin typeface="Gilroy Bold" pitchFamily="2" charset="77"/>
              </a:rPr>
            </a:br>
            <a:r>
              <a:rPr lang="en-US" sz="2800" b="1" dirty="0">
                <a:solidFill>
                  <a:schemeClr val="bg1"/>
                </a:solidFill>
                <a:latin typeface="Gilroy Bold" pitchFamily="2" charset="77"/>
              </a:rPr>
              <a:t>we rely on the oceans</a:t>
            </a:r>
          </a:p>
        </p:txBody>
      </p:sp>
      <p:sp>
        <p:nvSpPr>
          <p:cNvPr id="16" name="Rectangle 15">
            <a:extLst>
              <a:ext uri="{FF2B5EF4-FFF2-40B4-BE49-F238E27FC236}">
                <a16:creationId xmlns:a16="http://schemas.microsoft.com/office/drawing/2014/main" id="{947CE0DC-081F-7A4A-BDD2-B8076F82B942}"/>
              </a:ext>
            </a:extLst>
          </p:cNvPr>
          <p:cNvSpPr/>
          <p:nvPr/>
        </p:nvSpPr>
        <p:spPr>
          <a:xfrm>
            <a:off x="7265177" y="5265324"/>
            <a:ext cx="2771913" cy="954107"/>
          </a:xfrm>
          <a:prstGeom prst="rect">
            <a:avLst/>
          </a:prstGeom>
        </p:spPr>
        <p:txBody>
          <a:bodyPr wrap="none">
            <a:spAutoFit/>
          </a:bodyPr>
          <a:lstStyle/>
          <a:p>
            <a:r>
              <a:rPr lang="en-US" sz="2800" b="1" dirty="0">
                <a:solidFill>
                  <a:schemeClr val="bg1"/>
                </a:solidFill>
                <a:latin typeface="Gilroy Bold" pitchFamily="2" charset="77"/>
              </a:rPr>
              <a:t>Justify and </a:t>
            </a:r>
            <a:br>
              <a:rPr lang="en-US" sz="2800" b="1" dirty="0">
                <a:solidFill>
                  <a:schemeClr val="bg1"/>
                </a:solidFill>
                <a:latin typeface="Gilroy Bold" pitchFamily="2" charset="77"/>
              </a:rPr>
            </a:br>
            <a:r>
              <a:rPr lang="en-US" sz="2800" b="1" dirty="0">
                <a:solidFill>
                  <a:schemeClr val="bg1"/>
                </a:solidFill>
                <a:latin typeface="Gilroy Bold" pitchFamily="2" charset="77"/>
              </a:rPr>
              <a:t>explain choices</a:t>
            </a:r>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902812"/>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Learning objectives</a:t>
            </a:r>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6418033" y="5451375"/>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6491706" y="5441013"/>
            <a:ext cx="201624" cy="523220"/>
          </a:xfrm>
          <a:prstGeom prst="rect">
            <a:avLst/>
          </a:prstGeom>
        </p:spPr>
        <p:txBody>
          <a:bodyPr wrap="square">
            <a:spAutoFit/>
          </a:bodyPr>
          <a:lstStyle/>
          <a:p>
            <a:r>
              <a:rPr lang="en-US" sz="2800" b="1" dirty="0">
                <a:solidFill>
                  <a:srgbClr val="004A6C"/>
                </a:solidFill>
                <a:latin typeface="Gilroy Bold" pitchFamily="2" charset="77"/>
              </a:rPr>
              <a:t>5 </a:t>
            </a:r>
            <a:endParaRPr lang="en-US" sz="2800" dirty="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595656" y="3521237"/>
            <a:ext cx="3717684" cy="1384995"/>
          </a:xfrm>
          <a:prstGeom prst="rect">
            <a:avLst/>
          </a:prstGeom>
        </p:spPr>
        <p:txBody>
          <a:bodyPr wrap="none">
            <a:spAutoFit/>
          </a:bodyPr>
          <a:lstStyle/>
          <a:p>
            <a:r>
              <a:rPr lang="en-US" sz="2800" b="1" dirty="0">
                <a:solidFill>
                  <a:schemeClr val="bg1"/>
                </a:solidFill>
                <a:latin typeface="Gilroy Bold" pitchFamily="2" charset="77"/>
              </a:rPr>
              <a:t>Understand how an </a:t>
            </a:r>
            <a:br>
              <a:rPr lang="en-US" sz="2800" b="1" dirty="0">
                <a:solidFill>
                  <a:schemeClr val="bg1"/>
                </a:solidFill>
                <a:latin typeface="Gilroy Bold" pitchFamily="2" charset="77"/>
              </a:rPr>
            </a:br>
            <a:r>
              <a:rPr lang="en-US" sz="2800" b="1" dirty="0">
                <a:solidFill>
                  <a:schemeClr val="bg1"/>
                </a:solidFill>
                <a:latin typeface="Gilroy Bold" pitchFamily="2" charset="77"/>
              </a:rPr>
              <a:t>ecosystem produces </a:t>
            </a:r>
            <a:br>
              <a:rPr lang="en-US" sz="2800" b="1" dirty="0">
                <a:solidFill>
                  <a:schemeClr val="bg1"/>
                </a:solidFill>
                <a:latin typeface="Gilroy Bold" pitchFamily="2" charset="77"/>
              </a:rPr>
            </a:br>
            <a:r>
              <a:rPr lang="en-US" sz="2800" b="1" dirty="0">
                <a:solidFill>
                  <a:schemeClr val="bg1"/>
                </a:solidFill>
                <a:latin typeface="Gilroy Bold" pitchFamily="2" charset="77"/>
              </a:rPr>
              <a:t>goods and services</a:t>
            </a:r>
          </a:p>
        </p:txBody>
      </p:sp>
      <p:sp>
        <p:nvSpPr>
          <p:cNvPr id="51" name="Oval 50">
            <a:extLst>
              <a:ext uri="{FF2B5EF4-FFF2-40B4-BE49-F238E27FC236}">
                <a16:creationId xmlns:a16="http://schemas.microsoft.com/office/drawing/2014/main" id="{D2F36E10-1CC6-F644-8215-29B5F7874191}"/>
              </a:ext>
            </a:extLst>
          </p:cNvPr>
          <p:cNvSpPr/>
          <p:nvPr/>
        </p:nvSpPr>
        <p:spPr>
          <a:xfrm>
            <a:off x="679310" y="3950016"/>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8499" y="3939654"/>
            <a:ext cx="273908" cy="523220"/>
          </a:xfrm>
          <a:prstGeom prst="rect">
            <a:avLst/>
          </a:prstGeom>
        </p:spPr>
        <p:txBody>
          <a:bodyPr wrap="square">
            <a:spAutoFit/>
          </a:bodyPr>
          <a:lstStyle/>
          <a:p>
            <a:r>
              <a:rPr lang="en-US" sz="2800" b="1" dirty="0">
                <a:solidFill>
                  <a:srgbClr val="004A6C"/>
                </a:solidFill>
                <a:latin typeface="Gilroy Bold" pitchFamily="2" charset="77"/>
              </a:rPr>
              <a:t>2 </a:t>
            </a:r>
            <a:endParaRPr lang="en-US" sz="2800" dirty="0">
              <a:solidFill>
                <a:srgbClr val="004A6C"/>
              </a:solidFill>
            </a:endParaRPr>
          </a:p>
        </p:txBody>
      </p:sp>
      <p:sp>
        <p:nvSpPr>
          <p:cNvPr id="58" name="Oval 57">
            <a:extLst>
              <a:ext uri="{FF2B5EF4-FFF2-40B4-BE49-F238E27FC236}">
                <a16:creationId xmlns:a16="http://schemas.microsoft.com/office/drawing/2014/main" id="{D735544C-6E6A-144B-98AB-DF3D40774A78}"/>
              </a:ext>
            </a:extLst>
          </p:cNvPr>
          <p:cNvSpPr/>
          <p:nvPr/>
        </p:nvSpPr>
        <p:spPr>
          <a:xfrm>
            <a:off x="6409990" y="3949405"/>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6484389" y="3943720"/>
            <a:ext cx="273908" cy="523220"/>
          </a:xfrm>
          <a:prstGeom prst="rect">
            <a:avLst/>
          </a:prstGeom>
        </p:spPr>
        <p:txBody>
          <a:bodyPr wrap="square">
            <a:spAutoFit/>
          </a:bodyPr>
          <a:lstStyle/>
          <a:p>
            <a:r>
              <a:rPr lang="en-US" sz="2800" b="1" dirty="0">
                <a:solidFill>
                  <a:srgbClr val="004A6C"/>
                </a:solidFill>
                <a:latin typeface="Gilroy Bold" pitchFamily="2" charset="77"/>
              </a:rPr>
              <a:t>4</a:t>
            </a:r>
            <a:endParaRPr lang="en-US" sz="2800" dirty="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4"/>
          <a:stretch>
            <a:fillRect/>
          </a:stretch>
        </p:blipFill>
        <p:spPr>
          <a:xfrm rot="8737780">
            <a:off x="10831745" y="6127982"/>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09059" y="724487"/>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890491" y="1372934"/>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264125" y="4528704"/>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470783" y="5285384"/>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126097">
            <a:off x="4541218" y="5231082"/>
            <a:ext cx="753392" cy="646331"/>
          </a:xfrm>
          <a:prstGeom prst="rect">
            <a:avLst/>
          </a:prstGeom>
        </p:spPr>
      </p:pic>
      <p:sp>
        <p:nvSpPr>
          <p:cNvPr id="46" name="Rectangle 45">
            <a:extLst>
              <a:ext uri="{FF2B5EF4-FFF2-40B4-BE49-F238E27FC236}">
                <a16:creationId xmlns:a16="http://schemas.microsoft.com/office/drawing/2014/main" id="{9CFB1AB7-A234-FA49-A7E0-43F66C4FD6EB}"/>
              </a:ext>
            </a:extLst>
          </p:cNvPr>
          <p:cNvSpPr/>
          <p:nvPr/>
        </p:nvSpPr>
        <p:spPr>
          <a:xfrm>
            <a:off x="7304803" y="1954020"/>
            <a:ext cx="4129657" cy="1384995"/>
          </a:xfrm>
          <a:prstGeom prst="rect">
            <a:avLst/>
          </a:prstGeom>
        </p:spPr>
        <p:txBody>
          <a:bodyPr wrap="square">
            <a:spAutoFit/>
          </a:bodyPr>
          <a:lstStyle/>
          <a:p>
            <a:r>
              <a:rPr lang="en-US" sz="2800" b="1" dirty="0">
                <a:solidFill>
                  <a:schemeClr val="bg1"/>
                </a:solidFill>
                <a:latin typeface="Gilroy Bold" pitchFamily="2" charset="77"/>
              </a:rPr>
              <a:t>Use knowledge and </a:t>
            </a:r>
            <a:br>
              <a:rPr lang="en-US" sz="2800" b="1" dirty="0">
                <a:solidFill>
                  <a:schemeClr val="bg1"/>
                </a:solidFill>
                <a:latin typeface="Gilroy Bold" pitchFamily="2" charset="77"/>
              </a:rPr>
            </a:br>
            <a:r>
              <a:rPr lang="en-US" sz="2800" b="1" dirty="0">
                <a:solidFill>
                  <a:schemeClr val="bg1"/>
                </a:solidFill>
                <a:latin typeface="Gilroy Bold" pitchFamily="2" charset="77"/>
              </a:rPr>
              <a:t>understanding to plan </a:t>
            </a:r>
            <a:br>
              <a:rPr lang="en-US" sz="2800" b="1" dirty="0">
                <a:solidFill>
                  <a:schemeClr val="bg1"/>
                </a:solidFill>
                <a:latin typeface="Gilroy Bold" pitchFamily="2" charset="77"/>
              </a:rPr>
            </a:br>
            <a:r>
              <a:rPr lang="en-US" sz="2800" b="1" dirty="0">
                <a:solidFill>
                  <a:schemeClr val="bg1"/>
                </a:solidFill>
                <a:latin typeface="Gilroy Bold" pitchFamily="2" charset="77"/>
              </a:rPr>
              <a:t>a group project</a:t>
            </a:r>
          </a:p>
        </p:txBody>
      </p:sp>
      <p:sp>
        <p:nvSpPr>
          <p:cNvPr id="69" name="Oval 68">
            <a:extLst>
              <a:ext uri="{FF2B5EF4-FFF2-40B4-BE49-F238E27FC236}">
                <a16:creationId xmlns:a16="http://schemas.microsoft.com/office/drawing/2014/main" id="{ABC2B74C-FEB7-2F47-9BE1-9E00E8738D24}"/>
              </a:ext>
            </a:extLst>
          </p:cNvPr>
          <p:cNvSpPr/>
          <p:nvPr/>
        </p:nvSpPr>
        <p:spPr>
          <a:xfrm>
            <a:off x="6376274" y="2328844"/>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F5EDEF91-169F-4549-8323-E3454C202592}"/>
              </a:ext>
            </a:extLst>
          </p:cNvPr>
          <p:cNvSpPr/>
          <p:nvPr/>
        </p:nvSpPr>
        <p:spPr>
          <a:xfrm>
            <a:off x="6455463" y="2318482"/>
            <a:ext cx="273908" cy="523220"/>
          </a:xfrm>
          <a:prstGeom prst="rect">
            <a:avLst/>
          </a:prstGeom>
        </p:spPr>
        <p:txBody>
          <a:bodyPr wrap="square">
            <a:spAutoFit/>
          </a:bodyPr>
          <a:lstStyle/>
          <a:p>
            <a:r>
              <a:rPr lang="en-US" sz="2800" b="1" dirty="0">
                <a:solidFill>
                  <a:srgbClr val="004A6C"/>
                </a:solidFill>
                <a:latin typeface="Gilroy Bold" pitchFamily="2" charset="77"/>
              </a:rPr>
              <a:t>3 </a:t>
            </a:r>
            <a:endParaRPr lang="en-US" sz="2800" dirty="0">
              <a:solidFill>
                <a:srgbClr val="004A6C"/>
              </a:solidFill>
            </a:endParaRPr>
          </a:p>
        </p:txBody>
      </p:sp>
      <p:sp>
        <p:nvSpPr>
          <p:cNvPr id="47" name="Rectangle 46">
            <a:extLst>
              <a:ext uri="{FF2B5EF4-FFF2-40B4-BE49-F238E27FC236}">
                <a16:creationId xmlns:a16="http://schemas.microsoft.com/office/drawing/2014/main" id="{2637FED4-AF7A-9649-A631-8400FE00DE1F}"/>
              </a:ext>
            </a:extLst>
          </p:cNvPr>
          <p:cNvSpPr/>
          <p:nvPr/>
        </p:nvSpPr>
        <p:spPr>
          <a:xfrm>
            <a:off x="7322348" y="3747197"/>
            <a:ext cx="3752950" cy="954107"/>
          </a:xfrm>
          <a:prstGeom prst="rect">
            <a:avLst/>
          </a:prstGeom>
        </p:spPr>
        <p:txBody>
          <a:bodyPr wrap="none">
            <a:spAutoFit/>
          </a:bodyPr>
          <a:lstStyle/>
          <a:p>
            <a:r>
              <a:rPr lang="en-US" sz="2800" b="1" dirty="0">
                <a:solidFill>
                  <a:schemeClr val="bg1"/>
                </a:solidFill>
                <a:latin typeface="Gilroy Bold" pitchFamily="2" charset="77"/>
              </a:rPr>
              <a:t>Work collaboratively </a:t>
            </a:r>
            <a:br>
              <a:rPr lang="en-US" sz="2800" b="1" dirty="0">
                <a:solidFill>
                  <a:schemeClr val="bg1"/>
                </a:solidFill>
                <a:latin typeface="Gilroy Bold" pitchFamily="2" charset="77"/>
              </a:rPr>
            </a:br>
            <a:r>
              <a:rPr lang="en-US" sz="2800" b="1" dirty="0">
                <a:solidFill>
                  <a:schemeClr val="bg1"/>
                </a:solidFill>
                <a:latin typeface="Gilroy Bold" pitchFamily="2" charset="77"/>
              </a:rPr>
              <a:t>in a group</a:t>
            </a:r>
          </a:p>
        </p:txBody>
      </p:sp>
      <p:pic>
        <p:nvPicPr>
          <p:cNvPr id="7" name="Picture 6" descr="Icon&#10;&#10;Description automatically generated">
            <a:extLst>
              <a:ext uri="{FF2B5EF4-FFF2-40B4-BE49-F238E27FC236}">
                <a16:creationId xmlns:a16="http://schemas.microsoft.com/office/drawing/2014/main" id="{7EA1E4CD-9D27-E149-BFA8-2BE6D812E4F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15773" y="1778926"/>
            <a:ext cx="1186622" cy="742249"/>
          </a:xfrm>
          <a:prstGeom prst="rect">
            <a:avLst/>
          </a:prstGeom>
        </p:spPr>
      </p:pic>
      <p:pic>
        <p:nvPicPr>
          <p:cNvPr id="49" name="Picture 48" descr="Icon&#10;&#10;Description automatically generated">
            <a:extLst>
              <a:ext uri="{FF2B5EF4-FFF2-40B4-BE49-F238E27FC236}">
                <a16:creationId xmlns:a16="http://schemas.microsoft.com/office/drawing/2014/main" id="{3EFA0CBD-0D4C-794A-9A54-74D582BCEA8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25751" y="2636282"/>
            <a:ext cx="1186622" cy="742249"/>
          </a:xfrm>
          <a:prstGeom prst="rect">
            <a:avLst/>
          </a:prstGeom>
        </p:spPr>
      </p:pic>
      <p:pic>
        <p:nvPicPr>
          <p:cNvPr id="50" name="Picture 49" descr="Icon&#10;&#10;Description automatically generated">
            <a:extLst>
              <a:ext uri="{FF2B5EF4-FFF2-40B4-BE49-F238E27FC236}">
                <a16:creationId xmlns:a16="http://schemas.microsoft.com/office/drawing/2014/main" id="{DD557A4B-167F-5C42-B440-F70FF89CF2D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15773" y="3406558"/>
            <a:ext cx="1186622" cy="742249"/>
          </a:xfrm>
          <a:prstGeom prst="rect">
            <a:avLst/>
          </a:prstGeom>
        </p:spPr>
      </p:pic>
      <p:pic>
        <p:nvPicPr>
          <p:cNvPr id="54" name="Picture 53" descr="Icon&#10;&#10;Description automatically generated">
            <a:extLst>
              <a:ext uri="{FF2B5EF4-FFF2-40B4-BE49-F238E27FC236}">
                <a16:creationId xmlns:a16="http://schemas.microsoft.com/office/drawing/2014/main" id="{A79ED7C3-4D3D-9F41-AD60-1F735D60661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25751" y="4263914"/>
            <a:ext cx="1186622" cy="742249"/>
          </a:xfrm>
          <a:prstGeom prst="rect">
            <a:avLst/>
          </a:prstGeom>
        </p:spPr>
      </p:pic>
      <p:pic>
        <p:nvPicPr>
          <p:cNvPr id="55" name="Picture 54" descr="Icon&#10;&#10;Description automatically generated">
            <a:extLst>
              <a:ext uri="{FF2B5EF4-FFF2-40B4-BE49-F238E27FC236}">
                <a16:creationId xmlns:a16="http://schemas.microsoft.com/office/drawing/2014/main" id="{AFBFB7D2-CA47-764C-9C67-7A3E0BDE64D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076493" y="3406558"/>
            <a:ext cx="1186622" cy="742249"/>
          </a:xfrm>
          <a:prstGeom prst="rect">
            <a:avLst/>
          </a:prstGeom>
        </p:spPr>
      </p:pic>
      <p:pic>
        <p:nvPicPr>
          <p:cNvPr id="56" name="Picture 55" descr="Icon&#10;&#10;Description automatically generated">
            <a:extLst>
              <a:ext uri="{FF2B5EF4-FFF2-40B4-BE49-F238E27FC236}">
                <a16:creationId xmlns:a16="http://schemas.microsoft.com/office/drawing/2014/main" id="{E274B7E7-9CAF-E04D-94B6-DD08FD46FA4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6086471" y="4263914"/>
            <a:ext cx="1186622" cy="742249"/>
          </a:xfrm>
          <a:prstGeom prst="rect">
            <a:avLst/>
          </a:prstGeom>
        </p:spPr>
      </p:pic>
      <p:pic>
        <p:nvPicPr>
          <p:cNvPr id="57" name="Picture 56" descr="Icon&#10;&#10;Description automatically generated">
            <a:extLst>
              <a:ext uri="{FF2B5EF4-FFF2-40B4-BE49-F238E27FC236}">
                <a16:creationId xmlns:a16="http://schemas.microsoft.com/office/drawing/2014/main" id="{0E2F509A-8685-034F-B1A2-B2CB8257C52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076493" y="1852078"/>
            <a:ext cx="1186622" cy="742249"/>
          </a:xfrm>
          <a:prstGeom prst="rect">
            <a:avLst/>
          </a:prstGeom>
        </p:spPr>
      </p:pic>
      <p:pic>
        <p:nvPicPr>
          <p:cNvPr id="60" name="Picture 59" descr="Icon&#10;&#10;Description automatically generated">
            <a:extLst>
              <a:ext uri="{FF2B5EF4-FFF2-40B4-BE49-F238E27FC236}">
                <a16:creationId xmlns:a16="http://schemas.microsoft.com/office/drawing/2014/main" id="{AE2DC53B-6976-5945-A798-B3C83D2B9F3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6086471" y="2709434"/>
            <a:ext cx="1186622" cy="742249"/>
          </a:xfrm>
          <a:prstGeom prst="rect">
            <a:avLst/>
          </a:prstGeom>
        </p:spPr>
      </p:pic>
      <p:pic>
        <p:nvPicPr>
          <p:cNvPr id="61" name="Picture 60" descr="Icon&#10;&#10;Description automatically generated">
            <a:extLst>
              <a:ext uri="{FF2B5EF4-FFF2-40B4-BE49-F238E27FC236}">
                <a16:creationId xmlns:a16="http://schemas.microsoft.com/office/drawing/2014/main" id="{EAB8CF92-8C8E-A14E-A059-49807E3098A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076493" y="4887886"/>
            <a:ext cx="1186622" cy="742249"/>
          </a:xfrm>
          <a:prstGeom prst="rect">
            <a:avLst/>
          </a:prstGeom>
        </p:spPr>
      </p:pic>
      <p:pic>
        <p:nvPicPr>
          <p:cNvPr id="62" name="Picture 61" descr="Icon&#10;&#10;Description automatically generated">
            <a:extLst>
              <a:ext uri="{FF2B5EF4-FFF2-40B4-BE49-F238E27FC236}">
                <a16:creationId xmlns:a16="http://schemas.microsoft.com/office/drawing/2014/main" id="{38991E75-E9B5-684C-A229-A5F03B57672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6086471" y="5745242"/>
            <a:ext cx="1186622" cy="742249"/>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155CA6C2-9B45-45A4-9985-90349D66016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579881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EE704-EAEA-E542-B4BA-6E9CBC8E3105}"/>
              </a:ext>
            </a:extLst>
          </p:cNvPr>
          <p:cNvSpPr>
            <a:spLocks noGrp="1"/>
          </p:cNvSpPr>
          <p:nvPr>
            <p:ph type="title"/>
          </p:nvPr>
        </p:nvSpPr>
        <p:spPr/>
        <p:txBody>
          <a:bodyPr/>
          <a:lstStyle/>
          <a:p>
            <a:endParaRPr lang="en-US"/>
          </a:p>
        </p:txBody>
      </p:sp>
      <p:pic>
        <p:nvPicPr>
          <p:cNvPr id="12" name="Content Placeholder 11" descr="A picture containing text&#10;&#10;Description automatically generated">
            <a:extLst>
              <a:ext uri="{FF2B5EF4-FFF2-40B4-BE49-F238E27FC236}">
                <a16:creationId xmlns:a16="http://schemas.microsoft.com/office/drawing/2014/main" id="{D8ABC04A-5384-4B46-880E-C4A02F0655EF}"/>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2228144" y="1825625"/>
            <a:ext cx="7735712" cy="4351338"/>
          </a:xfrm>
        </p:spPr>
      </p:pic>
      <p:pic>
        <p:nvPicPr>
          <p:cNvPr id="4" name="Picture 3" descr="A cloud in the sky&#10;&#10;Description automatically generated with medium confidence">
            <a:extLst>
              <a:ext uri="{FF2B5EF4-FFF2-40B4-BE49-F238E27FC236}">
                <a16:creationId xmlns:a16="http://schemas.microsoft.com/office/drawing/2014/main" id="{07C19E03-FD48-2F46-BC30-3D8572DE31F9}"/>
              </a:ext>
            </a:extLst>
          </p:cNvPr>
          <p:cNvPicPr>
            <a:picLocks noChangeAspect="1"/>
          </p:cNvPicPr>
          <p:nvPr/>
        </p:nvPicPr>
        <p:blipFill>
          <a:blip r:embed="rId3"/>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75FD7C7D-8214-134F-8490-A4A3DD386F5B}"/>
              </a:ext>
            </a:extLst>
          </p:cNvPr>
          <p:cNvSpPr/>
          <p:nvPr/>
        </p:nvSpPr>
        <p:spPr>
          <a:xfrm>
            <a:off x="568473" y="2422311"/>
            <a:ext cx="3579856" cy="286292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71BB20E-8B41-654F-B4B5-3DD9D18FDDB2}"/>
              </a:ext>
            </a:extLst>
          </p:cNvPr>
          <p:cNvSpPr/>
          <p:nvPr/>
        </p:nvSpPr>
        <p:spPr>
          <a:xfrm>
            <a:off x="772460" y="2631788"/>
            <a:ext cx="2938508" cy="2462213"/>
          </a:xfrm>
          <a:prstGeom prst="rect">
            <a:avLst/>
          </a:prstGeom>
        </p:spPr>
        <p:txBody>
          <a:bodyPr wrap="square">
            <a:spAutoFit/>
          </a:bodyPr>
          <a:lstStyle/>
          <a:p>
            <a:r>
              <a:rPr lang="en-US" sz="2200" b="1" dirty="0">
                <a:solidFill>
                  <a:srgbClr val="004A6C"/>
                </a:solidFill>
                <a:latin typeface="Gilroy Bold" pitchFamily="2" charset="77"/>
              </a:rPr>
              <a:t>Keep a trash diary for the next week, record any items you throw away, what the material was and whether it was possible to recycle it.</a:t>
            </a:r>
            <a:endParaRPr lang="en-GB" sz="2200" b="1" dirty="0">
              <a:solidFill>
                <a:srgbClr val="004A6C"/>
              </a:solidFill>
              <a:latin typeface="Gilroy Bold" pitchFamily="2" charset="77"/>
            </a:endParaRPr>
          </a:p>
        </p:txBody>
      </p:sp>
      <p:pic>
        <p:nvPicPr>
          <p:cNvPr id="7" name="Picture 6" descr="A person writing on a book&#10;&#10;Description automatically generated with medium confidence">
            <a:extLst>
              <a:ext uri="{FF2B5EF4-FFF2-40B4-BE49-F238E27FC236}">
                <a16:creationId xmlns:a16="http://schemas.microsoft.com/office/drawing/2014/main" id="{2CD7659B-351E-5746-857E-C13F04AA48D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6E2F7024-837F-DE44-B932-9CD04039555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TextBox 8">
            <a:extLst>
              <a:ext uri="{FF2B5EF4-FFF2-40B4-BE49-F238E27FC236}">
                <a16:creationId xmlns:a16="http://schemas.microsoft.com/office/drawing/2014/main" id="{180688E3-16DF-E248-92EC-AF9E4B4DC2BF}"/>
              </a:ext>
            </a:extLst>
          </p:cNvPr>
          <p:cNvSpPr txBox="1"/>
          <p:nvPr/>
        </p:nvSpPr>
        <p:spPr>
          <a:xfrm>
            <a:off x="574554" y="902812"/>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Home learning</a:t>
            </a:r>
          </a:p>
        </p:txBody>
      </p:sp>
      <p:sp>
        <p:nvSpPr>
          <p:cNvPr id="10" name="Rectangle 9">
            <a:extLst>
              <a:ext uri="{FF2B5EF4-FFF2-40B4-BE49-F238E27FC236}">
                <a16:creationId xmlns:a16="http://schemas.microsoft.com/office/drawing/2014/main" id="{940A442A-AF00-B94A-8758-E45871FDAE0E}"/>
              </a:ext>
            </a:extLst>
          </p:cNvPr>
          <p:cNvSpPr/>
          <p:nvPr/>
        </p:nvSpPr>
        <p:spPr>
          <a:xfrm>
            <a:off x="1959725" y="2378297"/>
            <a:ext cx="3502485" cy="2462213"/>
          </a:xfrm>
          <a:prstGeom prst="rect">
            <a:avLst/>
          </a:prstGeom>
        </p:spPr>
        <p:txBody>
          <a:bodyPr wrap="square">
            <a:spAutoFit/>
          </a:bodyPr>
          <a:lstStyle/>
          <a:p>
            <a:r>
              <a:rPr lang="en-US" sz="2200" dirty="0">
                <a:solidFill>
                  <a:srgbClr val="004A6C"/>
                </a:solidFill>
                <a:latin typeface="Gilroy Bold" pitchFamily="2" charset="77"/>
              </a:rPr>
              <a:t>Keep a trash diary for the next week, record any items you throw away, what material it was made from and whether it was possible to recycle it.</a:t>
            </a:r>
            <a:endParaRPr lang="en-GB" sz="2200" dirty="0">
              <a:solidFill>
                <a:srgbClr val="004A6C"/>
              </a:solidFill>
              <a:latin typeface="Gilroy Bold" pitchFamily="2" charset="77"/>
            </a:endParaRPr>
          </a:p>
        </p:txBody>
      </p:sp>
      <p:pic>
        <p:nvPicPr>
          <p:cNvPr id="14" name="Picture 13" descr="A picture containing text&#10;&#10;Description automatically generated">
            <a:extLst>
              <a:ext uri="{FF2B5EF4-FFF2-40B4-BE49-F238E27FC236}">
                <a16:creationId xmlns:a16="http://schemas.microsoft.com/office/drawing/2014/main" id="{8FE7EC17-9F89-47FF-83A6-16D1B750E29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824425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43" y="1"/>
            <a:ext cx="12195143" cy="6858000"/>
          </a:xfrm>
          <a:prstGeom prst="rect">
            <a:avLst/>
          </a:prstGeom>
        </p:spPr>
      </p:pic>
      <p:graphicFrame>
        <p:nvGraphicFramePr>
          <p:cNvPr id="8" name="Table 7">
            <a:extLst>
              <a:ext uri="{FF2B5EF4-FFF2-40B4-BE49-F238E27FC236}">
                <a16:creationId xmlns:a16="http://schemas.microsoft.com/office/drawing/2014/main" id="{7D185C09-36CB-D94C-B155-428F4A7655D3}"/>
              </a:ext>
            </a:extLst>
          </p:cNvPr>
          <p:cNvGraphicFramePr>
            <a:graphicFrameLocks noGrp="1"/>
          </p:cNvGraphicFramePr>
          <p:nvPr>
            <p:extLst>
              <p:ext uri="{D42A27DB-BD31-4B8C-83A1-F6EECF244321}">
                <p14:modId xmlns:p14="http://schemas.microsoft.com/office/powerpoint/2010/main" val="798134261"/>
              </p:ext>
            </p:extLst>
          </p:nvPr>
        </p:nvGraphicFramePr>
        <p:xfrm>
          <a:off x="13419956" y="1550561"/>
          <a:ext cx="8428117" cy="4013719"/>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dirty="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dirty="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dirty="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Mixed bottles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mali</a:t>
                      </a:r>
                      <a:r>
                        <a:rPr lang="en-US" sz="1000" b="1" i="0" dirty="0">
                          <a:solidFill>
                            <a:schemeClr val="bg1"/>
                          </a:solidFill>
                          <a:latin typeface="Gilroy SemiBold" pitchFamily="2" charset="77"/>
                        </a:rPr>
                        <a:t> </a:t>
                      </a:r>
                      <a:r>
                        <a:rPr lang="en-US" sz="1000" b="1" i="0" dirty="0" err="1">
                          <a:solidFill>
                            <a:schemeClr val="bg1"/>
                          </a:solidFill>
                          <a:latin typeface="Gilroy SemiBold" pitchFamily="2" charset="77"/>
                        </a:rPr>
                        <a:t>maeder</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Pexels</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0">
                <a:tc>
                  <a:txBody>
                    <a:bodyPr/>
                    <a:lstStyle/>
                    <a:p>
                      <a:pPr algn="l"/>
                      <a:r>
                        <a:rPr lang="en-US" sz="1000" b="1" i="0">
                          <a:solidFill>
                            <a:schemeClr val="bg1"/>
                          </a:solidFill>
                          <a:latin typeface="Gilroy SemiBold" pitchFamily="2" charset="77"/>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Jonathan </a:t>
                      </a:r>
                      <a:r>
                        <a:rPr lang="en-US" sz="1000" b="1" i="0" dirty="0" err="1">
                          <a:solidFill>
                            <a:schemeClr val="bg1"/>
                          </a:solidFill>
                          <a:latin typeface="Gilroy SemiBold" pitchFamily="2" charset="77"/>
                        </a:rPr>
                        <a:t>Chng</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47835585"/>
                  </a:ext>
                </a:extLst>
              </a:tr>
              <a:tr h="0">
                <a:tc>
                  <a:txBody>
                    <a:bodyPr/>
                    <a:lstStyle/>
                    <a:p>
                      <a:pPr algn="l"/>
                      <a:r>
                        <a:rPr lang="en-US" sz="1000" b="1" i="0" dirty="0">
                          <a:solidFill>
                            <a:schemeClr val="bg1"/>
                          </a:solidFill>
                          <a:latin typeface="Gilroy SemiBold" pitchFamily="2" charset="77"/>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Wooden barn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Pixabay</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Pexels</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464646"/>
                  </a:ext>
                </a:extLst>
              </a:tr>
              <a:tr h="0">
                <a:tc>
                  <a:txBody>
                    <a:bodyPr/>
                    <a:lstStyle/>
                    <a:p>
                      <a:pPr algn="l"/>
                      <a:r>
                        <a:rPr lang="en-US" sz="1000" b="1" i="0" dirty="0">
                          <a:solidFill>
                            <a:schemeClr val="bg1"/>
                          </a:solidFill>
                          <a:latin typeface="Gilroy SemiBold" pitchFamily="2" charset="77"/>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Metal 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Markus </a:t>
                      </a:r>
                      <a:r>
                        <a:rPr lang="en-US" sz="1000" b="1" i="0" dirty="0" err="1">
                          <a:solidFill>
                            <a:schemeClr val="bg1"/>
                          </a:solidFill>
                          <a:latin typeface="Gilroy SemiBold" pitchFamily="2" charset="77"/>
                        </a:rPr>
                        <a:t>Spiske</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94904816"/>
                  </a:ext>
                </a:extLst>
              </a:tr>
              <a:tr h="0">
                <a:tc>
                  <a:txBody>
                    <a:bodyPr/>
                    <a:lstStyle/>
                    <a:p>
                      <a:pPr algn="l"/>
                      <a:r>
                        <a:rPr lang="en-US" sz="1000" b="1" i="0" dirty="0">
                          <a:solidFill>
                            <a:schemeClr val="bg1"/>
                          </a:solidFill>
                          <a:latin typeface="Gilroy SemiBold" pitchFamily="2" charset="77"/>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Glass jars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Yulia</a:t>
                      </a:r>
                      <a:r>
                        <a:rPr lang="en-US" sz="1000" b="1" i="0" dirty="0">
                          <a:solidFill>
                            <a:schemeClr val="bg1"/>
                          </a:solidFill>
                          <a:latin typeface="Gilroy SemiBold" pitchFamily="2" charset="77"/>
                        </a:rPr>
                        <a:t> </a:t>
                      </a:r>
                      <a:r>
                        <a:rPr lang="en-US" sz="1000" b="1" i="0" dirty="0" err="1">
                          <a:solidFill>
                            <a:schemeClr val="bg1"/>
                          </a:solidFill>
                          <a:latin typeface="Gilroy SemiBold" pitchFamily="2" charset="77"/>
                        </a:rPr>
                        <a:t>Khlebnikova</a:t>
                      </a:r>
                      <a:r>
                        <a:rPr lang="en-US" sz="1000" b="1" i="0" dirty="0">
                          <a:solidFill>
                            <a:schemeClr val="bg1"/>
                          </a:solidFill>
                          <a:latin typeface="Gilroy SemiBold" pitchFamily="2" charset="77"/>
                        </a:rPr>
                        <a:t> </a:t>
                      </a:r>
                      <a:r>
                        <a:rPr lang="en-US" sz="1000" b="1" i="0" dirty="0" err="1">
                          <a:solidFill>
                            <a:schemeClr val="bg1"/>
                          </a:solidFill>
                          <a:latin typeface="Gilroy SemiBold" pitchFamily="2" charset="77"/>
                        </a:rPr>
                        <a:t>vUnsplash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48558631"/>
                  </a:ext>
                </a:extLst>
              </a:tr>
              <a:tr h="0">
                <a:tc>
                  <a:txBody>
                    <a:bodyPr/>
                    <a:lstStyle/>
                    <a:p>
                      <a:pPr algn="l"/>
                      <a:r>
                        <a:rPr lang="en-US" sz="1000" b="1" i="0" dirty="0">
                          <a:solidFill>
                            <a:schemeClr val="bg1"/>
                          </a:solidFill>
                          <a:latin typeface="Gilroy SemiBold" pitchFamily="2" charset="77"/>
                        </a:rPr>
                        <a:t>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Plastic toys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Rawpixels.com</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Pexels</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88901597"/>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Plastic cutlery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Alexas</a:t>
                      </a:r>
                      <a:r>
                        <a:rPr lang="en-US" sz="1000" b="1" i="0" dirty="0">
                          <a:solidFill>
                            <a:schemeClr val="bg1"/>
                          </a:solidFill>
                          <a:latin typeface="Gilroy SemiBold" pitchFamily="2" charset="77"/>
                        </a:rPr>
                        <a:t> </a:t>
                      </a:r>
                      <a:r>
                        <a:rPr lang="en-US" sz="1000" b="1" i="0" dirty="0" err="1">
                          <a:solidFill>
                            <a:schemeClr val="bg1"/>
                          </a:solidFill>
                          <a:latin typeface="Gilroy SemiBold" pitchFamily="2" charset="77"/>
                        </a:rPr>
                        <a:t>Fotos</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Pixabay</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19490763"/>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Sponge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Capri23auto via </a:t>
                      </a:r>
                      <a:r>
                        <a:rPr lang="en-US" sz="1000" b="1" i="0" err="1">
                          <a:solidFill>
                            <a:schemeClr val="bg1"/>
                          </a:solidFill>
                          <a:latin typeface="Gilroy SemiBold" pitchFamily="2" charset="77"/>
                        </a:rPr>
                        <a:t>Pixabay</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9579365"/>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Packaged strawberries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Albany Colley via </a:t>
                      </a:r>
                      <a:r>
                        <a:rPr lang="en-US" sz="1000" b="1" i="0" dirty="0" err="1">
                          <a:solidFill>
                            <a:schemeClr val="bg1"/>
                          </a:solidFill>
                          <a:latin typeface="Gilroy SemiBold" pitchFamily="2" charset="77"/>
                        </a:rPr>
                        <a:t>Pixabay</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86610834"/>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Muffin via </a:t>
                      </a:r>
                      <a:r>
                        <a:rPr lang="en-US" sz="1000" b="1" i="0" dirty="0" err="1">
                          <a:solidFill>
                            <a:schemeClr val="bg1"/>
                          </a:solidFill>
                          <a:latin typeface="Gilroy SemiBold" pitchFamily="2" charset="77"/>
                        </a:rPr>
                        <a:t>Pexels</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81913553"/>
                  </a:ext>
                </a:extLst>
              </a:tr>
              <a:tr h="158231">
                <a:tc>
                  <a:txBody>
                    <a:bodyPr/>
                    <a:lstStyle/>
                    <a:p>
                      <a:pPr algn="l"/>
                      <a:r>
                        <a:rPr lang="en-US" sz="1000" b="1" i="0" dirty="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Basketball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Skeeze</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Pixabay</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20176359"/>
                  </a:ext>
                </a:extLst>
              </a:tr>
              <a:tr h="197947">
                <a:tc>
                  <a:txBody>
                    <a:bodyPr/>
                    <a:lstStyle/>
                    <a:p>
                      <a:pPr algn="l"/>
                      <a:r>
                        <a:rPr lang="en-US" sz="1000" b="1" i="0" dirty="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Highlighters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Mitchell Luo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47100944"/>
                  </a:ext>
                </a:extLst>
              </a:tr>
              <a:tr h="0">
                <a:tc>
                  <a:txBody>
                    <a:bodyPr/>
                    <a:lstStyle/>
                    <a:p>
                      <a:pPr algn="l"/>
                      <a:r>
                        <a:rPr lang="en-US" sz="1000" b="1" i="0" dirty="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Plastic toys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Nareeta</a:t>
                      </a:r>
                      <a:r>
                        <a:rPr lang="en-US" sz="1000" b="1" i="0" dirty="0">
                          <a:solidFill>
                            <a:schemeClr val="bg1"/>
                          </a:solidFill>
                          <a:latin typeface="Gilroy SemiBold" pitchFamily="2" charset="77"/>
                        </a:rPr>
                        <a:t> Martin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4886447"/>
                  </a:ext>
                </a:extLst>
              </a:tr>
              <a:tr h="0">
                <a:tc>
                  <a:txBody>
                    <a:bodyPr/>
                    <a:lstStyle/>
                    <a:p>
                      <a:pPr algn="l"/>
                      <a:r>
                        <a:rPr lang="en-US" sz="1000" b="1" i="0" dirty="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Chocolate bars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Denny </a:t>
                      </a:r>
                      <a:r>
                        <a:rPr lang="en-US" sz="1000" b="1" i="0" dirty="0" err="1">
                          <a:solidFill>
                            <a:schemeClr val="bg1"/>
                          </a:solidFill>
                          <a:latin typeface="Gilroy SemiBold" pitchFamily="2" charset="77"/>
                        </a:rPr>
                        <a:t>Mullerv</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26290543"/>
                  </a:ext>
                </a:extLst>
              </a:tr>
              <a:tr h="290707">
                <a:tc>
                  <a:txBody>
                    <a:bodyPr/>
                    <a:lstStyle/>
                    <a:p>
                      <a:pPr algn="l"/>
                      <a:r>
                        <a:rPr lang="en-US" sz="1000" b="1" i="0" dirty="0">
                          <a:solidFill>
                            <a:schemeClr val="bg1"/>
                          </a:solidFill>
                          <a:latin typeface="Gilroy SemiBold" pitchFamily="2" charset="77"/>
                        </a:rPr>
                        <a:t>17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Ocean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Greg Becker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76484960"/>
                  </a:ext>
                </a:extLst>
              </a:tr>
            </a:tbl>
          </a:graphicData>
        </a:graphic>
      </p:graphicFrame>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5327" y="7775408"/>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Image credits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078960"/>
            <a:ext cx="4010558" cy="307777"/>
          </a:xfrm>
          <a:prstGeom prst="rect">
            <a:avLst/>
          </a:prstGeom>
          <a:noFill/>
        </p:spPr>
        <p:txBody>
          <a:bodyPr wrap="square" rtlCol="0">
            <a:spAutoFit/>
          </a:bodyPr>
          <a:lstStyle/>
          <a:p>
            <a:r>
              <a:rPr lang="en-US" sz="1400" dirty="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graphicFrame>
        <p:nvGraphicFramePr>
          <p:cNvPr id="13" name="Table 12">
            <a:extLst>
              <a:ext uri="{FF2B5EF4-FFF2-40B4-BE49-F238E27FC236}">
                <a16:creationId xmlns:a16="http://schemas.microsoft.com/office/drawing/2014/main" id="{0153CB05-149A-CC43-8840-5A607B45A672}"/>
              </a:ext>
            </a:extLst>
          </p:cNvPr>
          <p:cNvGraphicFramePr>
            <a:graphicFrameLocks noGrp="1"/>
          </p:cNvGraphicFramePr>
          <p:nvPr>
            <p:extLst>
              <p:ext uri="{D42A27DB-BD31-4B8C-83A1-F6EECF244321}">
                <p14:modId xmlns:p14="http://schemas.microsoft.com/office/powerpoint/2010/main" val="218122568"/>
              </p:ext>
            </p:extLst>
          </p:nvPr>
        </p:nvGraphicFramePr>
        <p:xfrm>
          <a:off x="665137" y="1880845"/>
          <a:ext cx="8428117" cy="4653799"/>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dirty="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dirty="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dirty="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Sunset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Pexels</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195176">
                <a:tc>
                  <a:txBody>
                    <a:bodyPr/>
                    <a:lstStyle/>
                    <a:p>
                      <a:pPr algn="l"/>
                      <a:r>
                        <a:rPr lang="en-US" sz="1000" b="1" i="0" dirty="0">
                          <a:solidFill>
                            <a:schemeClr val="bg1"/>
                          </a:solidFill>
                          <a:latin typeface="Gilroy SemiBold" pitchFamily="2" charset="77"/>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Muffin via </a:t>
                      </a:r>
                      <a:r>
                        <a:rPr lang="en-US" sz="1000" b="1" i="0" kern="1200" dirty="0" err="1">
                          <a:solidFill>
                            <a:schemeClr val="bg1"/>
                          </a:solidFill>
                          <a:latin typeface="Gilroy SemiBold" pitchFamily="2" charset="77"/>
                          <a:ea typeface="+mn-ea"/>
                          <a:cs typeface="+mn-cs"/>
                        </a:rPr>
                        <a:t>Pexels</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473244245"/>
                  </a:ext>
                </a:extLst>
              </a:tr>
              <a:tr h="0">
                <a:tc>
                  <a:txBody>
                    <a:bodyPr/>
                    <a:lstStyle/>
                    <a:p>
                      <a:pPr algn="l"/>
                      <a:r>
                        <a:rPr lang="en-US" sz="1000" b="1" i="0" dirty="0">
                          <a:solidFill>
                            <a:schemeClr val="bg1"/>
                          </a:solidFill>
                          <a:latin typeface="Gilroy SemiBold" pitchFamily="2" charset="77"/>
                        </a:rPr>
                        <a:t>4, 5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Ocean waves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GB" sz="1000" b="1" i="0" kern="1200" dirty="0">
                          <a:solidFill>
                            <a:schemeClr val="bg1"/>
                          </a:solidFill>
                          <a:latin typeface="Gilroy SemiBold" pitchFamily="2" charset="77"/>
                          <a:ea typeface="+mn-ea"/>
                          <a:cs typeface="+mn-cs"/>
                        </a:rPr>
                        <a:t>By Greg Becker via </a:t>
                      </a:r>
                      <a:r>
                        <a:rPr lang="en-GB"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47835585"/>
                  </a:ext>
                </a:extLst>
              </a:tr>
              <a:tr h="0">
                <a:tc>
                  <a:txBody>
                    <a:bodyPr/>
                    <a:lstStyle/>
                    <a:p>
                      <a:pPr algn="l"/>
                      <a:r>
                        <a:rPr lang="en-US" sz="1000" b="1" i="0" dirty="0">
                          <a:solidFill>
                            <a:schemeClr val="bg1"/>
                          </a:solidFill>
                          <a:latin typeface="Gilroy SemiBold" pitchFamily="2" charset="77"/>
                        </a:rPr>
                        <a:t>7, 9, 11, 13, 15, 17, 23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Ocean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Greg </a:t>
                      </a:r>
                      <a:r>
                        <a:rPr lang="en-US" sz="1000" b="1" i="0" dirty="0" err="1">
                          <a:solidFill>
                            <a:schemeClr val="bg1"/>
                          </a:solidFill>
                          <a:latin typeface="Gilroy SemiBold" pitchFamily="2" charset="77"/>
                        </a:rPr>
                        <a:t>Nerantzakis</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727936045"/>
                  </a:ext>
                </a:extLst>
              </a:tr>
              <a:tr h="0">
                <a:tc>
                  <a:txBody>
                    <a:bodyPr/>
                    <a:lstStyle/>
                    <a:p>
                      <a:pPr algn="l"/>
                      <a:r>
                        <a:rPr lang="en-US" sz="1000" b="1" i="0" dirty="0">
                          <a:solidFill>
                            <a:schemeClr val="bg1"/>
                          </a:solidFill>
                          <a:latin typeface="Gilroy SemiBold" pitchFamily="2" charset="77"/>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Fish on hook</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Chris Hardy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464646"/>
                  </a:ext>
                </a:extLst>
              </a:tr>
              <a:tr h="0">
                <a:tc>
                  <a:txBody>
                    <a:bodyPr/>
                    <a:lstStyle/>
                    <a:p>
                      <a:pPr algn="l"/>
                      <a:r>
                        <a:rPr lang="en-US" sz="1000" b="1" i="0" dirty="0">
                          <a:solidFill>
                            <a:schemeClr val="bg1"/>
                          </a:solidFill>
                          <a:latin typeface="Gilroy SemiBold" pitchFamily="2" charset="77"/>
                        </a:rPr>
                        <a:t>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Fish on banana leaves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i="0" kern="1200" dirty="0">
                          <a:solidFill>
                            <a:schemeClr val="bg1"/>
                          </a:solidFill>
                          <a:latin typeface="Gilroy SemiBold" pitchFamily="2" charset="77"/>
                          <a:ea typeface="+mn-ea"/>
                          <a:cs typeface="+mn-cs"/>
                        </a:rPr>
                        <a:t>By Avel </a:t>
                      </a:r>
                      <a:r>
                        <a:rPr lang="en-GB" sz="1000" b="1" i="0" kern="1200" dirty="0" err="1">
                          <a:solidFill>
                            <a:schemeClr val="bg1"/>
                          </a:solidFill>
                          <a:latin typeface="Gilroy SemiBold" pitchFamily="2" charset="77"/>
                          <a:ea typeface="+mn-ea"/>
                          <a:cs typeface="+mn-cs"/>
                        </a:rPr>
                        <a:t>Chuklanov</a:t>
                      </a:r>
                      <a:r>
                        <a:rPr lang="en-GB" sz="1000" b="1" i="0" kern="1200" dirty="0">
                          <a:solidFill>
                            <a:schemeClr val="bg1"/>
                          </a:solidFill>
                          <a:latin typeface="Gilroy SemiBold" pitchFamily="2" charset="77"/>
                          <a:ea typeface="+mn-ea"/>
                          <a:cs typeface="+mn-cs"/>
                        </a:rPr>
                        <a:t> via </a:t>
                      </a:r>
                      <a:r>
                        <a:rPr lang="en-GB"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94904816"/>
                  </a:ext>
                </a:extLst>
              </a:tr>
              <a:tr h="0">
                <a:tc>
                  <a:txBody>
                    <a:bodyPr/>
                    <a:lstStyle/>
                    <a:p>
                      <a:pPr algn="l"/>
                      <a:r>
                        <a:rPr lang="en-US" sz="1000" b="1" i="0" dirty="0">
                          <a:solidFill>
                            <a:schemeClr val="bg1"/>
                          </a:solidFill>
                          <a:latin typeface="Gilroy SemiBold" pitchFamily="2" charset="77"/>
                        </a:rPr>
                        <a:t>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Shipping containers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Ian Taylor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48558631"/>
                  </a:ext>
                </a:extLst>
              </a:tr>
              <a:tr h="0">
                <a:tc>
                  <a:txBody>
                    <a:bodyPr/>
                    <a:lstStyle/>
                    <a:p>
                      <a:pPr algn="l"/>
                      <a:r>
                        <a:rPr lang="en-US" sz="1000" b="1" i="0" dirty="0">
                          <a:solidFill>
                            <a:schemeClr val="bg1"/>
                          </a:solidFill>
                          <a:latin typeface="Gilroy SemiBold" pitchFamily="2" charset="77"/>
                        </a:rPr>
                        <a:t>14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Bottle on beach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Ishan </a:t>
                      </a:r>
                      <a:r>
                        <a:rPr lang="en-US" sz="1000" b="1" i="0" kern="1200" dirty="0" err="1">
                          <a:solidFill>
                            <a:schemeClr val="bg1"/>
                          </a:solidFill>
                          <a:latin typeface="Gilroy SemiBold" pitchFamily="2" charset="77"/>
                          <a:ea typeface="+mn-ea"/>
                          <a:cs typeface="+mn-cs"/>
                        </a:rPr>
                        <a:t>Seefromthesky</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88901597"/>
                  </a:ext>
                </a:extLst>
              </a:tr>
              <a:tr h="0">
                <a:tc>
                  <a:txBody>
                    <a:bodyPr/>
                    <a:lstStyle/>
                    <a:p>
                      <a:pPr algn="l"/>
                      <a:r>
                        <a:rPr lang="en-US" sz="1000" b="1" i="0" dirty="0">
                          <a:solidFill>
                            <a:schemeClr val="bg1"/>
                          </a:solidFill>
                          <a:latin typeface="Gilroy SemiBold" pitchFamily="2" charset="77"/>
                        </a:rPr>
                        <a:t>16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Fuel pump</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Erik Mclean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19490763"/>
                  </a:ext>
                </a:extLst>
              </a:tr>
              <a:tr h="0">
                <a:tc>
                  <a:txBody>
                    <a:bodyPr/>
                    <a:lstStyle/>
                    <a:p>
                      <a:pPr algn="l"/>
                      <a:r>
                        <a:rPr lang="en-US" sz="1000" b="1" i="0" dirty="0">
                          <a:solidFill>
                            <a:schemeClr val="bg1"/>
                          </a:solidFill>
                          <a:latin typeface="Gilroy SemiBold" pitchFamily="2" charset="77"/>
                        </a:rPr>
                        <a:t>18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Sunset boating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Markos </a:t>
                      </a:r>
                      <a:r>
                        <a:rPr lang="en-US" sz="1000" b="1" i="0" kern="1200" dirty="0" err="1">
                          <a:solidFill>
                            <a:schemeClr val="bg1"/>
                          </a:solidFill>
                          <a:latin typeface="Gilroy SemiBold" pitchFamily="2" charset="77"/>
                          <a:ea typeface="+mn-ea"/>
                          <a:cs typeface="+mn-cs"/>
                        </a:rPr>
                        <a:t>Mant</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9579365"/>
                  </a:ext>
                </a:extLst>
              </a:tr>
              <a:tr h="0">
                <a:tc>
                  <a:txBody>
                    <a:bodyPr/>
                    <a:lstStyle/>
                    <a:p>
                      <a:pPr algn="l"/>
                      <a:r>
                        <a:rPr lang="en-US" sz="1000" b="1" i="0" dirty="0">
                          <a:solidFill>
                            <a:schemeClr val="bg1"/>
                          </a:solidFill>
                          <a:latin typeface="Gilroy SemiBold" pitchFamily="2" charset="77"/>
                        </a:rPr>
                        <a:t>22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Journal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Peter </a:t>
                      </a:r>
                      <a:r>
                        <a:rPr lang="en-US" sz="1000" b="1" i="0" dirty="0" err="1">
                          <a:solidFill>
                            <a:schemeClr val="bg1"/>
                          </a:solidFill>
                          <a:latin typeface="Gilroy SemiBold" pitchFamily="2" charset="77"/>
                        </a:rPr>
                        <a:t>Olexa</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86610834"/>
                  </a:ext>
                </a:extLst>
              </a:tr>
              <a:tr h="0">
                <a:tc>
                  <a:txBody>
                    <a:bodyPr/>
                    <a:lstStyle/>
                    <a:p>
                      <a:pPr algn="l"/>
                      <a:r>
                        <a:rPr lang="en-US" sz="1000" b="1" i="0" dirty="0">
                          <a:solidFill>
                            <a:schemeClr val="bg1"/>
                          </a:solidFill>
                          <a:latin typeface="Gilroy SemiBold" pitchFamily="2" charset="77"/>
                        </a:rPr>
                        <a:t>23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Ocean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Greg </a:t>
                      </a:r>
                      <a:r>
                        <a:rPr lang="en-US" sz="1000" b="1" i="0" dirty="0" err="1">
                          <a:solidFill>
                            <a:schemeClr val="bg1"/>
                          </a:solidFill>
                          <a:latin typeface="Gilroy SemiBold" pitchFamily="2" charset="77"/>
                        </a:rPr>
                        <a:t>Nerantzakis</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81913553"/>
                  </a:ext>
                </a:extLst>
              </a:tr>
              <a:tr h="158231">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20176359"/>
                  </a:ext>
                </a:extLst>
              </a:tr>
              <a:tr h="197947">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47100944"/>
                  </a:ext>
                </a:extLst>
              </a:tr>
              <a:tr h="0">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4886447"/>
                  </a:ext>
                </a:extLst>
              </a:tr>
              <a:tr h="0">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26290543"/>
                  </a:ext>
                </a:extLst>
              </a:tr>
              <a:tr h="290707">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76484960"/>
                  </a:ext>
                </a:extLst>
              </a:tr>
            </a:tbl>
          </a:graphicData>
        </a:graphic>
      </p:graphicFrame>
    </p:spTree>
    <p:extLst>
      <p:ext uri="{BB962C8B-B14F-4D97-AF65-F5344CB8AC3E}">
        <p14:creationId xmlns:p14="http://schemas.microsoft.com/office/powerpoint/2010/main" val="271819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ypewriter&#10;&#10;Description automatically generated">
            <a:extLst>
              <a:ext uri="{FF2B5EF4-FFF2-40B4-BE49-F238E27FC236}">
                <a16:creationId xmlns:a16="http://schemas.microsoft.com/office/drawing/2014/main" id="{2A059840-566C-F441-8629-4D53F2C716D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14860" cy="6881405"/>
          </a:xfrm>
          <a:prstGeom prst="rect">
            <a:avLst/>
          </a:prstGeom>
        </p:spPr>
      </p:pic>
      <p:sp>
        <p:nvSpPr>
          <p:cNvPr id="39" name="Rectangle 38">
            <a:extLst>
              <a:ext uri="{FF2B5EF4-FFF2-40B4-BE49-F238E27FC236}">
                <a16:creationId xmlns:a16="http://schemas.microsoft.com/office/drawing/2014/main" id="{FEAEDD45-6916-8848-8723-9B2C27D41ECC}"/>
              </a:ext>
            </a:extLst>
          </p:cNvPr>
          <p:cNvSpPr/>
          <p:nvPr/>
        </p:nvSpPr>
        <p:spPr>
          <a:xfrm>
            <a:off x="7620" y="0"/>
            <a:ext cx="12176762"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35AB48-64E2-0A47-9026-3F2AD5DBC8D5}"/>
              </a:ext>
            </a:extLst>
          </p:cNvPr>
          <p:cNvSpPr/>
          <p:nvPr/>
        </p:nvSpPr>
        <p:spPr>
          <a:xfrm>
            <a:off x="532800" y="2299795"/>
            <a:ext cx="3414774"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A07E27-2CC2-0849-A711-63CC28648F2F}"/>
              </a:ext>
            </a:extLst>
          </p:cNvPr>
          <p:cNvSpPr/>
          <p:nvPr/>
        </p:nvSpPr>
        <p:spPr>
          <a:xfrm>
            <a:off x="659494" y="2316892"/>
            <a:ext cx="3288080" cy="769441"/>
          </a:xfrm>
          <a:prstGeom prst="rect">
            <a:avLst/>
          </a:prstGeom>
        </p:spPr>
        <p:txBody>
          <a:bodyPr wrap="none">
            <a:spAutoFit/>
          </a:bodyPr>
          <a:lstStyle/>
          <a:p>
            <a:r>
              <a:rPr lang="en-US" sz="4400" b="1" dirty="0">
                <a:solidFill>
                  <a:srgbClr val="004A6C"/>
                </a:solidFill>
                <a:latin typeface="Gilroy Bold" pitchFamily="2" charset="77"/>
              </a:rPr>
              <a:t>Dependent </a:t>
            </a:r>
          </a:p>
        </p:txBody>
      </p:sp>
      <p:pic>
        <p:nvPicPr>
          <p:cNvPr id="3" name="Picture 2">
            <a:extLst>
              <a:ext uri="{FF2B5EF4-FFF2-40B4-BE49-F238E27FC236}">
                <a16:creationId xmlns:a16="http://schemas.microsoft.com/office/drawing/2014/main" id="{5F9BE9A2-723D-1C42-9BC7-7EE359D9BB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19" y="9758"/>
            <a:ext cx="12192000" cy="6858000"/>
          </a:xfrm>
          <a:prstGeom prst="rect">
            <a:avLst/>
          </a:prstGeom>
        </p:spPr>
      </p:pic>
      <p:sp>
        <p:nvSpPr>
          <p:cNvPr id="31" name="TextBox 30">
            <a:extLst>
              <a:ext uri="{FF2B5EF4-FFF2-40B4-BE49-F238E27FC236}">
                <a16:creationId xmlns:a16="http://schemas.microsoft.com/office/drawing/2014/main" id="{9A3FA59B-D8B1-7D47-9013-44B6108BB1AA}"/>
              </a:ext>
            </a:extLst>
          </p:cNvPr>
          <p:cNvSpPr txBox="1"/>
          <p:nvPr/>
        </p:nvSpPr>
        <p:spPr>
          <a:xfrm>
            <a:off x="574554" y="902813"/>
            <a:ext cx="3173084" cy="584775"/>
          </a:xfrm>
          <a:prstGeom prst="rect">
            <a:avLst/>
          </a:prstGeom>
          <a:noFill/>
        </p:spPr>
        <p:txBody>
          <a:bodyPr wrap="square" rtlCol="0">
            <a:spAutoFit/>
          </a:bodyPr>
          <a:lstStyle/>
          <a:p>
            <a:r>
              <a:rPr lang="en-US" sz="3200" b="1" dirty="0">
                <a:solidFill>
                  <a:srgbClr val="004A6C"/>
                </a:solidFill>
                <a:latin typeface="Gilroy Black" pitchFamily="2" charset="77"/>
              </a:rPr>
              <a:t>Key vocabulary</a:t>
            </a:r>
          </a:p>
        </p:txBody>
      </p:sp>
      <p:sp>
        <p:nvSpPr>
          <p:cNvPr id="30" name="Rectangle 29">
            <a:extLst>
              <a:ext uri="{FF2B5EF4-FFF2-40B4-BE49-F238E27FC236}">
                <a16:creationId xmlns:a16="http://schemas.microsoft.com/office/drawing/2014/main" id="{507F5344-074A-5D44-A199-F40942C88AA7}"/>
              </a:ext>
            </a:extLst>
          </p:cNvPr>
          <p:cNvSpPr/>
          <p:nvPr/>
        </p:nvSpPr>
        <p:spPr>
          <a:xfrm>
            <a:off x="4217117" y="2299795"/>
            <a:ext cx="2362385"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40031B7A-406B-6D48-9088-80C00796AC51}"/>
              </a:ext>
            </a:extLst>
          </p:cNvPr>
          <p:cNvSpPr/>
          <p:nvPr/>
        </p:nvSpPr>
        <p:spPr>
          <a:xfrm>
            <a:off x="4343811" y="2316892"/>
            <a:ext cx="2064989" cy="769441"/>
          </a:xfrm>
          <a:prstGeom prst="rect">
            <a:avLst/>
          </a:prstGeom>
        </p:spPr>
        <p:txBody>
          <a:bodyPr wrap="none">
            <a:spAutoFit/>
          </a:bodyPr>
          <a:lstStyle/>
          <a:p>
            <a:r>
              <a:rPr lang="en-US" sz="4400" b="1" dirty="0">
                <a:solidFill>
                  <a:srgbClr val="004A6C"/>
                </a:solidFill>
                <a:latin typeface="Gilroy Bold" pitchFamily="2" charset="77"/>
              </a:rPr>
              <a:t>Protein</a:t>
            </a:r>
          </a:p>
        </p:txBody>
      </p:sp>
      <p:sp>
        <p:nvSpPr>
          <p:cNvPr id="33" name="Rectangle 32">
            <a:extLst>
              <a:ext uri="{FF2B5EF4-FFF2-40B4-BE49-F238E27FC236}">
                <a16:creationId xmlns:a16="http://schemas.microsoft.com/office/drawing/2014/main" id="{747FDE1A-5A2C-AE40-B598-A9F1C49209D9}"/>
              </a:ext>
            </a:extLst>
          </p:cNvPr>
          <p:cNvSpPr/>
          <p:nvPr/>
        </p:nvSpPr>
        <p:spPr>
          <a:xfrm>
            <a:off x="6873937" y="2299795"/>
            <a:ext cx="3650463"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00D08AB0-A8FF-7246-92A4-3F9592C23F09}"/>
              </a:ext>
            </a:extLst>
          </p:cNvPr>
          <p:cNvSpPr/>
          <p:nvPr/>
        </p:nvSpPr>
        <p:spPr>
          <a:xfrm>
            <a:off x="7000632" y="2316892"/>
            <a:ext cx="3435556" cy="769441"/>
          </a:xfrm>
          <a:prstGeom prst="rect">
            <a:avLst/>
          </a:prstGeom>
        </p:spPr>
        <p:txBody>
          <a:bodyPr wrap="none">
            <a:spAutoFit/>
          </a:bodyPr>
          <a:lstStyle/>
          <a:p>
            <a:r>
              <a:rPr lang="en-US" sz="4400" b="1" dirty="0">
                <a:solidFill>
                  <a:srgbClr val="004A6C"/>
                </a:solidFill>
                <a:latin typeface="Gilroy Bold" pitchFamily="2" charset="77"/>
              </a:rPr>
              <a:t>Disorientate</a:t>
            </a:r>
          </a:p>
        </p:txBody>
      </p:sp>
      <p:sp>
        <p:nvSpPr>
          <p:cNvPr id="35" name="Rectangle 34">
            <a:extLst>
              <a:ext uri="{FF2B5EF4-FFF2-40B4-BE49-F238E27FC236}">
                <a16:creationId xmlns:a16="http://schemas.microsoft.com/office/drawing/2014/main" id="{9E486287-FC40-8541-8550-F22092CCCDCF}"/>
              </a:ext>
            </a:extLst>
          </p:cNvPr>
          <p:cNvSpPr/>
          <p:nvPr/>
        </p:nvSpPr>
        <p:spPr>
          <a:xfrm>
            <a:off x="532800" y="3484910"/>
            <a:ext cx="3214838"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3B01393D-A4F4-AE4E-9781-41F6CDE7DB39}"/>
              </a:ext>
            </a:extLst>
          </p:cNvPr>
          <p:cNvSpPr/>
          <p:nvPr/>
        </p:nvSpPr>
        <p:spPr>
          <a:xfrm>
            <a:off x="659494" y="3490936"/>
            <a:ext cx="2999539" cy="769441"/>
          </a:xfrm>
          <a:prstGeom prst="rect">
            <a:avLst/>
          </a:prstGeom>
        </p:spPr>
        <p:txBody>
          <a:bodyPr wrap="none">
            <a:spAutoFit/>
          </a:bodyPr>
          <a:lstStyle/>
          <a:p>
            <a:r>
              <a:rPr lang="en-US" sz="4400" b="1" dirty="0">
                <a:solidFill>
                  <a:srgbClr val="004A6C"/>
                </a:solidFill>
                <a:latin typeface="Gilroy Bold" pitchFamily="2" charset="77"/>
              </a:rPr>
              <a:t>Fragments</a:t>
            </a:r>
          </a:p>
        </p:txBody>
      </p:sp>
      <p:sp>
        <p:nvSpPr>
          <p:cNvPr id="37" name="Rectangle 36">
            <a:extLst>
              <a:ext uri="{FF2B5EF4-FFF2-40B4-BE49-F238E27FC236}">
                <a16:creationId xmlns:a16="http://schemas.microsoft.com/office/drawing/2014/main" id="{9EDD7C59-F116-FB44-ABC0-F0CA2CD24B68}"/>
              </a:ext>
            </a:extLst>
          </p:cNvPr>
          <p:cNvSpPr/>
          <p:nvPr/>
        </p:nvSpPr>
        <p:spPr>
          <a:xfrm>
            <a:off x="4003808" y="3473839"/>
            <a:ext cx="2734499"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0273F2EF-A4AE-BA4E-8B30-9B48D653CABF}"/>
              </a:ext>
            </a:extLst>
          </p:cNvPr>
          <p:cNvSpPr/>
          <p:nvPr/>
        </p:nvSpPr>
        <p:spPr>
          <a:xfrm>
            <a:off x="4130503" y="3490936"/>
            <a:ext cx="2502608" cy="769441"/>
          </a:xfrm>
          <a:prstGeom prst="rect">
            <a:avLst/>
          </a:prstGeom>
        </p:spPr>
        <p:txBody>
          <a:bodyPr wrap="none">
            <a:spAutoFit/>
          </a:bodyPr>
          <a:lstStyle/>
          <a:p>
            <a:r>
              <a:rPr lang="en-US" sz="4400" b="1" dirty="0">
                <a:solidFill>
                  <a:srgbClr val="004A6C"/>
                </a:solidFill>
                <a:latin typeface="Gilroy Bold" pitchFamily="2" charset="77"/>
              </a:rPr>
              <a:t>Degrade</a:t>
            </a:r>
          </a:p>
        </p:txBody>
      </p:sp>
      <p:pic>
        <p:nvPicPr>
          <p:cNvPr id="5" name="Picture 4" descr="Text&#10;&#10;Description automatically generated with low confidence">
            <a:extLst>
              <a:ext uri="{FF2B5EF4-FFF2-40B4-BE49-F238E27FC236}">
                <a16:creationId xmlns:a16="http://schemas.microsoft.com/office/drawing/2014/main" id="{A64E3141-016F-43BE-83B0-979A3C123A7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39444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ody of water with waves&#10;&#10;Description automatically generated with low confidence">
            <a:extLst>
              <a:ext uri="{FF2B5EF4-FFF2-40B4-BE49-F238E27FC236}">
                <a16:creationId xmlns:a16="http://schemas.microsoft.com/office/drawing/2014/main" id="{A7D7D441-0DD6-A84E-A66D-C02308BC781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2191999" cy="6858001"/>
          </a:xfrm>
          <a:prstGeom prst="rect">
            <a:avLst/>
          </a:prstGeom>
        </p:spPr>
      </p:pic>
      <p:sp>
        <p:nvSpPr>
          <p:cNvPr id="62" name="Rectangle 61">
            <a:extLst>
              <a:ext uri="{FF2B5EF4-FFF2-40B4-BE49-F238E27FC236}">
                <a16:creationId xmlns:a16="http://schemas.microsoft.com/office/drawing/2014/main" id="{F0DA2BD3-3BF5-C949-BD9A-0628373E8078}"/>
              </a:ext>
            </a:extLst>
          </p:cNvPr>
          <p:cNvSpPr/>
          <p:nvPr/>
        </p:nvSpPr>
        <p:spPr>
          <a:xfrm>
            <a:off x="620047" y="2561980"/>
            <a:ext cx="5844170" cy="173403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783700" y="2702421"/>
            <a:ext cx="5680517" cy="1446550"/>
          </a:xfrm>
          <a:prstGeom prst="rect">
            <a:avLst/>
          </a:prstGeom>
          <a:noFill/>
        </p:spPr>
        <p:txBody>
          <a:bodyPr wrap="square" rtlCol="0">
            <a:spAutoFit/>
          </a:bodyPr>
          <a:lstStyle/>
          <a:p>
            <a:r>
              <a:rPr lang="en-US" sz="4400" b="1" dirty="0">
                <a:solidFill>
                  <a:srgbClr val="004A6C"/>
                </a:solidFill>
                <a:latin typeface="Gilroy Bold" pitchFamily="2" charset="77"/>
              </a:rPr>
              <a:t>What are ocean goods and services?</a:t>
            </a:r>
            <a:endParaRPr lang="en-GB" sz="4400" b="1" dirty="0">
              <a:solidFill>
                <a:srgbClr val="004A6C"/>
              </a:solidFill>
              <a:latin typeface="Gilroy Bold" pitchFamily="2" charset="77"/>
            </a:endParaRPr>
          </a:p>
        </p:txBody>
      </p:sp>
      <p:pic>
        <p:nvPicPr>
          <p:cNvPr id="13" name="Picture 12">
            <a:extLst>
              <a:ext uri="{FF2B5EF4-FFF2-40B4-BE49-F238E27FC236}">
                <a16:creationId xmlns:a16="http://schemas.microsoft.com/office/drawing/2014/main" id="{57BA16B7-E697-7940-8191-3ABB00B3F5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3063533">
            <a:off x="5745465" y="1580842"/>
            <a:ext cx="1764810" cy="1739866"/>
          </a:xfrm>
          <a:prstGeom prst="rect">
            <a:avLst/>
          </a:prstGeom>
        </p:spPr>
      </p:pic>
      <p:pic>
        <p:nvPicPr>
          <p:cNvPr id="9" name="Picture 8" descr="Icon&#10;&#10;Description automatically generated">
            <a:extLst>
              <a:ext uri="{FF2B5EF4-FFF2-40B4-BE49-F238E27FC236}">
                <a16:creationId xmlns:a16="http://schemas.microsoft.com/office/drawing/2014/main" id="{9FD8F900-6A6D-ED47-A476-7B8D6F813CC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78327" y="2180056"/>
            <a:ext cx="2040213" cy="1968915"/>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618A6243-6FDD-4296-B052-ED9D199DA75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91313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ody of water with waves&#10;&#10;Description automatically generated with low confidence">
            <a:extLst>
              <a:ext uri="{FF2B5EF4-FFF2-40B4-BE49-F238E27FC236}">
                <a16:creationId xmlns:a16="http://schemas.microsoft.com/office/drawing/2014/main" id="{A7D7D441-0DD6-A84E-A66D-C02308BC781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2191999" cy="6858001"/>
          </a:xfrm>
          <a:prstGeom prst="rect">
            <a:avLst/>
          </a:prstGeom>
        </p:spPr>
      </p:pic>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19156" y="558656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sp>
        <p:nvSpPr>
          <p:cNvPr id="62" name="Rectangle 61">
            <a:extLst>
              <a:ext uri="{FF2B5EF4-FFF2-40B4-BE49-F238E27FC236}">
                <a16:creationId xmlns:a16="http://schemas.microsoft.com/office/drawing/2014/main" id="{F0DA2BD3-3BF5-C949-BD9A-0628373E8078}"/>
              </a:ext>
            </a:extLst>
          </p:cNvPr>
          <p:cNvSpPr/>
          <p:nvPr/>
        </p:nvSpPr>
        <p:spPr>
          <a:xfrm>
            <a:off x="620047" y="2135388"/>
            <a:ext cx="5844170" cy="237664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783700" y="2275829"/>
            <a:ext cx="5680517" cy="2123658"/>
          </a:xfrm>
          <a:prstGeom prst="rect">
            <a:avLst/>
          </a:prstGeom>
          <a:noFill/>
        </p:spPr>
        <p:txBody>
          <a:bodyPr wrap="square" rtlCol="0">
            <a:spAutoFit/>
          </a:bodyPr>
          <a:lstStyle/>
          <a:p>
            <a:r>
              <a:rPr lang="en-US" sz="4400" b="1" dirty="0">
                <a:solidFill>
                  <a:srgbClr val="004A6C"/>
                </a:solidFill>
                <a:latin typeface="Gilroy Bold" pitchFamily="2" charset="77"/>
              </a:rPr>
              <a:t>How do humans use the ocean for goods and services?</a:t>
            </a:r>
            <a:endParaRPr lang="en-GB" sz="4400" b="1" dirty="0">
              <a:solidFill>
                <a:srgbClr val="004A6C"/>
              </a:solidFill>
              <a:latin typeface="Gilroy Bold" pitchFamily="2" charset="77"/>
            </a:endParaRPr>
          </a:p>
        </p:txBody>
      </p:sp>
      <p:pic>
        <p:nvPicPr>
          <p:cNvPr id="13" name="Picture 12">
            <a:extLst>
              <a:ext uri="{FF2B5EF4-FFF2-40B4-BE49-F238E27FC236}">
                <a16:creationId xmlns:a16="http://schemas.microsoft.com/office/drawing/2014/main" id="{57BA16B7-E697-7940-8191-3ABB00B3F5E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3063533">
            <a:off x="5745465" y="1154250"/>
            <a:ext cx="1764810" cy="1739866"/>
          </a:xfrm>
          <a:prstGeom prst="rect">
            <a:avLst/>
          </a:prstGeom>
        </p:spPr>
      </p:pic>
      <p:pic>
        <p:nvPicPr>
          <p:cNvPr id="9" name="Picture 8" descr="Icon&#10;&#10;Description automatically generated">
            <a:extLst>
              <a:ext uri="{FF2B5EF4-FFF2-40B4-BE49-F238E27FC236}">
                <a16:creationId xmlns:a16="http://schemas.microsoft.com/office/drawing/2014/main" id="{9FD8F900-6A6D-ED47-A476-7B8D6F813CC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678327" y="2180056"/>
            <a:ext cx="2040213" cy="1968915"/>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5CB2EC0E-49B8-4190-8687-B8A5B541415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21920" y="0"/>
            <a:ext cx="12192000" cy="6858000"/>
          </a:xfrm>
          <a:prstGeom prst="rect">
            <a:avLst/>
          </a:prstGeom>
        </p:spPr>
      </p:pic>
    </p:spTree>
    <p:extLst>
      <p:ext uri="{BB962C8B-B14F-4D97-AF65-F5344CB8AC3E}">
        <p14:creationId xmlns:p14="http://schemas.microsoft.com/office/powerpoint/2010/main" val="222967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whales swimming in the ocean&#10;&#10;Description automatically generated with low confidence">
            <a:extLst>
              <a:ext uri="{FF2B5EF4-FFF2-40B4-BE49-F238E27FC236}">
                <a16:creationId xmlns:a16="http://schemas.microsoft.com/office/drawing/2014/main" id="{05BA4221-4E46-9A45-968F-CAB2A7534CC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111" y="0"/>
            <a:ext cx="12226882" cy="6858000"/>
          </a:xfrm>
          <a:prstGeom prst="rect">
            <a:avLst/>
          </a:prstGeom>
        </p:spPr>
      </p:pic>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sp>
        <p:nvSpPr>
          <p:cNvPr id="62" name="Rectangle 61">
            <a:extLst>
              <a:ext uri="{FF2B5EF4-FFF2-40B4-BE49-F238E27FC236}">
                <a16:creationId xmlns:a16="http://schemas.microsoft.com/office/drawing/2014/main" id="{F0DA2BD3-3BF5-C949-BD9A-0628373E8078}"/>
              </a:ext>
            </a:extLst>
          </p:cNvPr>
          <p:cNvSpPr/>
          <p:nvPr/>
        </p:nvSpPr>
        <p:spPr>
          <a:xfrm>
            <a:off x="620047" y="2612179"/>
            <a:ext cx="7424202" cy="248604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783700" y="2752620"/>
            <a:ext cx="6914559" cy="2123658"/>
          </a:xfrm>
          <a:prstGeom prst="rect">
            <a:avLst/>
          </a:prstGeom>
          <a:noFill/>
        </p:spPr>
        <p:txBody>
          <a:bodyPr wrap="square" rtlCol="0">
            <a:spAutoFit/>
          </a:bodyPr>
          <a:lstStyle/>
          <a:p>
            <a:r>
              <a:rPr lang="en-US" sz="4400" b="1" dirty="0">
                <a:solidFill>
                  <a:srgbClr val="004A6C"/>
                </a:solidFill>
                <a:latin typeface="Gilroy Bold" pitchFamily="2" charset="77"/>
              </a:rPr>
              <a:t>Get out your mini- whiteboards ready to answer some questions…</a:t>
            </a:r>
            <a:endParaRPr lang="en-GB" sz="4400" b="1" dirty="0">
              <a:solidFill>
                <a:srgbClr val="004A6C"/>
              </a:solidFill>
              <a:latin typeface="Gilroy Bold" pitchFamily="2" charset="77"/>
            </a:endParaRPr>
          </a:p>
        </p:txBody>
      </p:sp>
      <p:pic>
        <p:nvPicPr>
          <p:cNvPr id="13" name="Picture 12">
            <a:extLst>
              <a:ext uri="{FF2B5EF4-FFF2-40B4-BE49-F238E27FC236}">
                <a16:creationId xmlns:a16="http://schemas.microsoft.com/office/drawing/2014/main" id="{57BA16B7-E697-7940-8191-3ABB00B3F5E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7424331">
            <a:off x="7325497" y="4368727"/>
            <a:ext cx="1764810" cy="1739866"/>
          </a:xfrm>
          <a:prstGeom prst="rect">
            <a:avLst/>
          </a:prstGeom>
        </p:spPr>
      </p:pic>
      <p:pic>
        <p:nvPicPr>
          <p:cNvPr id="3" name="Picture 2">
            <a:extLst>
              <a:ext uri="{FF2B5EF4-FFF2-40B4-BE49-F238E27FC236}">
                <a16:creationId xmlns:a16="http://schemas.microsoft.com/office/drawing/2014/main" id="{6EE336D9-BEB0-4F47-B587-54027B2F563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11" y="0"/>
            <a:ext cx="12192000" cy="6858000"/>
          </a:xfrm>
          <a:prstGeom prst="rect">
            <a:avLst/>
          </a:prstGeom>
        </p:spPr>
      </p:pic>
      <p:sp>
        <p:nvSpPr>
          <p:cNvPr id="12" name="TextBox 11">
            <a:extLst>
              <a:ext uri="{FF2B5EF4-FFF2-40B4-BE49-F238E27FC236}">
                <a16:creationId xmlns:a16="http://schemas.microsoft.com/office/drawing/2014/main" id="{EFAA36DF-1024-F948-B188-35AB8B30B285}"/>
              </a:ext>
            </a:extLst>
          </p:cNvPr>
          <p:cNvSpPr txBox="1"/>
          <p:nvPr/>
        </p:nvSpPr>
        <p:spPr>
          <a:xfrm>
            <a:off x="574554" y="902812"/>
            <a:ext cx="4400026" cy="584775"/>
          </a:xfrm>
          <a:prstGeom prst="rect">
            <a:avLst/>
          </a:prstGeom>
          <a:noFill/>
        </p:spPr>
        <p:txBody>
          <a:bodyPr wrap="square" rtlCol="0">
            <a:spAutoFit/>
          </a:bodyPr>
          <a:lstStyle/>
          <a:p>
            <a:r>
              <a:rPr lang="en-US" sz="3200" b="1" dirty="0">
                <a:solidFill>
                  <a:srgbClr val="004A6C"/>
                </a:solidFill>
                <a:latin typeface="Gilroy Black" pitchFamily="2" charset="77"/>
              </a:rPr>
              <a:t>Quiz!</a:t>
            </a:r>
          </a:p>
        </p:txBody>
      </p:sp>
      <p:pic>
        <p:nvPicPr>
          <p:cNvPr id="4" name="Picture 3" descr="Text&#10;&#10;Description automatically generated with low confidence">
            <a:extLst>
              <a:ext uri="{FF2B5EF4-FFF2-40B4-BE49-F238E27FC236}">
                <a16:creationId xmlns:a16="http://schemas.microsoft.com/office/drawing/2014/main" id="{FFD0A2A4-ACD1-483D-B876-2B915683557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088784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night sky, ocean floor&#10;&#10;Description automatically generated">
            <a:extLst>
              <a:ext uri="{FF2B5EF4-FFF2-40B4-BE49-F238E27FC236}">
                <a16:creationId xmlns:a16="http://schemas.microsoft.com/office/drawing/2014/main" id="{B86555A2-4CFC-D547-8628-EC3033E2CC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27992" cy="6858000"/>
          </a:xfrm>
          <a:prstGeom prst="rect">
            <a:avLst/>
          </a:prstGeom>
        </p:spPr>
      </p:pic>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54736" y="-2397118"/>
            <a:ext cx="6096000" cy="369332"/>
          </a:xfrm>
          <a:prstGeom prst="rect">
            <a:avLst/>
          </a:prstGeom>
        </p:spPr>
        <p:txBody>
          <a:bodyPr>
            <a:spAutoFit/>
          </a:bodyPr>
          <a:lstStyle/>
          <a:p>
            <a:r>
              <a:rPr lang="en-US" b="1" dirty="0"/>
              <a:t>?</a:t>
            </a:r>
            <a:endParaRPr lang="en-GB" b="1" dirty="0"/>
          </a:p>
        </p:txBody>
      </p:sp>
      <p:sp>
        <p:nvSpPr>
          <p:cNvPr id="8" name="Oval 7">
            <a:extLst>
              <a:ext uri="{FF2B5EF4-FFF2-40B4-BE49-F238E27FC236}">
                <a16:creationId xmlns:a16="http://schemas.microsoft.com/office/drawing/2014/main" id="{2823A1C1-E344-BA4B-AD8D-9B5C1AC30E3C}"/>
              </a:ext>
            </a:extLst>
          </p:cNvPr>
          <p:cNvSpPr/>
          <p:nvPr/>
        </p:nvSpPr>
        <p:spPr>
          <a:xfrm>
            <a:off x="823794" y="2960228"/>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859A83E8-9D64-3C48-9084-0081C6A04BFF}"/>
              </a:ext>
            </a:extLst>
          </p:cNvPr>
          <p:cNvSpPr/>
          <p:nvPr/>
        </p:nvSpPr>
        <p:spPr>
          <a:xfrm>
            <a:off x="4371666" y="2960228"/>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660B728D-2FC1-234A-B482-90B2A3444486}"/>
              </a:ext>
            </a:extLst>
          </p:cNvPr>
          <p:cNvSpPr/>
          <p:nvPr/>
        </p:nvSpPr>
        <p:spPr>
          <a:xfrm>
            <a:off x="8161580" y="2960228"/>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66430A09-9EE1-8044-AF59-811561D80F3D}"/>
              </a:ext>
            </a:extLst>
          </p:cNvPr>
          <p:cNvSpPr txBox="1"/>
          <p:nvPr/>
        </p:nvSpPr>
        <p:spPr>
          <a:xfrm>
            <a:off x="1397685" y="3432066"/>
            <a:ext cx="1933526" cy="1754326"/>
          </a:xfrm>
          <a:prstGeom prst="rect">
            <a:avLst/>
          </a:prstGeom>
          <a:noFill/>
        </p:spPr>
        <p:txBody>
          <a:bodyPr wrap="square" lIns="91440" tIns="45720" rIns="91440" bIns="45720" rtlCol="0" anchor="t">
            <a:spAutoFit/>
          </a:bodyPr>
          <a:lstStyle/>
          <a:p>
            <a:r>
              <a:rPr lang="en-US" sz="5400" b="1" dirty="0">
                <a:solidFill>
                  <a:srgbClr val="F9F6ED"/>
                </a:solidFill>
                <a:latin typeface="Gilroy SemiBold"/>
              </a:rPr>
              <a:t> </a:t>
            </a:r>
            <a:r>
              <a:rPr lang="en-US" sz="5400" b="1" u="sng" dirty="0">
                <a:solidFill>
                  <a:srgbClr val="F9F6ED"/>
                </a:solidFill>
                <a:latin typeface="Gilroy SemiBold"/>
              </a:rPr>
              <a:t>  3  </a:t>
            </a:r>
          </a:p>
          <a:p>
            <a:r>
              <a:rPr lang="en-US" sz="5400" b="1" dirty="0">
                <a:solidFill>
                  <a:srgbClr val="F9F6ED"/>
                </a:solidFill>
                <a:latin typeface="Gilroy SemiBold"/>
              </a:rPr>
              <a:t> 100</a:t>
            </a:r>
          </a:p>
        </p:txBody>
      </p:sp>
      <p:sp>
        <p:nvSpPr>
          <p:cNvPr id="21" name="TextBox 20">
            <a:extLst>
              <a:ext uri="{FF2B5EF4-FFF2-40B4-BE49-F238E27FC236}">
                <a16:creationId xmlns:a16="http://schemas.microsoft.com/office/drawing/2014/main" id="{8A1C982B-ECFA-5D4C-BA98-07F2EDDC8796}"/>
              </a:ext>
            </a:extLst>
          </p:cNvPr>
          <p:cNvSpPr txBox="1"/>
          <p:nvPr/>
        </p:nvSpPr>
        <p:spPr>
          <a:xfrm>
            <a:off x="5115673" y="3467617"/>
            <a:ext cx="2189368" cy="1754326"/>
          </a:xfrm>
          <a:prstGeom prst="rect">
            <a:avLst/>
          </a:prstGeom>
          <a:noFill/>
        </p:spPr>
        <p:txBody>
          <a:bodyPr wrap="square" lIns="91440" tIns="45720" rIns="91440" bIns="45720" rtlCol="0" anchor="t">
            <a:spAutoFit/>
          </a:bodyPr>
          <a:lstStyle/>
          <a:p>
            <a:r>
              <a:rPr lang="en-US" sz="5400" b="1" u="sng" dirty="0">
                <a:solidFill>
                  <a:srgbClr val="F9F6ED"/>
                </a:solidFill>
                <a:latin typeface="Gilroy SemiBold"/>
              </a:rPr>
              <a:t>  5  </a:t>
            </a:r>
            <a:endParaRPr lang="en-US" dirty="0"/>
          </a:p>
          <a:p>
            <a:r>
              <a:rPr lang="en-US" sz="5400" b="1" dirty="0">
                <a:solidFill>
                  <a:srgbClr val="F9F6ED"/>
                </a:solidFill>
                <a:latin typeface="Gilroy SemiBold"/>
              </a:rPr>
              <a:t>100</a:t>
            </a:r>
            <a:endParaRPr lang="en-US" dirty="0"/>
          </a:p>
        </p:txBody>
      </p:sp>
      <p:sp>
        <p:nvSpPr>
          <p:cNvPr id="22" name="TextBox 21">
            <a:extLst>
              <a:ext uri="{FF2B5EF4-FFF2-40B4-BE49-F238E27FC236}">
                <a16:creationId xmlns:a16="http://schemas.microsoft.com/office/drawing/2014/main" id="{5995CBD5-FFFD-6042-974E-DB1E49AD83AC}"/>
              </a:ext>
            </a:extLst>
          </p:cNvPr>
          <p:cNvSpPr txBox="1"/>
          <p:nvPr/>
        </p:nvSpPr>
        <p:spPr>
          <a:xfrm>
            <a:off x="8903788" y="3426977"/>
            <a:ext cx="1610513" cy="1744166"/>
          </a:xfrm>
          <a:prstGeom prst="rect">
            <a:avLst/>
          </a:prstGeom>
          <a:noFill/>
        </p:spPr>
        <p:txBody>
          <a:bodyPr wrap="square" lIns="91440" tIns="45720" rIns="91440" bIns="45720" rtlCol="0" anchor="t">
            <a:spAutoFit/>
          </a:bodyPr>
          <a:lstStyle/>
          <a:p>
            <a:r>
              <a:rPr lang="en-US" sz="5400" b="1" u="sng" dirty="0">
                <a:solidFill>
                  <a:srgbClr val="F9F6ED"/>
                </a:solidFill>
                <a:latin typeface="Gilroy SemiBold"/>
              </a:rPr>
              <a:t> 12 </a:t>
            </a:r>
            <a:endParaRPr lang="en-GB" sz="5400" b="1" u="sng" dirty="0">
              <a:solidFill>
                <a:srgbClr val="F9F6ED"/>
              </a:solidFill>
              <a:latin typeface="Gilroy SemiBold"/>
            </a:endParaRPr>
          </a:p>
          <a:p>
            <a:r>
              <a:rPr lang="en-US" sz="5400" b="1" dirty="0">
                <a:solidFill>
                  <a:srgbClr val="F9F6ED"/>
                </a:solidFill>
                <a:latin typeface="Gilroy SemiBold"/>
              </a:rPr>
              <a:t>100</a:t>
            </a:r>
          </a:p>
        </p:txBody>
      </p:sp>
      <p:pic>
        <p:nvPicPr>
          <p:cNvPr id="23" name="Picture 22">
            <a:extLst>
              <a:ext uri="{FF2B5EF4-FFF2-40B4-BE49-F238E27FC236}">
                <a16:creationId xmlns:a16="http://schemas.microsoft.com/office/drawing/2014/main" id="{C9191F4B-D798-F44F-8EDD-571ED275244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11" y="0"/>
            <a:ext cx="12192000" cy="6858000"/>
          </a:xfrm>
          <a:prstGeom prst="rect">
            <a:avLst/>
          </a:prstGeom>
        </p:spPr>
      </p:pic>
      <p:sp>
        <p:nvSpPr>
          <p:cNvPr id="19" name="TextBox 18">
            <a:extLst>
              <a:ext uri="{FF2B5EF4-FFF2-40B4-BE49-F238E27FC236}">
                <a16:creationId xmlns:a16="http://schemas.microsoft.com/office/drawing/2014/main" id="{D6C14710-B29D-E444-85D9-3571B7B24BF9}"/>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Question 01:</a:t>
            </a:r>
          </a:p>
        </p:txBody>
      </p:sp>
      <p:sp>
        <p:nvSpPr>
          <p:cNvPr id="26" name="Rectangle 25">
            <a:extLst>
              <a:ext uri="{FF2B5EF4-FFF2-40B4-BE49-F238E27FC236}">
                <a16:creationId xmlns:a16="http://schemas.microsoft.com/office/drawing/2014/main" id="{990A8B6C-DBA6-E44B-8818-0D5112B08BE6}"/>
              </a:ext>
            </a:extLst>
          </p:cNvPr>
          <p:cNvSpPr/>
          <p:nvPr/>
        </p:nvSpPr>
        <p:spPr>
          <a:xfrm>
            <a:off x="5541264" y="493776"/>
            <a:ext cx="5847850" cy="18105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5815584" y="694945"/>
            <a:ext cx="5573530" cy="1384995"/>
          </a:xfrm>
          <a:prstGeom prst="rect">
            <a:avLst/>
          </a:prstGeom>
          <a:noFill/>
        </p:spPr>
        <p:txBody>
          <a:bodyPr wrap="square" lIns="91440" tIns="45720" rIns="91440" bIns="45720" rtlCol="0" anchor="t">
            <a:spAutoFit/>
          </a:bodyPr>
          <a:lstStyle/>
          <a:p>
            <a:r>
              <a:rPr lang="en-US" sz="2800" b="1" dirty="0">
                <a:solidFill>
                  <a:srgbClr val="004A6C"/>
                </a:solidFill>
                <a:latin typeface="Gilroy SemiBold"/>
              </a:rPr>
              <a:t>Of all the people on planet Earth,  how many are dependent on </a:t>
            </a:r>
            <a:br>
              <a:rPr lang="en-US" sz="2800" b="1" dirty="0">
                <a:latin typeface="Gilroy SemiBold" pitchFamily="2" charset="77"/>
              </a:rPr>
            </a:br>
            <a:r>
              <a:rPr lang="en-US" sz="2800" b="1" dirty="0">
                <a:solidFill>
                  <a:srgbClr val="004A6C"/>
                </a:solidFill>
                <a:latin typeface="Gilroy SemiBold"/>
              </a:rPr>
              <a:t>fishing as a source of income?</a:t>
            </a:r>
            <a:endParaRPr lang="en-GB" sz="2800" b="1" dirty="0">
              <a:solidFill>
                <a:srgbClr val="004A6C"/>
              </a:solidFill>
              <a:latin typeface="Gilroy SemiBold"/>
            </a:endParaRPr>
          </a:p>
        </p:txBody>
      </p:sp>
      <p:pic>
        <p:nvPicPr>
          <p:cNvPr id="3" name="Picture 2" descr="Text&#10;&#10;Description automatically generated with low confidence">
            <a:extLst>
              <a:ext uri="{FF2B5EF4-FFF2-40B4-BE49-F238E27FC236}">
                <a16:creationId xmlns:a16="http://schemas.microsoft.com/office/drawing/2014/main" id="{64B3BFC6-2A74-4BEE-9B5C-EF844D55C0F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26895" t="-2584"/>
          <a:stretch/>
        </p:blipFill>
        <p:spPr>
          <a:xfrm>
            <a:off x="-2733040" y="0"/>
            <a:ext cx="12192012" cy="6858007"/>
          </a:xfrm>
          <a:prstGeom prst="rect">
            <a:avLst/>
          </a:prstGeom>
        </p:spPr>
      </p:pic>
    </p:spTree>
    <p:extLst>
      <p:ext uri="{BB962C8B-B14F-4D97-AF65-F5344CB8AC3E}">
        <p14:creationId xmlns:p14="http://schemas.microsoft.com/office/powerpoint/2010/main" val="35201401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fishing pole on a beach&#10;&#10;Description automatically generated with low confidence">
            <a:extLst>
              <a:ext uri="{FF2B5EF4-FFF2-40B4-BE49-F238E27FC236}">
                <a16:creationId xmlns:a16="http://schemas.microsoft.com/office/drawing/2014/main" id="{F0CC74A2-A12C-E145-B121-73E994DA89D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53835" cy="6858000"/>
          </a:xfrm>
          <a:prstGeom prst="rect">
            <a:avLst/>
          </a:prstGeom>
        </p:spPr>
      </p:pic>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54736" y="-2397118"/>
            <a:ext cx="6096000" cy="369332"/>
          </a:xfrm>
          <a:prstGeom prst="rect">
            <a:avLst/>
          </a:prstGeom>
        </p:spPr>
        <p:txBody>
          <a:bodyPr>
            <a:spAutoFit/>
          </a:bodyPr>
          <a:lstStyle/>
          <a:p>
            <a:r>
              <a:rPr lang="en-US" b="1" dirty="0"/>
              <a:t>?</a:t>
            </a:r>
            <a:endParaRPr lang="en-GB" b="1" dirty="0"/>
          </a:p>
        </p:txBody>
      </p:sp>
      <p:sp>
        <p:nvSpPr>
          <p:cNvPr id="18" name="Oval 17">
            <a:extLst>
              <a:ext uri="{FF2B5EF4-FFF2-40B4-BE49-F238E27FC236}">
                <a16:creationId xmlns:a16="http://schemas.microsoft.com/office/drawing/2014/main" id="{660B728D-2FC1-234A-B482-90B2A3444486}"/>
              </a:ext>
            </a:extLst>
          </p:cNvPr>
          <p:cNvSpPr/>
          <p:nvPr/>
        </p:nvSpPr>
        <p:spPr>
          <a:xfrm>
            <a:off x="8161580" y="2960228"/>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C9191F4B-D798-F44F-8EDD-571ED275244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11" y="81280"/>
            <a:ext cx="12192000" cy="6858000"/>
          </a:xfrm>
          <a:prstGeom prst="rect">
            <a:avLst/>
          </a:prstGeom>
        </p:spPr>
      </p:pic>
      <p:sp>
        <p:nvSpPr>
          <p:cNvPr id="19" name="TextBox 18">
            <a:extLst>
              <a:ext uri="{FF2B5EF4-FFF2-40B4-BE49-F238E27FC236}">
                <a16:creationId xmlns:a16="http://schemas.microsoft.com/office/drawing/2014/main" id="{D6C14710-B29D-E444-85D9-3571B7B24BF9}"/>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Question 01:</a:t>
            </a:r>
          </a:p>
        </p:txBody>
      </p:sp>
      <p:sp>
        <p:nvSpPr>
          <p:cNvPr id="26" name="Rectangle 25">
            <a:extLst>
              <a:ext uri="{FF2B5EF4-FFF2-40B4-BE49-F238E27FC236}">
                <a16:creationId xmlns:a16="http://schemas.microsoft.com/office/drawing/2014/main" id="{990A8B6C-DBA6-E44B-8818-0D5112B08BE6}"/>
              </a:ext>
            </a:extLst>
          </p:cNvPr>
          <p:cNvSpPr/>
          <p:nvPr/>
        </p:nvSpPr>
        <p:spPr>
          <a:xfrm>
            <a:off x="5541264" y="493776"/>
            <a:ext cx="5847850" cy="18105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5815584" y="694945"/>
            <a:ext cx="5573530" cy="1384995"/>
          </a:xfrm>
          <a:prstGeom prst="rect">
            <a:avLst/>
          </a:prstGeom>
          <a:noFill/>
        </p:spPr>
        <p:txBody>
          <a:bodyPr wrap="square" lIns="91440" tIns="45720" rIns="91440" bIns="45720" rtlCol="0" anchor="t">
            <a:spAutoFit/>
          </a:bodyPr>
          <a:lstStyle/>
          <a:p>
            <a:r>
              <a:rPr lang="en-US" sz="2800" b="1" dirty="0">
                <a:solidFill>
                  <a:srgbClr val="004A6C"/>
                </a:solidFill>
                <a:latin typeface="Gilroy SemiBold"/>
              </a:rPr>
              <a:t>Of all the people on planet Earth, how many are dependent on </a:t>
            </a:r>
            <a:br>
              <a:rPr lang="en-US" sz="2800" b="1" dirty="0">
                <a:latin typeface="Gilroy SemiBold" pitchFamily="2" charset="77"/>
              </a:rPr>
            </a:br>
            <a:r>
              <a:rPr lang="en-US" sz="2800" b="1" dirty="0">
                <a:solidFill>
                  <a:srgbClr val="004A6C"/>
                </a:solidFill>
                <a:latin typeface="Gilroy SemiBold"/>
              </a:rPr>
              <a:t>fishing as a source of income?</a:t>
            </a:r>
            <a:endParaRPr lang="en-GB" sz="2800" b="1" dirty="0">
              <a:solidFill>
                <a:srgbClr val="004A6C"/>
              </a:solidFill>
              <a:latin typeface="Gilroy SemiBold"/>
            </a:endParaRPr>
          </a:p>
        </p:txBody>
      </p:sp>
      <p:pic>
        <p:nvPicPr>
          <p:cNvPr id="5" name="Picture 4" descr="Text&#10;&#10;Description automatically generated with low confidence">
            <a:extLst>
              <a:ext uri="{FF2B5EF4-FFF2-40B4-BE49-F238E27FC236}">
                <a16:creationId xmlns:a16="http://schemas.microsoft.com/office/drawing/2014/main" id="{2F83A553-D256-466C-9878-BBE2152D71B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21920" y="2082800"/>
            <a:ext cx="12192000" cy="6858000"/>
          </a:xfrm>
          <a:prstGeom prst="rect">
            <a:avLst/>
          </a:prstGeom>
        </p:spPr>
      </p:pic>
      <p:sp>
        <p:nvSpPr>
          <p:cNvPr id="6" name="TextBox 5">
            <a:extLst>
              <a:ext uri="{FF2B5EF4-FFF2-40B4-BE49-F238E27FC236}">
                <a16:creationId xmlns:a16="http://schemas.microsoft.com/office/drawing/2014/main" id="{243C56C5-FF8E-C773-9896-97DD22EF82A2}"/>
              </a:ext>
            </a:extLst>
          </p:cNvPr>
          <p:cNvSpPr txBox="1"/>
          <p:nvPr/>
        </p:nvSpPr>
        <p:spPr>
          <a:xfrm>
            <a:off x="8903788" y="3426977"/>
            <a:ext cx="1610513" cy="1744166"/>
          </a:xfrm>
          <a:prstGeom prst="rect">
            <a:avLst/>
          </a:prstGeom>
          <a:noFill/>
        </p:spPr>
        <p:txBody>
          <a:bodyPr wrap="square" lIns="91440" tIns="45720" rIns="91440" bIns="45720" rtlCol="0" anchor="t">
            <a:spAutoFit/>
          </a:bodyPr>
          <a:lstStyle/>
          <a:p>
            <a:r>
              <a:rPr lang="en-US" sz="5400" b="1" u="sng" dirty="0">
                <a:solidFill>
                  <a:srgbClr val="F9F6ED"/>
                </a:solidFill>
                <a:latin typeface="Gilroy SemiBold"/>
              </a:rPr>
              <a:t> 12 </a:t>
            </a:r>
            <a:endParaRPr lang="en-GB" sz="5400" b="1" u="sng" dirty="0">
              <a:solidFill>
                <a:srgbClr val="F9F6ED"/>
              </a:solidFill>
              <a:latin typeface="Gilroy SemiBold"/>
            </a:endParaRPr>
          </a:p>
          <a:p>
            <a:r>
              <a:rPr lang="en-US" sz="5400" b="1" dirty="0">
                <a:solidFill>
                  <a:srgbClr val="F9F6ED"/>
                </a:solidFill>
                <a:latin typeface="Gilroy SemiBold"/>
              </a:rPr>
              <a:t>100</a:t>
            </a:r>
          </a:p>
        </p:txBody>
      </p:sp>
    </p:spTree>
    <p:extLst>
      <p:ext uri="{BB962C8B-B14F-4D97-AF65-F5344CB8AC3E}">
        <p14:creationId xmlns:p14="http://schemas.microsoft.com/office/powerpoint/2010/main" val="29338537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night sky, ocean floor&#10;&#10;Description automatically generated">
            <a:extLst>
              <a:ext uri="{FF2B5EF4-FFF2-40B4-BE49-F238E27FC236}">
                <a16:creationId xmlns:a16="http://schemas.microsoft.com/office/drawing/2014/main" id="{B86555A2-4CFC-D547-8628-EC3033E2CC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27992" cy="6858000"/>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54736" y="-2397118"/>
            <a:ext cx="6096000" cy="369332"/>
          </a:xfrm>
          <a:prstGeom prst="rect">
            <a:avLst/>
          </a:prstGeom>
        </p:spPr>
        <p:txBody>
          <a:bodyPr>
            <a:spAutoFit/>
          </a:bodyPr>
          <a:lstStyle/>
          <a:p>
            <a:r>
              <a:rPr lang="en-US" b="1" dirty="0"/>
              <a:t>?</a:t>
            </a:r>
            <a:endParaRPr lang="en-GB" b="1" dirty="0"/>
          </a:p>
        </p:txBody>
      </p:sp>
      <p:sp>
        <p:nvSpPr>
          <p:cNvPr id="8" name="Oval 7">
            <a:extLst>
              <a:ext uri="{FF2B5EF4-FFF2-40B4-BE49-F238E27FC236}">
                <a16:creationId xmlns:a16="http://schemas.microsoft.com/office/drawing/2014/main" id="{2823A1C1-E344-BA4B-AD8D-9B5C1AC30E3C}"/>
              </a:ext>
            </a:extLst>
          </p:cNvPr>
          <p:cNvSpPr/>
          <p:nvPr/>
        </p:nvSpPr>
        <p:spPr>
          <a:xfrm>
            <a:off x="823794" y="2960228"/>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859A83E8-9D64-3C48-9084-0081C6A04BFF}"/>
              </a:ext>
            </a:extLst>
          </p:cNvPr>
          <p:cNvSpPr/>
          <p:nvPr/>
        </p:nvSpPr>
        <p:spPr>
          <a:xfrm>
            <a:off x="4371666" y="2960228"/>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660B728D-2FC1-234A-B482-90B2A3444486}"/>
              </a:ext>
            </a:extLst>
          </p:cNvPr>
          <p:cNvSpPr/>
          <p:nvPr/>
        </p:nvSpPr>
        <p:spPr>
          <a:xfrm>
            <a:off x="8161580" y="2960228"/>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66430A09-9EE1-8044-AF59-811561D80F3D}"/>
              </a:ext>
            </a:extLst>
          </p:cNvPr>
          <p:cNvSpPr txBox="1"/>
          <p:nvPr/>
        </p:nvSpPr>
        <p:spPr>
          <a:xfrm>
            <a:off x="921197" y="4038066"/>
            <a:ext cx="2545710" cy="707886"/>
          </a:xfrm>
          <a:prstGeom prst="rect">
            <a:avLst/>
          </a:prstGeom>
          <a:noFill/>
        </p:spPr>
        <p:txBody>
          <a:bodyPr wrap="square" rtlCol="0">
            <a:spAutoFit/>
          </a:bodyPr>
          <a:lstStyle/>
          <a:p>
            <a:pPr algn="ctr"/>
            <a:r>
              <a:rPr lang="en-US" sz="4000" b="1" dirty="0">
                <a:solidFill>
                  <a:srgbClr val="F9F6ED"/>
                </a:solidFill>
                <a:latin typeface="Gilroy SemiBold" pitchFamily="2" charset="77"/>
              </a:rPr>
              <a:t>5 million</a:t>
            </a:r>
            <a:endParaRPr lang="en-GB" sz="4000" b="1" dirty="0">
              <a:solidFill>
                <a:srgbClr val="F9F6ED"/>
              </a:solidFill>
              <a:latin typeface="Gilroy SemiBold" pitchFamily="2" charset="77"/>
            </a:endParaRPr>
          </a:p>
        </p:txBody>
      </p:sp>
      <p:sp>
        <p:nvSpPr>
          <p:cNvPr id="22" name="TextBox 21">
            <a:extLst>
              <a:ext uri="{FF2B5EF4-FFF2-40B4-BE49-F238E27FC236}">
                <a16:creationId xmlns:a16="http://schemas.microsoft.com/office/drawing/2014/main" id="{5995CBD5-FFFD-6042-974E-DB1E49AD83AC}"/>
              </a:ext>
            </a:extLst>
          </p:cNvPr>
          <p:cNvSpPr txBox="1"/>
          <p:nvPr/>
        </p:nvSpPr>
        <p:spPr>
          <a:xfrm>
            <a:off x="8375468" y="4038066"/>
            <a:ext cx="2268148" cy="707886"/>
          </a:xfrm>
          <a:prstGeom prst="rect">
            <a:avLst/>
          </a:prstGeom>
          <a:noFill/>
        </p:spPr>
        <p:txBody>
          <a:bodyPr wrap="square" rtlCol="0">
            <a:spAutoFit/>
          </a:bodyPr>
          <a:lstStyle/>
          <a:p>
            <a:r>
              <a:rPr lang="en-US" sz="4000" b="1" dirty="0">
                <a:solidFill>
                  <a:srgbClr val="F9F6ED"/>
                </a:solidFill>
                <a:latin typeface="Gilroy SemiBold" pitchFamily="2" charset="77"/>
              </a:rPr>
              <a:t>500,000</a:t>
            </a:r>
            <a:endParaRPr lang="en-GB" sz="4000" b="1" dirty="0">
              <a:solidFill>
                <a:srgbClr val="F9F6ED"/>
              </a:solidFill>
              <a:latin typeface="Gilroy SemiBold" pitchFamily="2" charset="77"/>
            </a:endParaRPr>
          </a:p>
        </p:txBody>
      </p:sp>
      <p:pic>
        <p:nvPicPr>
          <p:cNvPr id="23" name="Picture 22">
            <a:extLst>
              <a:ext uri="{FF2B5EF4-FFF2-40B4-BE49-F238E27FC236}">
                <a16:creationId xmlns:a16="http://schemas.microsoft.com/office/drawing/2014/main" id="{C9191F4B-D798-F44F-8EDD-571ED27524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1" y="0"/>
            <a:ext cx="12192000" cy="6858000"/>
          </a:xfrm>
          <a:prstGeom prst="rect">
            <a:avLst/>
          </a:prstGeom>
        </p:spPr>
      </p:pic>
      <p:sp>
        <p:nvSpPr>
          <p:cNvPr id="19" name="TextBox 18">
            <a:extLst>
              <a:ext uri="{FF2B5EF4-FFF2-40B4-BE49-F238E27FC236}">
                <a16:creationId xmlns:a16="http://schemas.microsoft.com/office/drawing/2014/main" id="{D6C14710-B29D-E444-85D9-3571B7B24BF9}"/>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Question 02:</a:t>
            </a:r>
          </a:p>
        </p:txBody>
      </p:sp>
      <p:sp>
        <p:nvSpPr>
          <p:cNvPr id="26" name="Rectangle 25">
            <a:extLst>
              <a:ext uri="{FF2B5EF4-FFF2-40B4-BE49-F238E27FC236}">
                <a16:creationId xmlns:a16="http://schemas.microsoft.com/office/drawing/2014/main" id="{990A8B6C-DBA6-E44B-8818-0D5112B08BE6}"/>
              </a:ext>
            </a:extLst>
          </p:cNvPr>
          <p:cNvSpPr/>
          <p:nvPr/>
        </p:nvSpPr>
        <p:spPr>
          <a:xfrm>
            <a:off x="5541264" y="493776"/>
            <a:ext cx="5847850" cy="18105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5815584" y="694945"/>
            <a:ext cx="5573530" cy="1384995"/>
          </a:xfrm>
          <a:prstGeom prst="rect">
            <a:avLst/>
          </a:prstGeom>
          <a:noFill/>
        </p:spPr>
        <p:txBody>
          <a:bodyPr wrap="square" rtlCol="0">
            <a:spAutoFit/>
          </a:bodyPr>
          <a:lstStyle/>
          <a:p>
            <a:r>
              <a:rPr lang="en-US" sz="2800" b="1" dirty="0">
                <a:solidFill>
                  <a:srgbClr val="004A6C"/>
                </a:solidFill>
                <a:latin typeface="Gilroy SemiBold" pitchFamily="2" charset="77"/>
              </a:rPr>
              <a:t>How many people world wide are dependent on fish as their primary source of protein? </a:t>
            </a:r>
            <a:endParaRPr lang="en-GB" sz="2800" b="1" dirty="0">
              <a:solidFill>
                <a:srgbClr val="004A6C"/>
              </a:solidFill>
              <a:latin typeface="Gilroy SemiBold" pitchFamily="2" charset="77"/>
            </a:endParaRPr>
          </a:p>
        </p:txBody>
      </p:sp>
      <p:sp>
        <p:nvSpPr>
          <p:cNvPr id="24" name="TextBox 23">
            <a:extLst>
              <a:ext uri="{FF2B5EF4-FFF2-40B4-BE49-F238E27FC236}">
                <a16:creationId xmlns:a16="http://schemas.microsoft.com/office/drawing/2014/main" id="{60A647F0-3F6C-194E-81DA-AD78713C6D5F}"/>
              </a:ext>
            </a:extLst>
          </p:cNvPr>
          <p:cNvSpPr txBox="1"/>
          <p:nvPr/>
        </p:nvSpPr>
        <p:spPr>
          <a:xfrm>
            <a:off x="4399634" y="3756826"/>
            <a:ext cx="2752045" cy="1323439"/>
          </a:xfrm>
          <a:prstGeom prst="rect">
            <a:avLst/>
          </a:prstGeom>
          <a:noFill/>
        </p:spPr>
        <p:txBody>
          <a:bodyPr wrap="square" rtlCol="0">
            <a:spAutoFit/>
          </a:bodyPr>
          <a:lstStyle/>
          <a:p>
            <a:pPr algn="ctr"/>
            <a:r>
              <a:rPr lang="en-US" sz="4000" b="1" dirty="0">
                <a:solidFill>
                  <a:srgbClr val="F9F6ED"/>
                </a:solidFill>
                <a:latin typeface="Gilroy SemiBold" pitchFamily="2" charset="77"/>
              </a:rPr>
              <a:t>Over one billion</a:t>
            </a:r>
            <a:endParaRPr lang="en-GB" sz="4000" b="1" dirty="0">
              <a:solidFill>
                <a:srgbClr val="F9F6ED"/>
              </a:solidFill>
              <a:latin typeface="Gilroy SemiBold" pitchFamily="2" charset="77"/>
            </a:endParaRPr>
          </a:p>
        </p:txBody>
      </p:sp>
      <p:pic>
        <p:nvPicPr>
          <p:cNvPr id="3" name="Picture 2" descr="Text&#10;&#10;Description automatically generated with low confidence">
            <a:extLst>
              <a:ext uri="{FF2B5EF4-FFF2-40B4-BE49-F238E27FC236}">
                <a16:creationId xmlns:a16="http://schemas.microsoft.com/office/drawing/2014/main" id="{23763F85-8C7F-4A04-8B09-5D57C9FFBA5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816107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6B9C71-2039-42C9-82B4-F4A5AE29CB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7FB9D79-E3BA-4F63-80CE-63BAD07BAA45}">
  <ds:schemaRefs>
    <ds:schemaRef ds:uri="http://www.w3.org/XML/1998/namespace"/>
    <ds:schemaRef ds:uri="http://schemas.openxmlformats.org/package/2006/metadata/core-properties"/>
    <ds:schemaRef ds:uri="http://schemas.microsoft.com/office/2006/metadata/properties"/>
    <ds:schemaRef ds:uri="http://purl.org/dc/terms/"/>
    <ds:schemaRef ds:uri="http://schemas.microsoft.com/office/2006/documentManagement/types"/>
    <ds:schemaRef ds:uri="http://schemas.microsoft.com/office/infopath/2007/PartnerControls"/>
    <ds:schemaRef ds:uri="http://purl.org/dc/elements/1.1/"/>
    <ds:schemaRef ds:uri="edf7c51f-8958-4cb5-b692-975806f17f35"/>
    <ds:schemaRef ds:uri="764ce334-4dea-4cda-96fd-5a46cc3154a2"/>
    <ds:schemaRef ds:uri="http://purl.org/dc/dcmitype/"/>
  </ds:schemaRefs>
</ds:datastoreItem>
</file>

<file path=customXml/itemProps3.xml><?xml version="1.0" encoding="utf-8"?>
<ds:datastoreItem xmlns:ds="http://schemas.openxmlformats.org/officeDocument/2006/customXml" ds:itemID="{940C6264-D9B2-4627-A979-5FE1A9F126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698</TotalTime>
  <Words>1902</Words>
  <Application>Microsoft Office PowerPoint</Application>
  <PresentationFormat>Widescreen</PresentationFormat>
  <Paragraphs>285</Paragraphs>
  <Slides>26</Slides>
  <Notes>24</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26</vt:i4>
      </vt:variant>
    </vt:vector>
  </HeadingPairs>
  <TitlesOfParts>
    <vt:vector size="40" baseType="lpstr">
      <vt:lpstr>AkkuratLLWeb</vt:lpstr>
      <vt:lpstr>Aptos</vt:lpstr>
      <vt:lpstr>Arial</vt:lpstr>
      <vt:lpstr>Calibri</vt:lpstr>
      <vt:lpstr>Calibri Light</vt:lpstr>
      <vt:lpstr>Gilroy Black</vt:lpstr>
      <vt:lpstr>Gilroy Bold</vt:lpstr>
      <vt:lpstr>Gilroy Medium</vt:lpstr>
      <vt:lpstr>Gilroy SemiBold</vt:lpstr>
      <vt:lpstr>Gilroy-Black</vt:lpstr>
      <vt:lpstr>Gilroy-SemiBold</vt:lpstr>
      <vt:lpstr>Google Sans</vt:lpstr>
      <vt:lpstr>Source Sans Pro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Sarah Duffy</cp:lastModifiedBy>
  <cp:revision>237</cp:revision>
  <dcterms:created xsi:type="dcterms:W3CDTF">2021-08-19T08:20:23Z</dcterms:created>
  <dcterms:modified xsi:type="dcterms:W3CDTF">2024-09-18T11:15:08Z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