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56" r:id="rId5"/>
    <p:sldId id="257" r:id="rId6"/>
    <p:sldId id="258" r:id="rId7"/>
    <p:sldId id="276" r:id="rId8"/>
    <p:sldId id="288" r:id="rId9"/>
    <p:sldId id="289" r:id="rId10"/>
    <p:sldId id="290" r:id="rId11"/>
    <p:sldId id="291" r:id="rId12"/>
    <p:sldId id="292" r:id="rId13"/>
    <p:sldId id="293" r:id="rId14"/>
    <p:sldId id="294" r:id="rId15"/>
    <p:sldId id="295" r:id="rId16"/>
    <p:sldId id="296" r:id="rId17"/>
    <p:sldId id="297" r:id="rId18"/>
    <p:sldId id="278" r:id="rId19"/>
    <p:sldId id="298" r:id="rId20"/>
    <p:sldId id="299" r:id="rId21"/>
    <p:sldId id="300" r:id="rId22"/>
    <p:sldId id="277" r:id="rId23"/>
    <p:sldId id="284" r:id="rId24"/>
    <p:sldId id="286" r:id="rId25"/>
    <p:sldId id="27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32"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B546"/>
    <a:srgbClr val="0090D4"/>
    <a:srgbClr val="EA502A"/>
    <a:srgbClr val="44BDA9"/>
    <a:srgbClr val="004A6C"/>
    <a:srgbClr val="F9F6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AED59A-90EE-464F-AD94-2F2A9A8E892E}" v="1" dt="2024-09-18T11:14:04.0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48"/>
    <p:restoredTop sz="94683"/>
  </p:normalViewPr>
  <p:slideViewPr>
    <p:cSldViewPr snapToGrid="0" snapToObjects="1">
      <p:cViewPr varScale="1">
        <p:scale>
          <a:sx n="74" d="100"/>
          <a:sy n="74" d="100"/>
        </p:scale>
        <p:origin x="64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B60ABD94-97DF-5F4C-AFA6-00627D655B0F}"/>
    <pc:docChg chg="undo custSel modSld">
      <pc:chgData name="Becky Root" userId="aae79a8e-4f34-44f0-938a-d9bdbc43ff73" providerId="ADAL" clId="{B60ABD94-97DF-5F4C-AFA6-00627D655B0F}" dt="2021-10-29T16:32:05.595" v="281" actId="1076"/>
      <pc:docMkLst>
        <pc:docMk/>
      </pc:docMkLst>
      <pc:sldChg chg="modSp mod">
        <pc:chgData name="Becky Root" userId="aae79a8e-4f34-44f0-938a-d9bdbc43ff73" providerId="ADAL" clId="{B60ABD94-97DF-5F4C-AFA6-00627D655B0F}" dt="2021-10-29T16:11:38.863" v="23" actId="1076"/>
        <pc:sldMkLst>
          <pc:docMk/>
          <pc:sldMk cId="74846918" sldId="257"/>
        </pc:sldMkLst>
        <pc:spChg chg="mod">
          <ac:chgData name="Becky Root" userId="aae79a8e-4f34-44f0-938a-d9bdbc43ff73" providerId="ADAL" clId="{B60ABD94-97DF-5F4C-AFA6-00627D655B0F}" dt="2021-10-29T16:10:35.147" v="2" actId="20577"/>
          <ac:spMkLst>
            <pc:docMk/>
            <pc:sldMk cId="74846918" sldId="257"/>
            <ac:spMk id="14" creationId="{57FD6437-51D1-FA46-AF2C-C7FD6E5081B0}"/>
          </ac:spMkLst>
        </pc:spChg>
        <pc:spChg chg="mod">
          <ac:chgData name="Becky Root" userId="aae79a8e-4f34-44f0-938a-d9bdbc43ff73" providerId="ADAL" clId="{B60ABD94-97DF-5F4C-AFA6-00627D655B0F}" dt="2021-10-29T16:11:38.863" v="23" actId="1076"/>
          <ac:spMkLst>
            <pc:docMk/>
            <pc:sldMk cId="74846918" sldId="257"/>
            <ac:spMk id="16" creationId="{947CE0DC-081F-7A4A-BDD2-B8076F82B942}"/>
          </ac:spMkLst>
        </pc:spChg>
        <pc:spChg chg="mod">
          <ac:chgData name="Becky Root" userId="aae79a8e-4f34-44f0-938a-d9bdbc43ff73" providerId="ADAL" clId="{B60ABD94-97DF-5F4C-AFA6-00627D655B0F}" dt="2021-10-29T16:11:34.544" v="22" actId="1076"/>
          <ac:spMkLst>
            <pc:docMk/>
            <pc:sldMk cId="74846918" sldId="257"/>
            <ac:spMk id="24" creationId="{FA6D8A67-7835-6347-8684-807561328A0B}"/>
          </ac:spMkLst>
        </pc:spChg>
        <pc:spChg chg="mod">
          <ac:chgData name="Becky Root" userId="aae79a8e-4f34-44f0-938a-d9bdbc43ff73" providerId="ADAL" clId="{B60ABD94-97DF-5F4C-AFA6-00627D655B0F}" dt="2021-10-29T16:11:34.544" v="22" actId="1076"/>
          <ac:spMkLst>
            <pc:docMk/>
            <pc:sldMk cId="74846918" sldId="257"/>
            <ac:spMk id="44" creationId="{7B2ABC9F-74D1-5D48-B9DD-7A6919B19C07}"/>
          </ac:spMkLst>
        </pc:spChg>
        <pc:spChg chg="mod">
          <ac:chgData name="Becky Root" userId="aae79a8e-4f34-44f0-938a-d9bdbc43ff73" providerId="ADAL" clId="{B60ABD94-97DF-5F4C-AFA6-00627D655B0F}" dt="2021-10-29T16:11:34.544" v="22" actId="1076"/>
          <ac:spMkLst>
            <pc:docMk/>
            <pc:sldMk cId="74846918" sldId="257"/>
            <ac:spMk id="45" creationId="{E0C5B1FB-DFF3-0D49-814E-E1669CD484D9}"/>
          </ac:spMkLst>
        </pc:spChg>
        <pc:spChg chg="mod">
          <ac:chgData name="Becky Root" userId="aae79a8e-4f34-44f0-938a-d9bdbc43ff73" providerId="ADAL" clId="{B60ABD94-97DF-5F4C-AFA6-00627D655B0F}" dt="2021-10-29T16:11:34.544" v="22" actId="1076"/>
          <ac:spMkLst>
            <pc:docMk/>
            <pc:sldMk cId="74846918" sldId="257"/>
            <ac:spMk id="48" creationId="{1D44FC11-76D0-A249-8E35-44758408CAD0}"/>
          </ac:spMkLst>
        </pc:spChg>
        <pc:spChg chg="mod">
          <ac:chgData name="Becky Root" userId="aae79a8e-4f34-44f0-938a-d9bdbc43ff73" providerId="ADAL" clId="{B60ABD94-97DF-5F4C-AFA6-00627D655B0F}" dt="2021-10-29T16:11:34.544" v="22" actId="1076"/>
          <ac:spMkLst>
            <pc:docMk/>
            <pc:sldMk cId="74846918" sldId="257"/>
            <ac:spMk id="51" creationId="{D2F36E10-1CC6-F644-8215-29B5F7874191}"/>
          </ac:spMkLst>
        </pc:spChg>
        <pc:spChg chg="mod">
          <ac:chgData name="Becky Root" userId="aae79a8e-4f34-44f0-938a-d9bdbc43ff73" providerId="ADAL" clId="{B60ABD94-97DF-5F4C-AFA6-00627D655B0F}" dt="2021-10-29T16:11:34.544" v="22" actId="1076"/>
          <ac:spMkLst>
            <pc:docMk/>
            <pc:sldMk cId="74846918" sldId="257"/>
            <ac:spMk id="52" creationId="{F41AA9E7-AA0E-D342-A809-3583BED2504F}"/>
          </ac:spMkLst>
        </pc:spChg>
        <pc:spChg chg="mod">
          <ac:chgData name="Becky Root" userId="aae79a8e-4f34-44f0-938a-d9bdbc43ff73" providerId="ADAL" clId="{B60ABD94-97DF-5F4C-AFA6-00627D655B0F}" dt="2021-10-29T16:11:38.863" v="23" actId="1076"/>
          <ac:spMkLst>
            <pc:docMk/>
            <pc:sldMk cId="74846918" sldId="257"/>
            <ac:spMk id="55" creationId="{8E2EA91F-00D3-E340-8484-1EC50EAC21EC}"/>
          </ac:spMkLst>
        </pc:spChg>
        <pc:grpChg chg="mod">
          <ac:chgData name="Becky Root" userId="aae79a8e-4f34-44f0-938a-d9bdbc43ff73" providerId="ADAL" clId="{B60ABD94-97DF-5F4C-AFA6-00627D655B0F}" dt="2021-10-29T16:11:34.544" v="22" actId="1076"/>
          <ac:grpSpMkLst>
            <pc:docMk/>
            <pc:sldMk cId="74846918" sldId="257"/>
            <ac:grpSpMk id="74" creationId="{F773FDD1-BA1E-E946-967D-CEF7A65A5577}"/>
          </ac:grpSpMkLst>
        </pc:grpChg>
        <pc:grpChg chg="mod">
          <ac:chgData name="Becky Root" userId="aae79a8e-4f34-44f0-938a-d9bdbc43ff73" providerId="ADAL" clId="{B60ABD94-97DF-5F4C-AFA6-00627D655B0F}" dt="2021-10-29T16:10:44.819" v="6" actId="1076"/>
          <ac:grpSpMkLst>
            <pc:docMk/>
            <pc:sldMk cId="74846918" sldId="257"/>
            <ac:grpSpMk id="86" creationId="{F695F652-F9DE-CC45-B7EE-510A3735A7F0}"/>
          </ac:grpSpMkLst>
        </pc:grpChg>
        <pc:grpChg chg="mod">
          <ac:chgData name="Becky Root" userId="aae79a8e-4f34-44f0-938a-d9bdbc43ff73" providerId="ADAL" clId="{B60ABD94-97DF-5F4C-AFA6-00627D655B0F}" dt="2021-10-29T16:11:34.544" v="22" actId="1076"/>
          <ac:grpSpMkLst>
            <pc:docMk/>
            <pc:sldMk cId="74846918" sldId="257"/>
            <ac:grpSpMk id="101" creationId="{88EB63AD-A7BF-054F-AF10-969A5DC20C06}"/>
          </ac:grpSpMkLst>
        </pc:grpChg>
        <pc:picChg chg="mod">
          <ac:chgData name="Becky Root" userId="aae79a8e-4f34-44f0-938a-d9bdbc43ff73" providerId="ADAL" clId="{B60ABD94-97DF-5F4C-AFA6-00627D655B0F}" dt="2021-10-29T16:11:25.992" v="21" actId="1076"/>
          <ac:picMkLst>
            <pc:docMk/>
            <pc:sldMk cId="74846918" sldId="257"/>
            <ac:picMk id="20" creationId="{5D1732E0-5CC5-CD4E-8240-0F84A3F684C7}"/>
          </ac:picMkLst>
        </pc:picChg>
        <pc:picChg chg="mod">
          <ac:chgData name="Becky Root" userId="aae79a8e-4f34-44f0-938a-d9bdbc43ff73" providerId="ADAL" clId="{B60ABD94-97DF-5F4C-AFA6-00627D655B0F}" dt="2021-10-29T16:11:25.992" v="21" actId="1076"/>
          <ac:picMkLst>
            <pc:docMk/>
            <pc:sldMk cId="74846918" sldId="257"/>
            <ac:picMk id="53" creationId="{32161610-4C27-764A-BD99-3124FF05F8AC}"/>
          </ac:picMkLst>
        </pc:picChg>
      </pc:sldChg>
      <pc:sldChg chg="addSp delSp modSp mod">
        <pc:chgData name="Becky Root" userId="aae79a8e-4f34-44f0-938a-d9bdbc43ff73" providerId="ADAL" clId="{B60ABD94-97DF-5F4C-AFA6-00627D655B0F}" dt="2021-10-29T16:15:36.245" v="56" actId="478"/>
        <pc:sldMkLst>
          <pc:docMk/>
          <pc:sldMk cId="2791313606" sldId="276"/>
        </pc:sldMkLst>
        <pc:spChg chg="del">
          <ac:chgData name="Becky Root" userId="aae79a8e-4f34-44f0-938a-d9bdbc43ff73" providerId="ADAL" clId="{B60ABD94-97DF-5F4C-AFA6-00627D655B0F}" dt="2021-10-29T16:14:30.485" v="41" actId="478"/>
          <ac:spMkLst>
            <pc:docMk/>
            <pc:sldMk cId="2791313606" sldId="276"/>
            <ac:spMk id="12" creationId="{023B813C-583E-E648-B2B1-BFBC656506EF}"/>
          </ac:spMkLst>
        </pc:spChg>
        <pc:picChg chg="add mod modCrop">
          <ac:chgData name="Becky Root" userId="aae79a8e-4f34-44f0-938a-d9bdbc43ff73" providerId="ADAL" clId="{B60ABD94-97DF-5F4C-AFA6-00627D655B0F}" dt="2021-10-29T16:14:37.898" v="43" actId="732"/>
          <ac:picMkLst>
            <pc:docMk/>
            <pc:sldMk cId="2791313606" sldId="276"/>
            <ac:picMk id="3" creationId="{14A991D7-0156-8344-AACC-DDCB8406789F}"/>
          </ac:picMkLst>
        </pc:picChg>
        <pc:picChg chg="add del">
          <ac:chgData name="Becky Root" userId="aae79a8e-4f34-44f0-938a-d9bdbc43ff73" providerId="ADAL" clId="{B60ABD94-97DF-5F4C-AFA6-00627D655B0F}" dt="2021-10-29T16:14:32.171" v="42" actId="478"/>
          <ac:picMkLst>
            <pc:docMk/>
            <pc:sldMk cId="2791313606" sldId="276"/>
            <ac:picMk id="5" creationId="{047A414A-3B64-5F40-8D05-D7124390D209}"/>
          </ac:picMkLst>
        </pc:picChg>
        <pc:picChg chg="del mod">
          <ac:chgData name="Becky Root" userId="aae79a8e-4f34-44f0-938a-d9bdbc43ff73" providerId="ADAL" clId="{B60ABD94-97DF-5F4C-AFA6-00627D655B0F}" dt="2021-10-29T16:14:45.179" v="45" actId="478"/>
          <ac:picMkLst>
            <pc:docMk/>
            <pc:sldMk cId="2791313606" sldId="276"/>
            <ac:picMk id="6" creationId="{64847B43-65A8-A74B-9689-FC9F91CD14E2}"/>
          </ac:picMkLst>
        </pc:picChg>
        <pc:picChg chg="add mod">
          <ac:chgData name="Becky Root" userId="aae79a8e-4f34-44f0-938a-d9bdbc43ff73" providerId="ADAL" clId="{B60ABD94-97DF-5F4C-AFA6-00627D655B0F}" dt="2021-10-29T16:15:31.613" v="54" actId="688"/>
          <ac:picMkLst>
            <pc:docMk/>
            <pc:sldMk cId="2791313606" sldId="276"/>
            <ac:picMk id="7" creationId="{CCCF0D95-1C76-D64F-8E58-16E6BE8A01F2}"/>
          </ac:picMkLst>
        </pc:picChg>
        <pc:picChg chg="del">
          <ac:chgData name="Becky Root" userId="aae79a8e-4f34-44f0-938a-d9bdbc43ff73" providerId="ADAL" clId="{B60ABD94-97DF-5F4C-AFA6-00627D655B0F}" dt="2021-10-29T16:15:36.245" v="56" actId="478"/>
          <ac:picMkLst>
            <pc:docMk/>
            <pc:sldMk cId="2791313606" sldId="276"/>
            <ac:picMk id="68" creationId="{E622B296-BD72-104B-AE7A-714F0823712B}"/>
          </ac:picMkLst>
        </pc:picChg>
        <pc:picChg chg="mod">
          <ac:chgData name="Becky Root" userId="aae79a8e-4f34-44f0-938a-d9bdbc43ff73" providerId="ADAL" clId="{B60ABD94-97DF-5F4C-AFA6-00627D655B0F}" dt="2021-10-29T16:15:33.750" v="55" actId="1076"/>
          <ac:picMkLst>
            <pc:docMk/>
            <pc:sldMk cId="2791313606" sldId="276"/>
            <ac:picMk id="69" creationId="{6444CAAA-97C3-1D49-90F7-E8BB783B55A3}"/>
          </ac:picMkLst>
        </pc:picChg>
      </pc:sldChg>
      <pc:sldChg chg="addSp delSp modSp mod">
        <pc:chgData name="Becky Root" userId="aae79a8e-4f34-44f0-938a-d9bdbc43ff73" providerId="ADAL" clId="{B60ABD94-97DF-5F4C-AFA6-00627D655B0F}" dt="2021-10-29T16:32:05.595" v="281" actId="1076"/>
        <pc:sldMkLst>
          <pc:docMk/>
          <pc:sldMk cId="3355105880" sldId="277"/>
        </pc:sldMkLst>
        <pc:picChg chg="add mod">
          <ac:chgData name="Becky Root" userId="aae79a8e-4f34-44f0-938a-d9bdbc43ff73" providerId="ADAL" clId="{B60ABD94-97DF-5F4C-AFA6-00627D655B0F}" dt="2021-10-29T16:32:05.595" v="281" actId="1076"/>
          <ac:picMkLst>
            <pc:docMk/>
            <pc:sldMk cId="3355105880" sldId="277"/>
            <ac:picMk id="3" creationId="{EDEE9600-BA9B-F04A-8556-7915D7283758}"/>
          </ac:picMkLst>
        </pc:picChg>
        <pc:picChg chg="del">
          <ac:chgData name="Becky Root" userId="aae79a8e-4f34-44f0-938a-d9bdbc43ff73" providerId="ADAL" clId="{B60ABD94-97DF-5F4C-AFA6-00627D655B0F}" dt="2021-10-29T16:31:53.106" v="270" actId="478"/>
          <ac:picMkLst>
            <pc:docMk/>
            <pc:sldMk cId="3355105880" sldId="277"/>
            <ac:picMk id="15" creationId="{6016D3D5-5E40-7541-905E-699A6FE91621}"/>
          </ac:picMkLst>
        </pc:picChg>
      </pc:sldChg>
      <pc:sldChg chg="addSp delSp modSp mod">
        <pc:chgData name="Becky Root" userId="aae79a8e-4f34-44f0-938a-d9bdbc43ff73" providerId="ADAL" clId="{B60ABD94-97DF-5F4C-AFA6-00627D655B0F}" dt="2021-10-29T16:20:27.118" v="100" actId="478"/>
        <pc:sldMkLst>
          <pc:docMk/>
          <pc:sldMk cId="1869085961" sldId="288"/>
        </pc:sldMkLst>
        <pc:spChg chg="del">
          <ac:chgData name="Becky Root" userId="aae79a8e-4f34-44f0-938a-d9bdbc43ff73" providerId="ADAL" clId="{B60ABD94-97DF-5F4C-AFA6-00627D655B0F}" dt="2021-10-29T16:18:18.683" v="66" actId="478"/>
          <ac:spMkLst>
            <pc:docMk/>
            <pc:sldMk cId="1869085961" sldId="288"/>
            <ac:spMk id="12" creationId="{023B813C-583E-E648-B2B1-BFBC656506EF}"/>
          </ac:spMkLst>
        </pc:spChg>
        <pc:spChg chg="add mod">
          <ac:chgData name="Becky Root" userId="aae79a8e-4f34-44f0-938a-d9bdbc43ff73" providerId="ADAL" clId="{B60ABD94-97DF-5F4C-AFA6-00627D655B0F}" dt="2021-10-29T16:20:23.670" v="98" actId="167"/>
          <ac:spMkLst>
            <pc:docMk/>
            <pc:sldMk cId="1869085961" sldId="288"/>
            <ac:spMk id="20" creationId="{E02B0146-9EAA-974F-9583-A0E0B3126DC6}"/>
          </ac:spMkLst>
        </pc:spChg>
        <pc:picChg chg="add del mod modCrop">
          <ac:chgData name="Becky Root" userId="aae79a8e-4f34-44f0-938a-d9bdbc43ff73" providerId="ADAL" clId="{B60ABD94-97DF-5F4C-AFA6-00627D655B0F}" dt="2021-10-29T16:20:25.751" v="99" actId="478"/>
          <ac:picMkLst>
            <pc:docMk/>
            <pc:sldMk cId="1869085961" sldId="288"/>
            <ac:picMk id="3" creationId="{0A921B78-98CC-504D-9190-5A66A14EC099}"/>
          </ac:picMkLst>
        </pc:picChg>
        <pc:picChg chg="del">
          <ac:chgData name="Becky Root" userId="aae79a8e-4f34-44f0-938a-d9bdbc43ff73" providerId="ADAL" clId="{B60ABD94-97DF-5F4C-AFA6-00627D655B0F}" dt="2021-10-29T16:16:16.748" v="57" actId="478"/>
          <ac:picMkLst>
            <pc:docMk/>
            <pc:sldMk cId="1869085961" sldId="288"/>
            <ac:picMk id="4" creationId="{6AA13DB4-4AFC-D543-A9BB-308D34882400}"/>
          </ac:picMkLst>
        </pc:picChg>
        <pc:picChg chg="del">
          <ac:chgData name="Becky Root" userId="aae79a8e-4f34-44f0-938a-d9bdbc43ff73" providerId="ADAL" clId="{B60ABD94-97DF-5F4C-AFA6-00627D655B0F}" dt="2021-10-29T16:20:27.118" v="100" actId="478"/>
          <ac:picMkLst>
            <pc:docMk/>
            <pc:sldMk cId="1869085961" sldId="288"/>
            <ac:picMk id="6" creationId="{64847B43-65A8-A74B-9689-FC9F91CD14E2}"/>
          </ac:picMkLst>
        </pc:picChg>
        <pc:picChg chg="add mod modCrop">
          <ac:chgData name="Becky Root" userId="aae79a8e-4f34-44f0-938a-d9bdbc43ff73" providerId="ADAL" clId="{B60ABD94-97DF-5F4C-AFA6-00627D655B0F}" dt="2021-10-29T16:20:16.980" v="96" actId="732"/>
          <ac:picMkLst>
            <pc:docMk/>
            <pc:sldMk cId="1869085961" sldId="288"/>
            <ac:picMk id="7" creationId="{86C84FCB-D35D-CE42-A1C2-9F6DBA0F1985}"/>
          </ac:picMkLst>
        </pc:picChg>
        <pc:picChg chg="add del mod">
          <ac:chgData name="Becky Root" userId="aae79a8e-4f34-44f0-938a-d9bdbc43ff73" providerId="ADAL" clId="{B60ABD94-97DF-5F4C-AFA6-00627D655B0F}" dt="2021-10-29T16:19:18.738" v="76"/>
          <ac:picMkLst>
            <pc:docMk/>
            <pc:sldMk cId="1869085961" sldId="288"/>
            <ac:picMk id="15" creationId="{A8DEF8B4-2E13-2B42-A7B1-6DE5361A50E6}"/>
          </ac:picMkLst>
        </pc:picChg>
        <pc:picChg chg="add del mod">
          <ac:chgData name="Becky Root" userId="aae79a8e-4f34-44f0-938a-d9bdbc43ff73" providerId="ADAL" clId="{B60ABD94-97DF-5F4C-AFA6-00627D655B0F}" dt="2021-10-29T16:20:08.036" v="93" actId="478"/>
          <ac:picMkLst>
            <pc:docMk/>
            <pc:sldMk cId="1869085961" sldId="288"/>
            <ac:picMk id="16" creationId="{F1E5DA07-E8D6-FD4D-87D7-A346BE2E6AF2}"/>
          </ac:picMkLst>
        </pc:picChg>
        <pc:picChg chg="del mod">
          <ac:chgData name="Becky Root" userId="aae79a8e-4f34-44f0-938a-d9bdbc43ff73" providerId="ADAL" clId="{B60ABD94-97DF-5F4C-AFA6-00627D655B0F}" dt="2021-10-29T16:18:20.459" v="68" actId="478"/>
          <ac:picMkLst>
            <pc:docMk/>
            <pc:sldMk cId="1869085961" sldId="288"/>
            <ac:picMk id="19" creationId="{3BDD4804-A3CD-4C4C-A384-4F8DA5537356}"/>
          </ac:picMkLst>
        </pc:picChg>
        <pc:picChg chg="del">
          <ac:chgData name="Becky Root" userId="aae79a8e-4f34-44f0-938a-d9bdbc43ff73" providerId="ADAL" clId="{B60ABD94-97DF-5F4C-AFA6-00627D655B0F}" dt="2021-10-29T16:20:27.118" v="100" actId="478"/>
          <ac:picMkLst>
            <pc:docMk/>
            <pc:sldMk cId="1869085961" sldId="288"/>
            <ac:picMk id="68" creationId="{E622B296-BD72-104B-AE7A-714F0823712B}"/>
          </ac:picMkLst>
        </pc:picChg>
        <pc:picChg chg="del">
          <ac:chgData name="Becky Root" userId="aae79a8e-4f34-44f0-938a-d9bdbc43ff73" providerId="ADAL" clId="{B60ABD94-97DF-5F4C-AFA6-00627D655B0F}" dt="2021-10-29T16:20:27.118" v="100" actId="478"/>
          <ac:picMkLst>
            <pc:docMk/>
            <pc:sldMk cId="1869085961" sldId="288"/>
            <ac:picMk id="69" creationId="{6444CAAA-97C3-1D49-90F7-E8BB783B55A3}"/>
          </ac:picMkLst>
        </pc:picChg>
      </pc:sldChg>
      <pc:sldChg chg="addSp delSp modSp mod">
        <pc:chgData name="Becky Root" userId="aae79a8e-4f34-44f0-938a-d9bdbc43ff73" providerId="ADAL" clId="{B60ABD94-97DF-5F4C-AFA6-00627D655B0F}" dt="2021-10-29T16:20:41.934" v="102" actId="166"/>
        <pc:sldMkLst>
          <pc:docMk/>
          <pc:sldMk cId="1902042400" sldId="289"/>
        </pc:sldMkLst>
        <pc:spChg chg="add del">
          <ac:chgData name="Becky Root" userId="aae79a8e-4f34-44f0-938a-d9bdbc43ff73" providerId="ADAL" clId="{B60ABD94-97DF-5F4C-AFA6-00627D655B0F}" dt="2021-10-29T16:19:21.700" v="78" actId="478"/>
          <ac:spMkLst>
            <pc:docMk/>
            <pc:sldMk cId="1902042400" sldId="289"/>
            <ac:spMk id="12" creationId="{023B813C-583E-E648-B2B1-BFBC656506EF}"/>
          </ac:spMkLst>
        </pc:spChg>
        <pc:spChg chg="mod">
          <ac:chgData name="Becky Root" userId="aae79a8e-4f34-44f0-938a-d9bdbc43ff73" providerId="ADAL" clId="{B60ABD94-97DF-5F4C-AFA6-00627D655B0F}" dt="2021-10-29T16:20:41.934" v="102" actId="166"/>
          <ac:spMkLst>
            <pc:docMk/>
            <pc:sldMk cId="1902042400" sldId="289"/>
            <ac:spMk id="15" creationId="{32018A79-6C0E-7B4C-8325-B8C65500E2AF}"/>
          </ac:spMkLst>
        </pc:spChg>
        <pc:spChg chg="mod">
          <ac:chgData name="Becky Root" userId="aae79a8e-4f34-44f0-938a-d9bdbc43ff73" providerId="ADAL" clId="{B60ABD94-97DF-5F4C-AFA6-00627D655B0F}" dt="2021-10-29T16:20:41.934" v="102" actId="166"/>
          <ac:spMkLst>
            <pc:docMk/>
            <pc:sldMk cId="1902042400" sldId="289"/>
            <ac:spMk id="16" creationId="{A9B6240F-581C-2746-B972-55D38192D6F5}"/>
          </ac:spMkLst>
        </pc:spChg>
        <pc:spChg chg="mod">
          <ac:chgData name="Becky Root" userId="aae79a8e-4f34-44f0-938a-d9bdbc43ff73" providerId="ADAL" clId="{B60ABD94-97DF-5F4C-AFA6-00627D655B0F}" dt="2021-10-29T16:20:41.934" v="102" actId="166"/>
          <ac:spMkLst>
            <pc:docMk/>
            <pc:sldMk cId="1902042400" sldId="289"/>
            <ac:spMk id="17" creationId="{F6559212-857A-5D4C-8783-35BD6836E0F3}"/>
          </ac:spMkLst>
        </pc:spChg>
        <pc:spChg chg="mod">
          <ac:chgData name="Becky Root" userId="aae79a8e-4f34-44f0-938a-d9bdbc43ff73" providerId="ADAL" clId="{B60ABD94-97DF-5F4C-AFA6-00627D655B0F}" dt="2021-10-29T16:20:41.934" v="102" actId="166"/>
          <ac:spMkLst>
            <pc:docMk/>
            <pc:sldMk cId="1902042400" sldId="289"/>
            <ac:spMk id="18" creationId="{963AC620-697E-E34F-9692-102C1C18CA02}"/>
          </ac:spMkLst>
        </pc:spChg>
        <pc:picChg chg="del">
          <ac:chgData name="Becky Root" userId="aae79a8e-4f34-44f0-938a-d9bdbc43ff73" providerId="ADAL" clId="{B60ABD94-97DF-5F4C-AFA6-00627D655B0F}" dt="2021-10-29T16:18:32.518" v="69" actId="478"/>
          <ac:picMkLst>
            <pc:docMk/>
            <pc:sldMk cId="1902042400" sldId="289"/>
            <ac:picMk id="4" creationId="{6AA13DB4-4AFC-D543-A9BB-308D34882400}"/>
          </ac:picMkLst>
        </pc:picChg>
        <pc:picChg chg="mod">
          <ac:chgData name="Becky Root" userId="aae79a8e-4f34-44f0-938a-d9bdbc43ff73" providerId="ADAL" clId="{B60ABD94-97DF-5F4C-AFA6-00627D655B0F}" dt="2021-10-29T16:20:41.934" v="102" actId="166"/>
          <ac:picMkLst>
            <pc:docMk/>
            <pc:sldMk cId="1902042400" sldId="289"/>
            <ac:picMk id="7" creationId="{F99E94F8-C049-674D-82FC-EDB7CF7FA554}"/>
          </ac:picMkLst>
        </pc:picChg>
        <pc:picChg chg="add del mod">
          <ac:chgData name="Becky Root" userId="aae79a8e-4f34-44f0-938a-d9bdbc43ff73" providerId="ADAL" clId="{B60ABD94-97DF-5F4C-AFA6-00627D655B0F}" dt="2021-10-29T16:19:24.191" v="79" actId="478"/>
          <ac:picMkLst>
            <pc:docMk/>
            <pc:sldMk cId="1902042400" sldId="289"/>
            <ac:picMk id="11" creationId="{4D5CC0BE-DC8C-B848-A1D9-4A05D99BED1F}"/>
          </ac:picMkLst>
        </pc:picChg>
        <pc:picChg chg="add mod">
          <ac:chgData name="Becky Root" userId="aae79a8e-4f34-44f0-938a-d9bdbc43ff73" providerId="ADAL" clId="{B60ABD94-97DF-5F4C-AFA6-00627D655B0F}" dt="2021-10-29T16:20:31.932" v="101"/>
          <ac:picMkLst>
            <pc:docMk/>
            <pc:sldMk cId="1902042400" sldId="289"/>
            <ac:picMk id="13" creationId="{F62C9D0B-10A6-AF41-90A2-1A2308CED5DB}"/>
          </ac:picMkLst>
        </pc:picChg>
        <pc:picChg chg="del">
          <ac:chgData name="Becky Root" userId="aae79a8e-4f34-44f0-938a-d9bdbc43ff73" providerId="ADAL" clId="{B60ABD94-97DF-5F4C-AFA6-00627D655B0F}" dt="2021-10-29T16:18:33.245" v="70" actId="478"/>
          <ac:picMkLst>
            <pc:docMk/>
            <pc:sldMk cId="1902042400" sldId="289"/>
            <ac:picMk id="23" creationId="{BFC2F732-0D99-7243-8F75-DC4E55E3E075}"/>
          </ac:picMkLst>
        </pc:picChg>
      </pc:sldChg>
      <pc:sldChg chg="addSp delSp modSp mod">
        <pc:chgData name="Becky Root" userId="aae79a8e-4f34-44f0-938a-d9bdbc43ff73" providerId="ADAL" clId="{B60ABD94-97DF-5F4C-AFA6-00627D655B0F}" dt="2021-10-29T16:21:12.407" v="117" actId="732"/>
        <pc:sldMkLst>
          <pc:docMk/>
          <pc:sldMk cId="1555489816" sldId="290"/>
        </pc:sldMkLst>
        <pc:spChg chg="mod">
          <ac:chgData name="Becky Root" userId="aae79a8e-4f34-44f0-938a-d9bdbc43ff73" providerId="ADAL" clId="{B60ABD94-97DF-5F4C-AFA6-00627D655B0F}" dt="2021-10-29T16:20:56.331" v="108" actId="167"/>
          <ac:spMkLst>
            <pc:docMk/>
            <pc:sldMk cId="1555489816" sldId="290"/>
            <ac:spMk id="12" creationId="{023B813C-583E-E648-B2B1-BFBC656506EF}"/>
          </ac:spMkLst>
        </pc:spChg>
        <pc:picChg chg="mod modCrop">
          <ac:chgData name="Becky Root" userId="aae79a8e-4f34-44f0-938a-d9bdbc43ff73" providerId="ADAL" clId="{B60ABD94-97DF-5F4C-AFA6-00627D655B0F}" dt="2021-10-29T16:21:12.407" v="117" actId="732"/>
          <ac:picMkLst>
            <pc:docMk/>
            <pc:sldMk cId="1555489816" sldId="290"/>
            <ac:picMk id="3" creationId="{05C63E00-DB09-8748-AC4C-C5B3B73492B1}"/>
          </ac:picMkLst>
        </pc:picChg>
        <pc:picChg chg="add mod">
          <ac:chgData name="Becky Root" userId="aae79a8e-4f34-44f0-938a-d9bdbc43ff73" providerId="ADAL" clId="{B60ABD94-97DF-5F4C-AFA6-00627D655B0F}" dt="2021-10-29T16:20:52.316" v="104" actId="167"/>
          <ac:picMkLst>
            <pc:docMk/>
            <pc:sldMk cId="1555489816" sldId="290"/>
            <ac:picMk id="11" creationId="{5B7EA828-4EB2-9E4D-8F96-53FED542EFAD}"/>
          </ac:picMkLst>
        </pc:picChg>
        <pc:picChg chg="del mod">
          <ac:chgData name="Becky Root" userId="aae79a8e-4f34-44f0-938a-d9bdbc43ff73" providerId="ADAL" clId="{B60ABD94-97DF-5F4C-AFA6-00627D655B0F}" dt="2021-10-29T16:20:54.562" v="107" actId="478"/>
          <ac:picMkLst>
            <pc:docMk/>
            <pc:sldMk cId="1555489816" sldId="290"/>
            <ac:picMk id="26" creationId="{FA825F5C-BA5C-D84A-9B19-B8C13CB6B4D7}"/>
          </ac:picMkLst>
        </pc:picChg>
      </pc:sldChg>
      <pc:sldChg chg="addSp delSp modSp mod">
        <pc:chgData name="Becky Root" userId="aae79a8e-4f34-44f0-938a-d9bdbc43ff73" providerId="ADAL" clId="{B60ABD94-97DF-5F4C-AFA6-00627D655B0F}" dt="2021-10-29T16:21:47.226" v="131" actId="167"/>
        <pc:sldMkLst>
          <pc:docMk/>
          <pc:sldMk cId="2582016440" sldId="291"/>
        </pc:sldMkLst>
        <pc:spChg chg="mod">
          <ac:chgData name="Becky Root" userId="aae79a8e-4f34-44f0-938a-d9bdbc43ff73" providerId="ADAL" clId="{B60ABD94-97DF-5F4C-AFA6-00627D655B0F}" dt="2021-10-29T16:21:47.226" v="131" actId="167"/>
          <ac:spMkLst>
            <pc:docMk/>
            <pc:sldMk cId="2582016440" sldId="291"/>
            <ac:spMk id="12" creationId="{023B813C-583E-E648-B2B1-BFBC656506EF}"/>
          </ac:spMkLst>
        </pc:spChg>
        <pc:picChg chg="mod modCrop">
          <ac:chgData name="Becky Root" userId="aae79a8e-4f34-44f0-938a-d9bdbc43ff73" providerId="ADAL" clId="{B60ABD94-97DF-5F4C-AFA6-00627D655B0F}" dt="2021-10-29T16:21:42.593" v="129" actId="167"/>
          <ac:picMkLst>
            <pc:docMk/>
            <pc:sldMk cId="2582016440" sldId="291"/>
            <ac:picMk id="4" creationId="{5670D49B-A40D-2346-AEFC-3A1F46506014}"/>
          </ac:picMkLst>
        </pc:picChg>
        <pc:picChg chg="add del mod">
          <ac:chgData name="Becky Root" userId="aae79a8e-4f34-44f0-938a-d9bdbc43ff73" providerId="ADAL" clId="{B60ABD94-97DF-5F4C-AFA6-00627D655B0F}" dt="2021-10-29T16:21:43.152" v="130" actId="478"/>
          <ac:picMkLst>
            <pc:docMk/>
            <pc:sldMk cId="2582016440" sldId="291"/>
            <ac:picMk id="10" creationId="{CCAB20D0-C0D7-9448-8962-7816F5286BFF}"/>
          </ac:picMkLst>
        </pc:picChg>
        <pc:picChg chg="del">
          <ac:chgData name="Becky Root" userId="aae79a8e-4f34-44f0-938a-d9bdbc43ff73" providerId="ADAL" clId="{B60ABD94-97DF-5F4C-AFA6-00627D655B0F}" dt="2021-10-29T16:21:26.473" v="121" actId="478"/>
          <ac:picMkLst>
            <pc:docMk/>
            <pc:sldMk cId="2582016440" sldId="291"/>
            <ac:picMk id="25" creationId="{EF525C05-4AF6-B74D-B8BB-DF7C8EA1319C}"/>
          </ac:picMkLst>
        </pc:picChg>
      </pc:sldChg>
      <pc:sldChg chg="addSp delSp modSp mod">
        <pc:chgData name="Becky Root" userId="aae79a8e-4f34-44f0-938a-d9bdbc43ff73" providerId="ADAL" clId="{B60ABD94-97DF-5F4C-AFA6-00627D655B0F}" dt="2021-10-29T16:22:17.071" v="144" actId="167"/>
        <pc:sldMkLst>
          <pc:docMk/>
          <pc:sldMk cId="3699644779" sldId="292"/>
        </pc:sldMkLst>
        <pc:spChg chg="mod">
          <ac:chgData name="Becky Root" userId="aae79a8e-4f34-44f0-938a-d9bdbc43ff73" providerId="ADAL" clId="{B60ABD94-97DF-5F4C-AFA6-00627D655B0F}" dt="2021-10-29T16:22:17.071" v="144" actId="167"/>
          <ac:spMkLst>
            <pc:docMk/>
            <pc:sldMk cId="3699644779" sldId="292"/>
            <ac:spMk id="12" creationId="{023B813C-583E-E648-B2B1-BFBC656506EF}"/>
          </ac:spMkLst>
        </pc:spChg>
        <pc:picChg chg="mod modCrop">
          <ac:chgData name="Becky Root" userId="aae79a8e-4f34-44f0-938a-d9bdbc43ff73" providerId="ADAL" clId="{B60ABD94-97DF-5F4C-AFA6-00627D655B0F}" dt="2021-10-29T16:22:13.711" v="142" actId="167"/>
          <ac:picMkLst>
            <pc:docMk/>
            <pc:sldMk cId="3699644779" sldId="292"/>
            <ac:picMk id="3" creationId="{5E025DBA-6287-E74F-9AA7-B0961419B81E}"/>
          </ac:picMkLst>
        </pc:picChg>
        <pc:picChg chg="add del mod">
          <ac:chgData name="Becky Root" userId="aae79a8e-4f34-44f0-938a-d9bdbc43ff73" providerId="ADAL" clId="{B60ABD94-97DF-5F4C-AFA6-00627D655B0F}" dt="2021-10-29T16:22:14.703" v="143" actId="478"/>
          <ac:picMkLst>
            <pc:docMk/>
            <pc:sldMk cId="3699644779" sldId="292"/>
            <ac:picMk id="10" creationId="{A8EE2618-39C3-9941-9BD8-EB4AA60FAA24}"/>
          </ac:picMkLst>
        </pc:picChg>
        <pc:picChg chg="mod">
          <ac:chgData name="Becky Root" userId="aae79a8e-4f34-44f0-938a-d9bdbc43ff73" providerId="ADAL" clId="{B60ABD94-97DF-5F4C-AFA6-00627D655B0F}" dt="2021-10-29T16:21:50.741" v="132" actId="1076"/>
          <ac:picMkLst>
            <pc:docMk/>
            <pc:sldMk cId="3699644779" sldId="292"/>
            <ac:picMk id="25" creationId="{B959E235-232C-8943-928C-5C4CDE8E1554}"/>
          </ac:picMkLst>
        </pc:picChg>
      </pc:sldChg>
      <pc:sldChg chg="addSp delSp modSp mod">
        <pc:chgData name="Becky Root" userId="aae79a8e-4f34-44f0-938a-d9bdbc43ff73" providerId="ADAL" clId="{B60ABD94-97DF-5F4C-AFA6-00627D655B0F}" dt="2021-10-29T16:28:35.459" v="210" actId="732"/>
        <pc:sldMkLst>
          <pc:docMk/>
          <pc:sldMk cId="770351722" sldId="293"/>
        </pc:sldMkLst>
        <pc:spChg chg="add del mod modCrop">
          <ac:chgData name="Becky Root" userId="aae79a8e-4f34-44f0-938a-d9bdbc43ff73" providerId="ADAL" clId="{B60ABD94-97DF-5F4C-AFA6-00627D655B0F}" dt="2021-10-29T16:25:52.575" v="178" actId="478"/>
          <ac:spMkLst>
            <pc:docMk/>
            <pc:sldMk cId="770351722" sldId="293"/>
            <ac:spMk id="9" creationId="{34B4A64B-7DF4-024F-90B2-1F039CD3D286}"/>
          </ac:spMkLst>
        </pc:spChg>
        <pc:spChg chg="mod">
          <ac:chgData name="Becky Root" userId="aae79a8e-4f34-44f0-938a-d9bdbc43ff73" providerId="ADAL" clId="{B60ABD94-97DF-5F4C-AFA6-00627D655B0F}" dt="2021-10-29T16:28:28.791" v="209" actId="167"/>
          <ac:spMkLst>
            <pc:docMk/>
            <pc:sldMk cId="770351722" sldId="293"/>
            <ac:spMk id="12" creationId="{023B813C-583E-E648-B2B1-BFBC656506EF}"/>
          </ac:spMkLst>
        </pc:spChg>
        <pc:spChg chg="mod">
          <ac:chgData name="Becky Root" userId="aae79a8e-4f34-44f0-938a-d9bdbc43ff73" providerId="ADAL" clId="{B60ABD94-97DF-5F4C-AFA6-00627D655B0F}" dt="2021-10-29T16:22:38.918" v="148" actId="167"/>
          <ac:spMkLst>
            <pc:docMk/>
            <pc:sldMk cId="770351722" sldId="293"/>
            <ac:spMk id="20" creationId="{CE2746B9-518B-4847-ADE7-CCFF9947711C}"/>
          </ac:spMkLst>
        </pc:spChg>
        <pc:spChg chg="mod">
          <ac:chgData name="Becky Root" userId="aae79a8e-4f34-44f0-938a-d9bdbc43ff73" providerId="ADAL" clId="{B60ABD94-97DF-5F4C-AFA6-00627D655B0F}" dt="2021-10-29T16:22:38.918" v="148" actId="167"/>
          <ac:spMkLst>
            <pc:docMk/>
            <pc:sldMk cId="770351722" sldId="293"/>
            <ac:spMk id="21" creationId="{B299ACDB-46C8-DB47-8EF8-59C9737D7B81}"/>
          </ac:spMkLst>
        </pc:spChg>
        <pc:spChg chg="mod">
          <ac:chgData name="Becky Root" userId="aae79a8e-4f34-44f0-938a-d9bdbc43ff73" providerId="ADAL" clId="{B60ABD94-97DF-5F4C-AFA6-00627D655B0F}" dt="2021-10-29T16:22:38.918" v="148" actId="167"/>
          <ac:spMkLst>
            <pc:docMk/>
            <pc:sldMk cId="770351722" sldId="293"/>
            <ac:spMk id="22" creationId="{661A6780-2084-4C49-834C-12E412C3C185}"/>
          </ac:spMkLst>
        </pc:spChg>
        <pc:spChg chg="mod">
          <ac:chgData name="Becky Root" userId="aae79a8e-4f34-44f0-938a-d9bdbc43ff73" providerId="ADAL" clId="{B60ABD94-97DF-5F4C-AFA6-00627D655B0F}" dt="2021-10-29T16:22:38.918" v="148" actId="167"/>
          <ac:spMkLst>
            <pc:docMk/>
            <pc:sldMk cId="770351722" sldId="293"/>
            <ac:spMk id="23" creationId="{058D1ED2-92A8-B246-B777-3B642A6C6EFF}"/>
          </ac:spMkLst>
        </pc:spChg>
        <pc:picChg chg="add del mod modCrop">
          <ac:chgData name="Becky Root" userId="aae79a8e-4f34-44f0-938a-d9bdbc43ff73" providerId="ADAL" clId="{B60ABD94-97DF-5F4C-AFA6-00627D655B0F}" dt="2021-10-29T16:26:38.177" v="195" actId="478"/>
          <ac:picMkLst>
            <pc:docMk/>
            <pc:sldMk cId="770351722" sldId="293"/>
            <ac:picMk id="3" creationId="{FBE66AD9-6238-0B40-9529-E5B2BED8A814}"/>
          </ac:picMkLst>
        </pc:picChg>
        <pc:picChg chg="add mod modCrop">
          <ac:chgData name="Becky Root" userId="aae79a8e-4f34-44f0-938a-d9bdbc43ff73" providerId="ADAL" clId="{B60ABD94-97DF-5F4C-AFA6-00627D655B0F}" dt="2021-10-29T16:28:35.459" v="210" actId="732"/>
          <ac:picMkLst>
            <pc:docMk/>
            <pc:sldMk cId="770351722" sldId="293"/>
            <ac:picMk id="5" creationId="{8031519A-1A18-C14D-89B7-9DA35136CE57}"/>
          </ac:picMkLst>
        </pc:picChg>
        <pc:picChg chg="add del mod">
          <ac:chgData name="Becky Root" userId="aae79a8e-4f34-44f0-938a-d9bdbc43ff73" providerId="ADAL" clId="{B60ABD94-97DF-5F4C-AFA6-00627D655B0F}" dt="2021-10-29T16:23:17.607" v="158" actId="478"/>
          <ac:picMkLst>
            <pc:docMk/>
            <pc:sldMk cId="770351722" sldId="293"/>
            <ac:picMk id="10" creationId="{9971089E-2876-B246-8244-72FA73BCC84A}"/>
          </ac:picMkLst>
        </pc:picChg>
        <pc:picChg chg="del">
          <ac:chgData name="Becky Root" userId="aae79a8e-4f34-44f0-938a-d9bdbc43ff73" providerId="ADAL" clId="{B60ABD94-97DF-5F4C-AFA6-00627D655B0F}" dt="2021-10-29T16:22:20.944" v="146" actId="478"/>
          <ac:picMkLst>
            <pc:docMk/>
            <pc:sldMk cId="770351722" sldId="293"/>
            <ac:picMk id="11" creationId="{9A16CAC7-F1AB-1340-AB27-10E6BBA35FB8}"/>
          </ac:picMkLst>
        </pc:picChg>
        <pc:picChg chg="add del mod">
          <ac:chgData name="Becky Root" userId="aae79a8e-4f34-44f0-938a-d9bdbc43ff73" providerId="ADAL" clId="{B60ABD94-97DF-5F4C-AFA6-00627D655B0F}" dt="2021-10-29T16:28:25.644" v="208" actId="478"/>
          <ac:picMkLst>
            <pc:docMk/>
            <pc:sldMk cId="770351722" sldId="293"/>
            <ac:picMk id="13" creationId="{536D513C-9818-C849-A99F-DB779FDEB95F}"/>
          </ac:picMkLst>
        </pc:picChg>
        <pc:picChg chg="mod">
          <ac:chgData name="Becky Root" userId="aae79a8e-4f34-44f0-938a-d9bdbc43ff73" providerId="ADAL" clId="{B60ABD94-97DF-5F4C-AFA6-00627D655B0F}" dt="2021-10-29T16:22:38.918" v="148" actId="167"/>
          <ac:picMkLst>
            <pc:docMk/>
            <pc:sldMk cId="770351722" sldId="293"/>
            <ac:picMk id="24" creationId="{73D6108E-77D5-8340-ABD5-AC35D000B238}"/>
          </ac:picMkLst>
        </pc:picChg>
      </pc:sldChg>
      <pc:sldChg chg="addSp modSp mod">
        <pc:chgData name="Becky Root" userId="aae79a8e-4f34-44f0-938a-d9bdbc43ff73" providerId="ADAL" clId="{B60ABD94-97DF-5F4C-AFA6-00627D655B0F}" dt="2021-10-29T16:29:08.590" v="230" actId="732"/>
        <pc:sldMkLst>
          <pc:docMk/>
          <pc:sldMk cId="1391034649" sldId="294"/>
        </pc:sldMkLst>
        <pc:spChg chg="mod">
          <ac:chgData name="Becky Root" userId="aae79a8e-4f34-44f0-938a-d9bdbc43ff73" providerId="ADAL" clId="{B60ABD94-97DF-5F4C-AFA6-00627D655B0F}" dt="2021-10-29T16:28:50.013" v="214" actId="167"/>
          <ac:spMkLst>
            <pc:docMk/>
            <pc:sldMk cId="1391034649" sldId="294"/>
            <ac:spMk id="12" creationId="{023B813C-583E-E648-B2B1-BFBC656506EF}"/>
          </ac:spMkLst>
        </pc:spChg>
        <pc:picChg chg="mod modCrop">
          <ac:chgData name="Becky Root" userId="aae79a8e-4f34-44f0-938a-d9bdbc43ff73" providerId="ADAL" clId="{B60ABD94-97DF-5F4C-AFA6-00627D655B0F}" dt="2021-10-29T16:29:08.590" v="230" actId="732"/>
          <ac:picMkLst>
            <pc:docMk/>
            <pc:sldMk cId="1391034649" sldId="294"/>
            <ac:picMk id="3" creationId="{0B5D04E8-5C9A-9240-BC7E-41D81C84FBA2}"/>
          </ac:picMkLst>
        </pc:picChg>
        <pc:picChg chg="add mod">
          <ac:chgData name="Becky Root" userId="aae79a8e-4f34-44f0-938a-d9bdbc43ff73" providerId="ADAL" clId="{B60ABD94-97DF-5F4C-AFA6-00627D655B0F}" dt="2021-10-29T16:28:44.554" v="212" actId="167"/>
          <ac:picMkLst>
            <pc:docMk/>
            <pc:sldMk cId="1391034649" sldId="294"/>
            <ac:picMk id="10" creationId="{87FE10B9-F9CE-7D43-9E35-42E5F938C87A}"/>
          </ac:picMkLst>
        </pc:picChg>
        <pc:picChg chg="mod">
          <ac:chgData name="Becky Root" userId="aae79a8e-4f34-44f0-938a-d9bdbc43ff73" providerId="ADAL" clId="{B60ABD94-97DF-5F4C-AFA6-00627D655B0F}" dt="2021-10-29T16:28:46.054" v="213" actId="1076"/>
          <ac:picMkLst>
            <pc:docMk/>
            <pc:sldMk cId="1391034649" sldId="294"/>
            <ac:picMk id="13" creationId="{C163F26F-E314-084E-9C1A-FCD7617EAF9A}"/>
          </ac:picMkLst>
        </pc:picChg>
      </pc:sldChg>
      <pc:sldChg chg="addSp delSp modSp mod">
        <pc:chgData name="Becky Root" userId="aae79a8e-4f34-44f0-938a-d9bdbc43ff73" providerId="ADAL" clId="{B60ABD94-97DF-5F4C-AFA6-00627D655B0F}" dt="2021-10-29T16:29:31.934" v="241" actId="732"/>
        <pc:sldMkLst>
          <pc:docMk/>
          <pc:sldMk cId="1568157424" sldId="295"/>
        </pc:sldMkLst>
        <pc:spChg chg="mod">
          <ac:chgData name="Becky Root" userId="aae79a8e-4f34-44f0-938a-d9bdbc43ff73" providerId="ADAL" clId="{B60ABD94-97DF-5F4C-AFA6-00627D655B0F}" dt="2021-10-29T16:29:20.418" v="235" actId="167"/>
          <ac:spMkLst>
            <pc:docMk/>
            <pc:sldMk cId="1568157424" sldId="295"/>
            <ac:spMk id="12" creationId="{023B813C-583E-E648-B2B1-BFBC656506EF}"/>
          </ac:spMkLst>
        </pc:spChg>
        <pc:picChg chg="mod modCrop">
          <ac:chgData name="Becky Root" userId="aae79a8e-4f34-44f0-938a-d9bdbc43ff73" providerId="ADAL" clId="{B60ABD94-97DF-5F4C-AFA6-00627D655B0F}" dt="2021-10-29T16:29:31.934" v="241" actId="732"/>
          <ac:picMkLst>
            <pc:docMk/>
            <pc:sldMk cId="1568157424" sldId="295"/>
            <ac:picMk id="4" creationId="{061846A8-B9DA-5D41-A706-F164190877F4}"/>
          </ac:picMkLst>
        </pc:picChg>
        <pc:picChg chg="add mod">
          <ac:chgData name="Becky Root" userId="aae79a8e-4f34-44f0-938a-d9bdbc43ff73" providerId="ADAL" clId="{B60ABD94-97DF-5F4C-AFA6-00627D655B0F}" dt="2021-10-29T16:29:16.377" v="232" actId="167"/>
          <ac:picMkLst>
            <pc:docMk/>
            <pc:sldMk cId="1568157424" sldId="295"/>
            <ac:picMk id="10" creationId="{7C91DCD9-BF75-B741-B33F-58AF5C82CC3B}"/>
          </ac:picMkLst>
        </pc:picChg>
        <pc:picChg chg="del">
          <ac:chgData name="Becky Root" userId="aae79a8e-4f34-44f0-938a-d9bdbc43ff73" providerId="ADAL" clId="{B60ABD94-97DF-5F4C-AFA6-00627D655B0F}" dt="2021-10-29T16:29:18.274" v="234" actId="478"/>
          <ac:picMkLst>
            <pc:docMk/>
            <pc:sldMk cId="1568157424" sldId="295"/>
            <ac:picMk id="11" creationId="{EAB585EC-1EF5-074C-8A49-F03279F42BC8}"/>
          </ac:picMkLst>
        </pc:picChg>
      </pc:sldChg>
      <pc:sldChg chg="addSp delSp modSp mod">
        <pc:chgData name="Becky Root" userId="aae79a8e-4f34-44f0-938a-d9bdbc43ff73" providerId="ADAL" clId="{B60ABD94-97DF-5F4C-AFA6-00627D655B0F}" dt="2021-10-29T16:30:05.175" v="250" actId="732"/>
        <pc:sldMkLst>
          <pc:docMk/>
          <pc:sldMk cId="3310420465" sldId="296"/>
        </pc:sldMkLst>
        <pc:spChg chg="mod">
          <ac:chgData name="Becky Root" userId="aae79a8e-4f34-44f0-938a-d9bdbc43ff73" providerId="ADAL" clId="{B60ABD94-97DF-5F4C-AFA6-00627D655B0F}" dt="2021-10-29T16:29:47.362" v="244" actId="167"/>
          <ac:spMkLst>
            <pc:docMk/>
            <pc:sldMk cId="3310420465" sldId="296"/>
            <ac:spMk id="12" creationId="{023B813C-583E-E648-B2B1-BFBC656506EF}"/>
          </ac:spMkLst>
        </pc:spChg>
        <pc:picChg chg="mod modCrop">
          <ac:chgData name="Becky Root" userId="aae79a8e-4f34-44f0-938a-d9bdbc43ff73" providerId="ADAL" clId="{B60ABD94-97DF-5F4C-AFA6-00627D655B0F}" dt="2021-10-29T16:30:05.175" v="250" actId="732"/>
          <ac:picMkLst>
            <pc:docMk/>
            <pc:sldMk cId="3310420465" sldId="296"/>
            <ac:picMk id="5" creationId="{543EF50F-C9E3-4648-A7CC-AAC248130D71}"/>
          </ac:picMkLst>
        </pc:picChg>
        <pc:picChg chg="add mod">
          <ac:chgData name="Becky Root" userId="aae79a8e-4f34-44f0-938a-d9bdbc43ff73" providerId="ADAL" clId="{B60ABD94-97DF-5F4C-AFA6-00627D655B0F}" dt="2021-10-29T16:29:43.403" v="243" actId="167"/>
          <ac:picMkLst>
            <pc:docMk/>
            <pc:sldMk cId="3310420465" sldId="296"/>
            <ac:picMk id="10" creationId="{93472B2D-934E-FD4A-81FC-ABC3318F5648}"/>
          </ac:picMkLst>
        </pc:picChg>
        <pc:picChg chg="del">
          <ac:chgData name="Becky Root" userId="aae79a8e-4f34-44f0-938a-d9bdbc43ff73" providerId="ADAL" clId="{B60ABD94-97DF-5F4C-AFA6-00627D655B0F}" dt="2021-10-29T16:29:49.302" v="245" actId="478"/>
          <ac:picMkLst>
            <pc:docMk/>
            <pc:sldMk cId="3310420465" sldId="296"/>
            <ac:picMk id="13" creationId="{95DF80EB-484F-084D-9168-31F6237DD90B}"/>
          </ac:picMkLst>
        </pc:picChg>
      </pc:sldChg>
      <pc:sldChg chg="addSp delSp modSp mod">
        <pc:chgData name="Becky Root" userId="aae79a8e-4f34-44f0-938a-d9bdbc43ff73" providerId="ADAL" clId="{B60ABD94-97DF-5F4C-AFA6-00627D655B0F}" dt="2021-10-29T16:31:27.480" v="260" actId="732"/>
        <pc:sldMkLst>
          <pc:docMk/>
          <pc:sldMk cId="2315037926" sldId="299"/>
        </pc:sldMkLst>
        <pc:spChg chg="del mod">
          <ac:chgData name="Becky Root" userId="aae79a8e-4f34-44f0-938a-d9bdbc43ff73" providerId="ADAL" clId="{B60ABD94-97DF-5F4C-AFA6-00627D655B0F}" dt="2021-10-29T16:31:06.851" v="252" actId="478"/>
          <ac:spMkLst>
            <pc:docMk/>
            <pc:sldMk cId="2315037926" sldId="299"/>
            <ac:spMk id="16" creationId="{29F1F7D6-458A-ED4F-875E-0D1062BB5979}"/>
          </ac:spMkLst>
        </pc:spChg>
        <pc:picChg chg="add mod modCrop">
          <ac:chgData name="Becky Root" userId="aae79a8e-4f34-44f0-938a-d9bdbc43ff73" providerId="ADAL" clId="{B60ABD94-97DF-5F4C-AFA6-00627D655B0F}" dt="2021-10-29T16:31:27.480" v="260" actId="732"/>
          <ac:picMkLst>
            <pc:docMk/>
            <pc:sldMk cId="2315037926" sldId="299"/>
            <ac:picMk id="5" creationId="{0593A5AB-232C-964B-BE93-DE088F109628}"/>
          </ac:picMkLst>
        </pc:picChg>
      </pc:sldChg>
    </pc:docChg>
  </pc:docChgLst>
  <pc:docChgLst>
    <pc:chgData name="Sarah Duffy" userId="ca92ddb4-4620-4127-97b1-8232d187080b" providerId="ADAL" clId="{E2993C7C-DB4F-44E0-B79B-02AB8B0D9CA7}"/>
    <pc:docChg chg="custSel modSld">
      <pc:chgData name="Sarah Duffy" userId="ca92ddb4-4620-4127-97b1-8232d187080b" providerId="ADAL" clId="{E2993C7C-DB4F-44E0-B79B-02AB8B0D9CA7}" dt="2024-03-13T14:23:51.863" v="17"/>
      <pc:docMkLst>
        <pc:docMk/>
      </pc:docMkLst>
      <pc:sldChg chg="addSp modSp mod">
        <pc:chgData name="Sarah Duffy" userId="ca92ddb4-4620-4127-97b1-8232d187080b" providerId="ADAL" clId="{E2993C7C-DB4F-44E0-B79B-02AB8B0D9CA7}" dt="2024-03-13T13:55:27.486" v="3" actId="207"/>
        <pc:sldMkLst>
          <pc:docMk/>
          <pc:sldMk cId="3235512442" sldId="278"/>
        </pc:sldMkLst>
        <pc:spChg chg="add mod">
          <ac:chgData name="Sarah Duffy" userId="ca92ddb4-4620-4127-97b1-8232d187080b" providerId="ADAL" clId="{E2993C7C-DB4F-44E0-B79B-02AB8B0D9CA7}" dt="2024-03-13T13:55:27.486" v="3" actId="207"/>
          <ac:spMkLst>
            <pc:docMk/>
            <pc:sldMk cId="3235512442" sldId="278"/>
            <ac:spMk id="2" creationId="{17E0FCEF-EEC3-9716-6705-4DB01E1900F3}"/>
          </ac:spMkLst>
        </pc:spChg>
      </pc:sldChg>
      <pc:sldChg chg="addSp modSp mod">
        <pc:chgData name="Sarah Duffy" userId="ca92ddb4-4620-4127-97b1-8232d187080b" providerId="ADAL" clId="{E2993C7C-DB4F-44E0-B79B-02AB8B0D9CA7}" dt="2024-03-13T13:56:19.225" v="7" actId="2085"/>
        <pc:sldMkLst>
          <pc:docMk/>
          <pc:sldMk cId="2160787532" sldId="298"/>
        </pc:sldMkLst>
        <pc:spChg chg="add mod">
          <ac:chgData name="Sarah Duffy" userId="ca92ddb4-4620-4127-97b1-8232d187080b" providerId="ADAL" clId="{E2993C7C-DB4F-44E0-B79B-02AB8B0D9CA7}" dt="2024-03-13T13:56:19.225" v="7" actId="2085"/>
          <ac:spMkLst>
            <pc:docMk/>
            <pc:sldMk cId="2160787532" sldId="298"/>
            <ac:spMk id="2" creationId="{E608F534-8E25-B6C7-3E05-0882B8CB45DB}"/>
          </ac:spMkLst>
        </pc:spChg>
      </pc:sldChg>
      <pc:sldChg chg="addSp modSp mod">
        <pc:chgData name="Sarah Duffy" userId="ca92ddb4-4620-4127-97b1-8232d187080b" providerId="ADAL" clId="{E2993C7C-DB4F-44E0-B79B-02AB8B0D9CA7}" dt="2024-03-13T13:57:07.920" v="11" actId="2085"/>
        <pc:sldMkLst>
          <pc:docMk/>
          <pc:sldMk cId="2315037926" sldId="299"/>
        </pc:sldMkLst>
        <pc:spChg chg="add mod">
          <ac:chgData name="Sarah Duffy" userId="ca92ddb4-4620-4127-97b1-8232d187080b" providerId="ADAL" clId="{E2993C7C-DB4F-44E0-B79B-02AB8B0D9CA7}" dt="2024-03-13T13:57:07.920" v="11" actId="2085"/>
          <ac:spMkLst>
            <pc:docMk/>
            <pc:sldMk cId="2315037926" sldId="299"/>
            <ac:spMk id="2" creationId="{845639B5-DFE7-4FA9-E05A-BD1545EC5218}"/>
          </ac:spMkLst>
        </pc:spChg>
      </pc:sldChg>
      <pc:sldChg chg="addSp modSp mod">
        <pc:chgData name="Sarah Duffy" userId="ca92ddb4-4620-4127-97b1-8232d187080b" providerId="ADAL" clId="{E2993C7C-DB4F-44E0-B79B-02AB8B0D9CA7}" dt="2024-03-13T14:23:51.863" v="17"/>
        <pc:sldMkLst>
          <pc:docMk/>
          <pc:sldMk cId="1613925293" sldId="300"/>
        </pc:sldMkLst>
        <pc:spChg chg="add mod">
          <ac:chgData name="Sarah Duffy" userId="ca92ddb4-4620-4127-97b1-8232d187080b" providerId="ADAL" clId="{E2993C7C-DB4F-44E0-B79B-02AB8B0D9CA7}" dt="2024-03-13T14:23:51.863" v="17"/>
          <ac:spMkLst>
            <pc:docMk/>
            <pc:sldMk cId="1613925293" sldId="300"/>
            <ac:spMk id="2" creationId="{38341725-6227-5427-13EA-256E5868322D}"/>
          </ac:spMkLst>
        </pc:spChg>
      </pc:sldChg>
    </pc:docChg>
  </pc:docChgLst>
  <pc:docChgLst>
    <pc:chgData name="Sarah Duffy" userId="ca92ddb4-4620-4127-97b1-8232d187080b" providerId="ADAL" clId="{354C77B7-A609-4EBD-BF8C-E28624F78BEB}"/>
    <pc:docChg chg="undo custSel modSld">
      <pc:chgData name="Sarah Duffy" userId="ca92ddb4-4620-4127-97b1-8232d187080b" providerId="ADAL" clId="{354C77B7-A609-4EBD-BF8C-E28624F78BEB}" dt="2021-11-24T10:08:28.170" v="286" actId="1076"/>
      <pc:docMkLst>
        <pc:docMk/>
      </pc:docMkLst>
      <pc:sldChg chg="addCm delCm modCm">
        <pc:chgData name="Sarah Duffy" userId="ca92ddb4-4620-4127-97b1-8232d187080b" providerId="ADAL" clId="{354C77B7-A609-4EBD-BF8C-E28624F78BEB}" dt="2021-11-23T13:42:58.922" v="74" actId="1592"/>
        <pc:sldMkLst>
          <pc:docMk/>
          <pc:sldMk cId="312134143" sldId="256"/>
        </pc:sldMkLst>
      </pc:sldChg>
      <pc:sldChg chg="addSp modSp mod">
        <pc:chgData name="Sarah Duffy" userId="ca92ddb4-4620-4127-97b1-8232d187080b" providerId="ADAL" clId="{354C77B7-A609-4EBD-BF8C-E28624F78BEB}" dt="2021-11-24T10:08:28.170" v="286" actId="1076"/>
        <pc:sldMkLst>
          <pc:docMk/>
          <pc:sldMk cId="74846918" sldId="257"/>
        </pc:sldMkLst>
        <pc:spChg chg="add mod">
          <ac:chgData name="Sarah Duffy" userId="ca92ddb4-4620-4127-97b1-8232d187080b" providerId="ADAL" clId="{354C77B7-A609-4EBD-BF8C-E28624F78BEB}" dt="2021-11-23T13:43:31.053" v="81" actId="14100"/>
          <ac:spMkLst>
            <pc:docMk/>
            <pc:sldMk cId="74846918" sldId="257"/>
            <ac:spMk id="36" creationId="{9EED7678-33EF-4D20-ADF3-1BC736AE0F94}"/>
          </ac:spMkLst>
        </pc:spChg>
        <pc:picChg chg="add mod">
          <ac:chgData name="Sarah Duffy" userId="ca92ddb4-4620-4127-97b1-8232d187080b" providerId="ADAL" clId="{354C77B7-A609-4EBD-BF8C-E28624F78BEB}" dt="2021-11-24T10:08:28.170" v="286" actId="1076"/>
          <ac:picMkLst>
            <pc:docMk/>
            <pc:sldMk cId="74846918" sldId="257"/>
            <ac:picMk id="4" creationId="{132367CC-5C87-47C0-A735-D2EB1EDE83C7}"/>
          </ac:picMkLst>
        </pc:picChg>
      </pc:sldChg>
      <pc:sldChg chg="addSp modSp mod modNotesTx">
        <pc:chgData name="Sarah Duffy" userId="ca92ddb4-4620-4127-97b1-8232d187080b" providerId="ADAL" clId="{354C77B7-A609-4EBD-BF8C-E28624F78BEB}" dt="2021-11-23T13:44:13.207" v="88" actId="962"/>
        <pc:sldMkLst>
          <pc:docMk/>
          <pc:sldMk cId="1539444185" sldId="258"/>
        </pc:sldMkLst>
        <pc:picChg chg="add mod">
          <ac:chgData name="Sarah Duffy" userId="ca92ddb4-4620-4127-97b1-8232d187080b" providerId="ADAL" clId="{354C77B7-A609-4EBD-BF8C-E28624F78BEB}" dt="2021-11-23T13:44:13.207" v="88" actId="962"/>
          <ac:picMkLst>
            <pc:docMk/>
            <pc:sldMk cId="1539444185" sldId="258"/>
            <ac:picMk id="5" creationId="{B06778A1-87E1-4A53-9B08-F8FAE39BF4DB}"/>
          </ac:picMkLst>
        </pc:picChg>
      </pc:sldChg>
      <pc:sldChg chg="addSp modSp mod addCm delCm modCm modNotesTx">
        <pc:chgData name="Sarah Duffy" userId="ca92ddb4-4620-4127-97b1-8232d187080b" providerId="ADAL" clId="{354C77B7-A609-4EBD-BF8C-E28624F78BEB}" dt="2021-11-23T13:44:42.867" v="92" actId="962"/>
        <pc:sldMkLst>
          <pc:docMk/>
          <pc:sldMk cId="2791313606" sldId="276"/>
        </pc:sldMkLst>
        <pc:picChg chg="add mod">
          <ac:chgData name="Sarah Duffy" userId="ca92ddb4-4620-4127-97b1-8232d187080b" providerId="ADAL" clId="{354C77B7-A609-4EBD-BF8C-E28624F78BEB}" dt="2021-11-23T13:44:42.867" v="92" actId="962"/>
          <ac:picMkLst>
            <pc:docMk/>
            <pc:sldMk cId="2791313606" sldId="276"/>
            <ac:picMk id="4" creationId="{163D6F57-ED06-4A36-9244-6454EDC0CA8D}"/>
          </ac:picMkLst>
        </pc:picChg>
      </pc:sldChg>
      <pc:sldChg chg="modNotesTx">
        <pc:chgData name="Sarah Duffy" userId="ca92ddb4-4620-4127-97b1-8232d187080b" providerId="ADAL" clId="{354C77B7-A609-4EBD-BF8C-E28624F78BEB}" dt="2021-10-28T15:50:49.328" v="73"/>
        <pc:sldMkLst>
          <pc:docMk/>
          <pc:sldMk cId="3355105880" sldId="277"/>
        </pc:sldMkLst>
      </pc:sldChg>
      <pc:sldChg chg="addSp delSp modSp mod">
        <pc:chgData name="Sarah Duffy" userId="ca92ddb4-4620-4127-97b1-8232d187080b" providerId="ADAL" clId="{354C77B7-A609-4EBD-BF8C-E28624F78BEB}" dt="2021-11-23T13:53:39.916" v="264" actId="478"/>
        <pc:sldMkLst>
          <pc:docMk/>
          <pc:sldMk cId="3235512442" sldId="278"/>
        </pc:sldMkLst>
        <pc:picChg chg="add del mod">
          <ac:chgData name="Sarah Duffy" userId="ca92ddb4-4620-4127-97b1-8232d187080b" providerId="ADAL" clId="{354C77B7-A609-4EBD-BF8C-E28624F78BEB}" dt="2021-11-23T13:53:07.680" v="259" actId="931"/>
          <ac:picMkLst>
            <pc:docMk/>
            <pc:sldMk cId="3235512442" sldId="278"/>
            <ac:picMk id="5" creationId="{02DCF804-71D8-4FC8-9FFC-CE4C41E5FFDA}"/>
          </ac:picMkLst>
        </pc:picChg>
        <pc:picChg chg="add del mod">
          <ac:chgData name="Sarah Duffy" userId="ca92ddb4-4620-4127-97b1-8232d187080b" providerId="ADAL" clId="{354C77B7-A609-4EBD-BF8C-E28624F78BEB}" dt="2021-11-23T13:53:39.916" v="264" actId="478"/>
          <ac:picMkLst>
            <pc:docMk/>
            <pc:sldMk cId="3235512442" sldId="278"/>
            <ac:picMk id="7" creationId="{1495D119-DF30-4C96-816F-00D5DAA80EF6}"/>
          </ac:picMkLst>
        </pc:picChg>
        <pc:picChg chg="mod">
          <ac:chgData name="Sarah Duffy" userId="ca92ddb4-4620-4127-97b1-8232d187080b" providerId="ADAL" clId="{354C77B7-A609-4EBD-BF8C-E28624F78BEB}" dt="2021-11-23T13:53:11.362" v="260" actId="1076"/>
          <ac:picMkLst>
            <pc:docMk/>
            <pc:sldMk cId="3235512442" sldId="278"/>
            <ac:picMk id="21" creationId="{68E51448-3D85-7E45-BB9C-F2EF9745626E}"/>
          </ac:picMkLst>
        </pc:picChg>
      </pc:sldChg>
      <pc:sldChg chg="addSp delSp modSp mod">
        <pc:chgData name="Sarah Duffy" userId="ca92ddb4-4620-4127-97b1-8232d187080b" providerId="ADAL" clId="{354C77B7-A609-4EBD-BF8C-E28624F78BEB}" dt="2021-11-23T13:55:34.967" v="281" actId="962"/>
        <pc:sldMkLst>
          <pc:docMk/>
          <pc:sldMk cId="3700936264" sldId="284"/>
        </pc:sldMkLst>
        <pc:spChg chg="mod">
          <ac:chgData name="Sarah Duffy" userId="ca92ddb4-4620-4127-97b1-8232d187080b" providerId="ADAL" clId="{354C77B7-A609-4EBD-BF8C-E28624F78BEB}" dt="2021-11-23T13:55:17.434" v="276" actId="1076"/>
          <ac:spMkLst>
            <pc:docMk/>
            <pc:sldMk cId="3700936264" sldId="284"/>
            <ac:spMk id="3" creationId="{DDEC5B4E-8FF4-6C42-AA3E-A072B0ABB35A}"/>
          </ac:spMkLst>
        </pc:spChg>
        <pc:spChg chg="mod">
          <ac:chgData name="Sarah Duffy" userId="ca92ddb4-4620-4127-97b1-8232d187080b" providerId="ADAL" clId="{354C77B7-A609-4EBD-BF8C-E28624F78BEB}" dt="2021-11-23T13:55:17.434" v="276" actId="1076"/>
          <ac:spMkLst>
            <pc:docMk/>
            <pc:sldMk cId="3700936264" sldId="284"/>
            <ac:spMk id="11" creationId="{BCF821BB-07C1-8949-87B5-E3C886E30678}"/>
          </ac:spMkLst>
        </pc:spChg>
        <pc:spChg chg="mod">
          <ac:chgData name="Sarah Duffy" userId="ca92ddb4-4620-4127-97b1-8232d187080b" providerId="ADAL" clId="{354C77B7-A609-4EBD-BF8C-E28624F78BEB}" dt="2021-11-23T13:55:17.434" v="276" actId="1076"/>
          <ac:spMkLst>
            <pc:docMk/>
            <pc:sldMk cId="3700936264" sldId="284"/>
            <ac:spMk id="12" creationId="{51CB6CB7-3D1D-5944-A007-81A64A7C5BA3}"/>
          </ac:spMkLst>
        </pc:spChg>
        <pc:spChg chg="mod">
          <ac:chgData name="Sarah Duffy" userId="ca92ddb4-4620-4127-97b1-8232d187080b" providerId="ADAL" clId="{354C77B7-A609-4EBD-BF8C-E28624F78BEB}" dt="2021-11-23T13:55:17.434" v="276" actId="1076"/>
          <ac:spMkLst>
            <pc:docMk/>
            <pc:sldMk cId="3700936264" sldId="284"/>
            <ac:spMk id="13" creationId="{E7643404-F49B-944E-9BDA-3C488CE92026}"/>
          </ac:spMkLst>
        </pc:spChg>
        <pc:spChg chg="mod">
          <ac:chgData name="Sarah Duffy" userId="ca92ddb4-4620-4127-97b1-8232d187080b" providerId="ADAL" clId="{354C77B7-A609-4EBD-BF8C-E28624F78BEB}" dt="2021-11-23T13:55:17.434" v="276" actId="1076"/>
          <ac:spMkLst>
            <pc:docMk/>
            <pc:sldMk cId="3700936264" sldId="284"/>
            <ac:spMk id="14" creationId="{556BD457-5858-F248-B2BC-28186703BFCF}"/>
          </ac:spMkLst>
        </pc:spChg>
        <pc:spChg chg="mod">
          <ac:chgData name="Sarah Duffy" userId="ca92ddb4-4620-4127-97b1-8232d187080b" providerId="ADAL" clId="{354C77B7-A609-4EBD-BF8C-E28624F78BEB}" dt="2021-11-23T13:55:17.434" v="276" actId="1076"/>
          <ac:spMkLst>
            <pc:docMk/>
            <pc:sldMk cId="3700936264" sldId="284"/>
            <ac:spMk id="15" creationId="{8E9C078E-F5E8-5541-8173-F0EAC482220E}"/>
          </ac:spMkLst>
        </pc:spChg>
        <pc:spChg chg="mod">
          <ac:chgData name="Sarah Duffy" userId="ca92ddb4-4620-4127-97b1-8232d187080b" providerId="ADAL" clId="{354C77B7-A609-4EBD-BF8C-E28624F78BEB}" dt="2021-11-23T13:55:17.434" v="276" actId="1076"/>
          <ac:spMkLst>
            <pc:docMk/>
            <pc:sldMk cId="3700936264" sldId="284"/>
            <ac:spMk id="17" creationId="{15C25F87-5A94-EC4D-95B2-7797CCD830A4}"/>
          </ac:spMkLst>
        </pc:spChg>
        <pc:spChg chg="mod">
          <ac:chgData name="Sarah Duffy" userId="ca92ddb4-4620-4127-97b1-8232d187080b" providerId="ADAL" clId="{354C77B7-A609-4EBD-BF8C-E28624F78BEB}" dt="2021-11-23T13:55:17.434" v="276" actId="1076"/>
          <ac:spMkLst>
            <pc:docMk/>
            <pc:sldMk cId="3700936264" sldId="284"/>
            <ac:spMk id="18" creationId="{EDF17A4F-2FFC-D749-9E60-E47382F6F3D4}"/>
          </ac:spMkLst>
        </pc:spChg>
        <pc:spChg chg="mod">
          <ac:chgData name="Sarah Duffy" userId="ca92ddb4-4620-4127-97b1-8232d187080b" providerId="ADAL" clId="{354C77B7-A609-4EBD-BF8C-E28624F78BEB}" dt="2021-11-23T13:55:17.434" v="276" actId="1076"/>
          <ac:spMkLst>
            <pc:docMk/>
            <pc:sldMk cId="3700936264" sldId="284"/>
            <ac:spMk id="19" creationId="{085FBEEF-4524-0340-A5EF-D1545D655869}"/>
          </ac:spMkLst>
        </pc:spChg>
        <pc:spChg chg="mod">
          <ac:chgData name="Sarah Duffy" userId="ca92ddb4-4620-4127-97b1-8232d187080b" providerId="ADAL" clId="{354C77B7-A609-4EBD-BF8C-E28624F78BEB}" dt="2021-11-23T13:55:17.434" v="276" actId="1076"/>
          <ac:spMkLst>
            <pc:docMk/>
            <pc:sldMk cId="3700936264" sldId="284"/>
            <ac:spMk id="20" creationId="{A147C774-92F5-214C-B08D-6B5F9FFDDDE4}"/>
          </ac:spMkLst>
        </pc:spChg>
        <pc:spChg chg="mod">
          <ac:chgData name="Sarah Duffy" userId="ca92ddb4-4620-4127-97b1-8232d187080b" providerId="ADAL" clId="{354C77B7-A609-4EBD-BF8C-E28624F78BEB}" dt="2021-11-23T13:55:17.434" v="276" actId="1076"/>
          <ac:spMkLst>
            <pc:docMk/>
            <pc:sldMk cId="3700936264" sldId="284"/>
            <ac:spMk id="21" creationId="{DA780158-C5C7-964E-9722-09AD60C43DBA}"/>
          </ac:spMkLst>
        </pc:spChg>
        <pc:spChg chg="mod">
          <ac:chgData name="Sarah Duffy" userId="ca92ddb4-4620-4127-97b1-8232d187080b" providerId="ADAL" clId="{354C77B7-A609-4EBD-BF8C-E28624F78BEB}" dt="2021-11-23T13:55:17.434" v="276" actId="1076"/>
          <ac:spMkLst>
            <pc:docMk/>
            <pc:sldMk cId="3700936264" sldId="284"/>
            <ac:spMk id="22" creationId="{D02F386E-94CE-AA48-A925-21C318EDBE7B}"/>
          </ac:spMkLst>
        </pc:spChg>
        <pc:spChg chg="mod">
          <ac:chgData name="Sarah Duffy" userId="ca92ddb4-4620-4127-97b1-8232d187080b" providerId="ADAL" clId="{354C77B7-A609-4EBD-BF8C-E28624F78BEB}" dt="2021-11-23T13:55:24.702" v="277" actId="1076"/>
          <ac:spMkLst>
            <pc:docMk/>
            <pc:sldMk cId="3700936264" sldId="284"/>
            <ac:spMk id="24" creationId="{2B473389-CF03-A34E-AA48-8B7C8AFBB598}"/>
          </ac:spMkLst>
        </pc:spChg>
        <pc:spChg chg="mod">
          <ac:chgData name="Sarah Duffy" userId="ca92ddb4-4620-4127-97b1-8232d187080b" providerId="ADAL" clId="{354C77B7-A609-4EBD-BF8C-E28624F78BEB}" dt="2021-11-23T13:55:17.434" v="276" actId="1076"/>
          <ac:spMkLst>
            <pc:docMk/>
            <pc:sldMk cId="3700936264" sldId="284"/>
            <ac:spMk id="25" creationId="{025F11DF-3477-3244-80A4-9718F4BF8BE1}"/>
          </ac:spMkLst>
        </pc:spChg>
        <pc:spChg chg="mod">
          <ac:chgData name="Sarah Duffy" userId="ca92ddb4-4620-4127-97b1-8232d187080b" providerId="ADAL" clId="{354C77B7-A609-4EBD-BF8C-E28624F78BEB}" dt="2021-11-23T13:55:17.434" v="276" actId="1076"/>
          <ac:spMkLst>
            <pc:docMk/>
            <pc:sldMk cId="3700936264" sldId="284"/>
            <ac:spMk id="26" creationId="{9852345B-2400-E742-B327-395B7C67B6A3}"/>
          </ac:spMkLst>
        </pc:spChg>
        <pc:spChg chg="mod">
          <ac:chgData name="Sarah Duffy" userId="ca92ddb4-4620-4127-97b1-8232d187080b" providerId="ADAL" clId="{354C77B7-A609-4EBD-BF8C-E28624F78BEB}" dt="2021-11-23T13:55:17.434" v="276" actId="1076"/>
          <ac:spMkLst>
            <pc:docMk/>
            <pc:sldMk cId="3700936264" sldId="284"/>
            <ac:spMk id="27" creationId="{4CC9E900-A94C-9B42-A65C-64CE040DAD49}"/>
          </ac:spMkLst>
        </pc:spChg>
        <pc:picChg chg="add del mod">
          <ac:chgData name="Sarah Duffy" userId="ca92ddb4-4620-4127-97b1-8232d187080b" providerId="ADAL" clId="{354C77B7-A609-4EBD-BF8C-E28624F78BEB}" dt="2021-11-23T13:54:59.692" v="274" actId="478"/>
          <ac:picMkLst>
            <pc:docMk/>
            <pc:sldMk cId="3700936264" sldId="284"/>
            <ac:picMk id="5" creationId="{0CC4DBA8-B1C1-4B0E-8B57-6DDA3020D7D4}"/>
          </ac:picMkLst>
        </pc:picChg>
        <pc:picChg chg="del mod">
          <ac:chgData name="Sarah Duffy" userId="ca92ddb4-4620-4127-97b1-8232d187080b" providerId="ADAL" clId="{354C77B7-A609-4EBD-BF8C-E28624F78BEB}" dt="2021-11-23T13:55:02.568" v="275" actId="478"/>
          <ac:picMkLst>
            <pc:docMk/>
            <pc:sldMk cId="3700936264" sldId="284"/>
            <ac:picMk id="6" creationId="{7DF80F2F-4D3D-5A41-8D2B-4473CD1AE2DC}"/>
          </ac:picMkLst>
        </pc:picChg>
        <pc:picChg chg="add mod">
          <ac:chgData name="Sarah Duffy" userId="ca92ddb4-4620-4127-97b1-8232d187080b" providerId="ADAL" clId="{354C77B7-A609-4EBD-BF8C-E28624F78BEB}" dt="2021-11-23T13:55:34.967" v="281" actId="962"/>
          <ac:picMkLst>
            <pc:docMk/>
            <pc:sldMk cId="3700936264" sldId="284"/>
            <ac:picMk id="8" creationId="{0C822FC5-4EA1-4136-BD7B-62FF0A5E589C}"/>
          </ac:picMkLst>
        </pc:picChg>
        <pc:picChg chg="mod">
          <ac:chgData name="Sarah Duffy" userId="ca92ddb4-4620-4127-97b1-8232d187080b" providerId="ADAL" clId="{354C77B7-A609-4EBD-BF8C-E28624F78BEB}" dt="2021-11-23T13:55:27.206" v="278" actId="1076"/>
          <ac:picMkLst>
            <pc:docMk/>
            <pc:sldMk cId="3700936264" sldId="284"/>
            <ac:picMk id="16" creationId="{96606882-2F0E-4642-A051-EDB88DEB66E9}"/>
          </ac:picMkLst>
        </pc:picChg>
      </pc:sldChg>
      <pc:sldChg chg="addSp modSp mod">
        <pc:chgData name="Sarah Duffy" userId="ca92ddb4-4620-4127-97b1-8232d187080b" providerId="ADAL" clId="{354C77B7-A609-4EBD-BF8C-E28624F78BEB}" dt="2021-11-23T13:55:55.606" v="284" actId="962"/>
        <pc:sldMkLst>
          <pc:docMk/>
          <pc:sldMk cId="1409417080" sldId="286"/>
        </pc:sldMkLst>
        <pc:picChg chg="add mod">
          <ac:chgData name="Sarah Duffy" userId="ca92ddb4-4620-4127-97b1-8232d187080b" providerId="ADAL" clId="{354C77B7-A609-4EBD-BF8C-E28624F78BEB}" dt="2021-11-23T13:55:55.606" v="284" actId="962"/>
          <ac:picMkLst>
            <pc:docMk/>
            <pc:sldMk cId="1409417080" sldId="286"/>
            <ac:picMk id="4" creationId="{D1BE72F3-42DB-4461-8EEC-713F39202856}"/>
          </ac:picMkLst>
        </pc:picChg>
      </pc:sldChg>
      <pc:sldChg chg="addSp modSp mod modNotesTx">
        <pc:chgData name="Sarah Duffy" userId="ca92ddb4-4620-4127-97b1-8232d187080b" providerId="ADAL" clId="{354C77B7-A609-4EBD-BF8C-E28624F78BEB}" dt="2021-11-23T13:45:18.386" v="97" actId="27614"/>
        <pc:sldMkLst>
          <pc:docMk/>
          <pc:sldMk cId="1869085961" sldId="288"/>
        </pc:sldMkLst>
        <pc:spChg chg="add mod">
          <ac:chgData name="Sarah Duffy" userId="ca92ddb4-4620-4127-97b1-8232d187080b" providerId="ADAL" clId="{354C77B7-A609-4EBD-BF8C-E28624F78BEB}" dt="2021-11-23T13:45:06.849" v="94" actId="14100"/>
          <ac:spMkLst>
            <pc:docMk/>
            <pc:sldMk cId="1869085961" sldId="288"/>
            <ac:spMk id="10" creationId="{F6E55BA1-B277-49E8-BAA1-58C0F9E1F3A7}"/>
          </ac:spMkLst>
        </pc:spChg>
        <pc:picChg chg="add mod">
          <ac:chgData name="Sarah Duffy" userId="ca92ddb4-4620-4127-97b1-8232d187080b" providerId="ADAL" clId="{354C77B7-A609-4EBD-BF8C-E28624F78BEB}" dt="2021-11-23T13:45:18.386" v="97" actId="27614"/>
          <ac:picMkLst>
            <pc:docMk/>
            <pc:sldMk cId="1869085961" sldId="288"/>
            <ac:picMk id="3" creationId="{9428F696-8C40-4D3A-B3BE-E00FBD6921D7}"/>
          </ac:picMkLst>
        </pc:picChg>
        <pc:picChg chg="ord">
          <ac:chgData name="Sarah Duffy" userId="ca92ddb4-4620-4127-97b1-8232d187080b" providerId="ADAL" clId="{354C77B7-A609-4EBD-BF8C-E28624F78BEB}" dt="2021-11-23T13:45:08.924" v="95" actId="166"/>
          <ac:picMkLst>
            <pc:docMk/>
            <pc:sldMk cId="1869085961" sldId="288"/>
            <ac:picMk id="7" creationId="{86C84FCB-D35D-CE42-A1C2-9F6DBA0F1985}"/>
          </ac:picMkLst>
        </pc:picChg>
      </pc:sldChg>
      <pc:sldChg chg="addSp modSp mod addCm modCm modNotesTx">
        <pc:chgData name="Sarah Duffy" userId="ca92ddb4-4620-4127-97b1-8232d187080b" providerId="ADAL" clId="{354C77B7-A609-4EBD-BF8C-E28624F78BEB}" dt="2021-11-23T13:46:31.757" v="177" actId="166"/>
        <pc:sldMkLst>
          <pc:docMk/>
          <pc:sldMk cId="1902042400" sldId="289"/>
        </pc:sldMkLst>
        <pc:spChg chg="add mod">
          <ac:chgData name="Sarah Duffy" userId="ca92ddb4-4620-4127-97b1-8232d187080b" providerId="ADAL" clId="{354C77B7-A609-4EBD-BF8C-E28624F78BEB}" dt="2021-11-23T13:46:24.096" v="176" actId="14100"/>
          <ac:spMkLst>
            <pc:docMk/>
            <pc:sldMk cId="1902042400" sldId="289"/>
            <ac:spMk id="10" creationId="{DFC7444A-2EAA-499C-A194-0D9BA8D92EB8}"/>
          </ac:spMkLst>
        </pc:spChg>
        <pc:picChg chg="ord">
          <ac:chgData name="Sarah Duffy" userId="ca92ddb4-4620-4127-97b1-8232d187080b" providerId="ADAL" clId="{354C77B7-A609-4EBD-BF8C-E28624F78BEB}" dt="2021-11-23T13:46:31.757" v="177" actId="166"/>
          <ac:picMkLst>
            <pc:docMk/>
            <pc:sldMk cId="1902042400" sldId="289"/>
            <ac:picMk id="13" creationId="{F62C9D0B-10A6-AF41-90A2-1A2308CED5DB}"/>
          </ac:picMkLst>
        </pc:picChg>
      </pc:sldChg>
      <pc:sldChg chg="addSp modSp mod modNotesTx">
        <pc:chgData name="Sarah Duffy" userId="ca92ddb4-4620-4127-97b1-8232d187080b" providerId="ADAL" clId="{354C77B7-A609-4EBD-BF8C-E28624F78BEB}" dt="2021-11-23T13:47:29.370" v="188" actId="962"/>
        <pc:sldMkLst>
          <pc:docMk/>
          <pc:sldMk cId="1555489816" sldId="290"/>
        </pc:sldMkLst>
        <pc:spChg chg="add mod">
          <ac:chgData name="Sarah Duffy" userId="ca92ddb4-4620-4127-97b1-8232d187080b" providerId="ADAL" clId="{354C77B7-A609-4EBD-BF8C-E28624F78BEB}" dt="2021-11-23T13:46:49.359" v="179" actId="14100"/>
          <ac:spMkLst>
            <pc:docMk/>
            <pc:sldMk cId="1555489816" sldId="290"/>
            <ac:spMk id="13" creationId="{3299457F-5048-4A6D-8742-DFB1F70958E7}"/>
          </ac:spMkLst>
        </pc:spChg>
        <pc:spChg chg="mod">
          <ac:chgData name="Sarah Duffy" userId="ca92ddb4-4620-4127-97b1-8232d187080b" providerId="ADAL" clId="{354C77B7-A609-4EBD-BF8C-E28624F78BEB}" dt="2021-11-23T13:47:15.251" v="184" actId="1076"/>
          <ac:spMkLst>
            <pc:docMk/>
            <pc:sldMk cId="1555489816" sldId="290"/>
            <ac:spMk id="20" creationId="{CE2746B9-518B-4847-ADE7-CCFF9947711C}"/>
          </ac:spMkLst>
        </pc:spChg>
        <pc:spChg chg="mod">
          <ac:chgData name="Sarah Duffy" userId="ca92ddb4-4620-4127-97b1-8232d187080b" providerId="ADAL" clId="{354C77B7-A609-4EBD-BF8C-E28624F78BEB}" dt="2021-11-23T13:47:18.736" v="185" actId="1076"/>
          <ac:spMkLst>
            <pc:docMk/>
            <pc:sldMk cId="1555489816" sldId="290"/>
            <ac:spMk id="21" creationId="{B299ACDB-46C8-DB47-8EF8-59C9737D7B81}"/>
          </ac:spMkLst>
        </pc:spChg>
        <pc:spChg chg="mod">
          <ac:chgData name="Sarah Duffy" userId="ca92ddb4-4620-4127-97b1-8232d187080b" providerId="ADAL" clId="{354C77B7-A609-4EBD-BF8C-E28624F78BEB}" dt="2021-11-23T13:47:08.289" v="182" actId="1076"/>
          <ac:spMkLst>
            <pc:docMk/>
            <pc:sldMk cId="1555489816" sldId="290"/>
            <ac:spMk id="22" creationId="{661A6780-2084-4C49-834C-12E412C3C185}"/>
          </ac:spMkLst>
        </pc:spChg>
        <pc:spChg chg="mod">
          <ac:chgData name="Sarah Duffy" userId="ca92ddb4-4620-4127-97b1-8232d187080b" providerId="ADAL" clId="{354C77B7-A609-4EBD-BF8C-E28624F78BEB}" dt="2021-11-23T13:47:12.489" v="183" actId="1076"/>
          <ac:spMkLst>
            <pc:docMk/>
            <pc:sldMk cId="1555489816" sldId="290"/>
            <ac:spMk id="23" creationId="{058D1ED2-92A8-B246-B777-3B642A6C6EFF}"/>
          </ac:spMkLst>
        </pc:spChg>
        <pc:picChg chg="ord">
          <ac:chgData name="Sarah Duffy" userId="ca92ddb4-4620-4127-97b1-8232d187080b" providerId="ADAL" clId="{354C77B7-A609-4EBD-BF8C-E28624F78BEB}" dt="2021-11-23T13:46:52.611" v="180" actId="166"/>
          <ac:picMkLst>
            <pc:docMk/>
            <pc:sldMk cId="1555489816" sldId="290"/>
            <ac:picMk id="3" creationId="{05C63E00-DB09-8748-AC4C-C5B3B73492B1}"/>
          </ac:picMkLst>
        </pc:picChg>
        <pc:picChg chg="add mod">
          <ac:chgData name="Sarah Duffy" userId="ca92ddb4-4620-4127-97b1-8232d187080b" providerId="ADAL" clId="{354C77B7-A609-4EBD-BF8C-E28624F78BEB}" dt="2021-11-23T13:47:29.370" v="188" actId="962"/>
          <ac:picMkLst>
            <pc:docMk/>
            <pc:sldMk cId="1555489816" sldId="290"/>
            <ac:picMk id="4" creationId="{42111F58-B11A-42FE-A773-3598B99DF8EA}"/>
          </ac:picMkLst>
        </pc:picChg>
      </pc:sldChg>
      <pc:sldChg chg="addSp modSp mod addCm modCm modNotesTx">
        <pc:chgData name="Sarah Duffy" userId="ca92ddb4-4620-4127-97b1-8232d187080b" providerId="ADAL" clId="{354C77B7-A609-4EBD-BF8C-E28624F78BEB}" dt="2021-11-23T13:48:46.448" v="200"/>
        <pc:sldMkLst>
          <pc:docMk/>
          <pc:sldMk cId="2582016440" sldId="291"/>
        </pc:sldMkLst>
        <pc:spChg chg="add mod">
          <ac:chgData name="Sarah Duffy" userId="ca92ddb4-4620-4127-97b1-8232d187080b" providerId="ADAL" clId="{354C77B7-A609-4EBD-BF8C-E28624F78BEB}" dt="2021-11-23T13:47:40.708" v="190" actId="14100"/>
          <ac:spMkLst>
            <pc:docMk/>
            <pc:sldMk cId="2582016440" sldId="291"/>
            <ac:spMk id="9" creationId="{ECCDB249-E496-47BD-A0BF-1882FFE010CA}"/>
          </ac:spMkLst>
        </pc:spChg>
        <pc:spChg chg="mod">
          <ac:chgData name="Sarah Duffy" userId="ca92ddb4-4620-4127-97b1-8232d187080b" providerId="ADAL" clId="{354C77B7-A609-4EBD-BF8C-E28624F78BEB}" dt="2021-11-23T13:48:11.851" v="197" actId="1076"/>
          <ac:spMkLst>
            <pc:docMk/>
            <pc:sldMk cId="2582016440" sldId="291"/>
            <ac:spMk id="21" creationId="{B299ACDB-46C8-DB47-8EF8-59C9737D7B81}"/>
          </ac:spMkLst>
        </pc:spChg>
        <pc:spChg chg="mod">
          <ac:chgData name="Sarah Duffy" userId="ca92ddb4-4620-4127-97b1-8232d187080b" providerId="ADAL" clId="{354C77B7-A609-4EBD-BF8C-E28624F78BEB}" dt="2021-11-23T13:48:07.136" v="195" actId="1076"/>
          <ac:spMkLst>
            <pc:docMk/>
            <pc:sldMk cId="2582016440" sldId="291"/>
            <ac:spMk id="23" creationId="{058D1ED2-92A8-B246-B777-3B642A6C6EFF}"/>
          </ac:spMkLst>
        </pc:spChg>
        <pc:picChg chg="ord">
          <ac:chgData name="Sarah Duffy" userId="ca92ddb4-4620-4127-97b1-8232d187080b" providerId="ADAL" clId="{354C77B7-A609-4EBD-BF8C-E28624F78BEB}" dt="2021-11-23T13:47:48.947" v="191" actId="166"/>
          <ac:picMkLst>
            <pc:docMk/>
            <pc:sldMk cId="2582016440" sldId="291"/>
            <ac:picMk id="4" creationId="{5670D49B-A40D-2346-AEFC-3A1F46506014}"/>
          </ac:picMkLst>
        </pc:picChg>
        <pc:picChg chg="mod">
          <ac:chgData name="Sarah Duffy" userId="ca92ddb4-4620-4127-97b1-8232d187080b" providerId="ADAL" clId="{354C77B7-A609-4EBD-BF8C-E28624F78BEB}" dt="2021-11-23T13:48:09.730" v="196" actId="1076"/>
          <ac:picMkLst>
            <pc:docMk/>
            <pc:sldMk cId="2582016440" sldId="291"/>
            <ac:picMk id="24" creationId="{73D6108E-77D5-8340-ABD5-AC35D000B238}"/>
          </ac:picMkLst>
        </pc:picChg>
      </pc:sldChg>
      <pc:sldChg chg="addSp modSp mod addCm delCm modCm modNotesTx">
        <pc:chgData name="Sarah Duffy" userId="ca92ddb4-4620-4127-97b1-8232d187080b" providerId="ADAL" clId="{354C77B7-A609-4EBD-BF8C-E28624F78BEB}" dt="2021-11-23T13:50:10.016" v="218" actId="962"/>
        <pc:sldMkLst>
          <pc:docMk/>
          <pc:sldMk cId="3699644779" sldId="292"/>
        </pc:sldMkLst>
        <pc:spChg chg="add mod">
          <ac:chgData name="Sarah Duffy" userId="ca92ddb4-4620-4127-97b1-8232d187080b" providerId="ADAL" clId="{354C77B7-A609-4EBD-BF8C-E28624F78BEB}" dt="2021-11-23T13:49:42.757" v="213" actId="14100"/>
          <ac:spMkLst>
            <pc:docMk/>
            <pc:sldMk cId="3699644779" sldId="292"/>
            <ac:spMk id="10" creationId="{396E11A5-2279-42ED-991C-9E66E92B4A46}"/>
          </ac:spMkLst>
        </pc:spChg>
        <pc:spChg chg="mod">
          <ac:chgData name="Sarah Duffy" userId="ca92ddb4-4620-4127-97b1-8232d187080b" providerId="ADAL" clId="{354C77B7-A609-4EBD-BF8C-E28624F78BEB}" dt="2021-11-23T13:49:38.863" v="211" actId="1076"/>
          <ac:spMkLst>
            <pc:docMk/>
            <pc:sldMk cId="3699644779" sldId="292"/>
            <ac:spMk id="12" creationId="{023B813C-583E-E648-B2B1-BFBC656506EF}"/>
          </ac:spMkLst>
        </pc:spChg>
        <pc:spChg chg="mod">
          <ac:chgData name="Sarah Duffy" userId="ca92ddb4-4620-4127-97b1-8232d187080b" providerId="ADAL" clId="{354C77B7-A609-4EBD-BF8C-E28624F78BEB}" dt="2021-11-23T13:49:23.405" v="206" actId="1076"/>
          <ac:spMkLst>
            <pc:docMk/>
            <pc:sldMk cId="3699644779" sldId="292"/>
            <ac:spMk id="20" creationId="{CE2746B9-518B-4847-ADE7-CCFF9947711C}"/>
          </ac:spMkLst>
        </pc:spChg>
        <pc:spChg chg="mod">
          <ac:chgData name="Sarah Duffy" userId="ca92ddb4-4620-4127-97b1-8232d187080b" providerId="ADAL" clId="{354C77B7-A609-4EBD-BF8C-E28624F78BEB}" dt="2021-11-23T13:49:26.817" v="207" actId="1076"/>
          <ac:spMkLst>
            <pc:docMk/>
            <pc:sldMk cId="3699644779" sldId="292"/>
            <ac:spMk id="21" creationId="{B299ACDB-46C8-DB47-8EF8-59C9737D7B81}"/>
          </ac:spMkLst>
        </pc:spChg>
        <pc:spChg chg="mod">
          <ac:chgData name="Sarah Duffy" userId="ca92ddb4-4620-4127-97b1-8232d187080b" providerId="ADAL" clId="{354C77B7-A609-4EBD-BF8C-E28624F78BEB}" dt="2021-11-23T13:49:09.502" v="202" actId="14100"/>
          <ac:spMkLst>
            <pc:docMk/>
            <pc:sldMk cId="3699644779" sldId="292"/>
            <ac:spMk id="22" creationId="{661A6780-2084-4C49-834C-12E412C3C185}"/>
          </ac:spMkLst>
        </pc:spChg>
        <pc:spChg chg="mod">
          <ac:chgData name="Sarah Duffy" userId="ca92ddb4-4620-4127-97b1-8232d187080b" providerId="ADAL" clId="{354C77B7-A609-4EBD-BF8C-E28624F78BEB}" dt="2021-11-23T13:49:19.627" v="205" actId="1076"/>
          <ac:spMkLst>
            <pc:docMk/>
            <pc:sldMk cId="3699644779" sldId="292"/>
            <ac:spMk id="23" creationId="{058D1ED2-92A8-B246-B777-3B642A6C6EFF}"/>
          </ac:spMkLst>
        </pc:spChg>
        <pc:picChg chg="ord">
          <ac:chgData name="Sarah Duffy" userId="ca92ddb4-4620-4127-97b1-8232d187080b" providerId="ADAL" clId="{354C77B7-A609-4EBD-BF8C-E28624F78BEB}" dt="2021-11-23T13:49:45.492" v="214" actId="166"/>
          <ac:picMkLst>
            <pc:docMk/>
            <pc:sldMk cId="3699644779" sldId="292"/>
            <ac:picMk id="3" creationId="{5E025DBA-6287-E74F-9AA7-B0961419B81E}"/>
          </ac:picMkLst>
        </pc:picChg>
        <pc:picChg chg="add mod">
          <ac:chgData name="Sarah Duffy" userId="ca92ddb4-4620-4127-97b1-8232d187080b" providerId="ADAL" clId="{354C77B7-A609-4EBD-BF8C-E28624F78BEB}" dt="2021-11-23T13:50:10.016" v="218" actId="962"/>
          <ac:picMkLst>
            <pc:docMk/>
            <pc:sldMk cId="3699644779" sldId="292"/>
            <ac:picMk id="4" creationId="{6D92F2C1-1748-49C9-B01D-51ABF93637A0}"/>
          </ac:picMkLst>
        </pc:picChg>
        <pc:picChg chg="mod">
          <ac:chgData name="Sarah Duffy" userId="ca92ddb4-4620-4127-97b1-8232d187080b" providerId="ADAL" clId="{354C77B7-A609-4EBD-BF8C-E28624F78BEB}" dt="2021-11-23T13:49:31.697" v="208" actId="1076"/>
          <ac:picMkLst>
            <pc:docMk/>
            <pc:sldMk cId="3699644779" sldId="292"/>
            <ac:picMk id="24" creationId="{73D6108E-77D5-8340-ABD5-AC35D000B238}"/>
          </ac:picMkLst>
        </pc:picChg>
      </pc:sldChg>
      <pc:sldChg chg="addSp modSp mod modNotesTx">
        <pc:chgData name="Sarah Duffy" userId="ca92ddb4-4620-4127-97b1-8232d187080b" providerId="ADAL" clId="{354C77B7-A609-4EBD-BF8C-E28624F78BEB}" dt="2021-11-23T13:51:25.910" v="232" actId="27614"/>
        <pc:sldMkLst>
          <pc:docMk/>
          <pc:sldMk cId="770351722" sldId="293"/>
        </pc:sldMkLst>
        <pc:spChg chg="add mod">
          <ac:chgData name="Sarah Duffy" userId="ca92ddb4-4620-4127-97b1-8232d187080b" providerId="ADAL" clId="{354C77B7-A609-4EBD-BF8C-E28624F78BEB}" dt="2021-11-23T13:51:13.806" v="229" actId="14100"/>
          <ac:spMkLst>
            <pc:docMk/>
            <pc:sldMk cId="770351722" sldId="293"/>
            <ac:spMk id="9" creationId="{C8837404-0B27-499E-AF05-4027D460DF8D}"/>
          </ac:spMkLst>
        </pc:spChg>
        <pc:spChg chg="mod">
          <ac:chgData name="Sarah Duffy" userId="ca92ddb4-4620-4127-97b1-8232d187080b" providerId="ADAL" clId="{354C77B7-A609-4EBD-BF8C-E28624F78BEB}" dt="2021-11-23T13:51:06.196" v="226" actId="1076"/>
          <ac:spMkLst>
            <pc:docMk/>
            <pc:sldMk cId="770351722" sldId="293"/>
            <ac:spMk id="20" creationId="{CE2746B9-518B-4847-ADE7-CCFF9947711C}"/>
          </ac:spMkLst>
        </pc:spChg>
        <pc:spChg chg="mod">
          <ac:chgData name="Sarah Duffy" userId="ca92ddb4-4620-4127-97b1-8232d187080b" providerId="ADAL" clId="{354C77B7-A609-4EBD-BF8C-E28624F78BEB}" dt="2021-11-23T13:51:08.433" v="227" actId="1076"/>
          <ac:spMkLst>
            <pc:docMk/>
            <pc:sldMk cId="770351722" sldId="293"/>
            <ac:spMk id="21" creationId="{B299ACDB-46C8-DB47-8EF8-59C9737D7B81}"/>
          </ac:spMkLst>
        </pc:spChg>
        <pc:spChg chg="mod">
          <ac:chgData name="Sarah Duffy" userId="ca92ddb4-4620-4127-97b1-8232d187080b" providerId="ADAL" clId="{354C77B7-A609-4EBD-BF8C-E28624F78BEB}" dt="2021-11-23T13:51:01.309" v="224" actId="1076"/>
          <ac:spMkLst>
            <pc:docMk/>
            <pc:sldMk cId="770351722" sldId="293"/>
            <ac:spMk id="22" creationId="{661A6780-2084-4C49-834C-12E412C3C185}"/>
          </ac:spMkLst>
        </pc:spChg>
        <pc:spChg chg="mod">
          <ac:chgData name="Sarah Duffy" userId="ca92ddb4-4620-4127-97b1-8232d187080b" providerId="ADAL" clId="{354C77B7-A609-4EBD-BF8C-E28624F78BEB}" dt="2021-11-23T13:50:43.008" v="220" actId="1076"/>
          <ac:spMkLst>
            <pc:docMk/>
            <pc:sldMk cId="770351722" sldId="293"/>
            <ac:spMk id="23" creationId="{058D1ED2-92A8-B246-B777-3B642A6C6EFF}"/>
          </ac:spMkLst>
        </pc:spChg>
        <pc:picChg chg="add mod">
          <ac:chgData name="Sarah Duffy" userId="ca92ddb4-4620-4127-97b1-8232d187080b" providerId="ADAL" clId="{354C77B7-A609-4EBD-BF8C-E28624F78BEB}" dt="2021-11-23T13:51:25.910" v="232" actId="27614"/>
          <ac:picMkLst>
            <pc:docMk/>
            <pc:sldMk cId="770351722" sldId="293"/>
            <ac:picMk id="3" creationId="{CAF8F81D-33B2-4F7C-8A2A-501662CA1357}"/>
          </ac:picMkLst>
        </pc:picChg>
        <pc:picChg chg="ord">
          <ac:chgData name="Sarah Duffy" userId="ca92ddb4-4620-4127-97b1-8232d187080b" providerId="ADAL" clId="{354C77B7-A609-4EBD-BF8C-E28624F78BEB}" dt="2021-11-23T13:51:16.134" v="230" actId="166"/>
          <ac:picMkLst>
            <pc:docMk/>
            <pc:sldMk cId="770351722" sldId="293"/>
            <ac:picMk id="5" creationId="{8031519A-1A18-C14D-89B7-9DA35136CE57}"/>
          </ac:picMkLst>
        </pc:picChg>
        <pc:picChg chg="mod">
          <ac:chgData name="Sarah Duffy" userId="ca92ddb4-4620-4127-97b1-8232d187080b" providerId="ADAL" clId="{354C77B7-A609-4EBD-BF8C-E28624F78BEB}" dt="2021-11-23T13:50:55.278" v="223" actId="1076"/>
          <ac:picMkLst>
            <pc:docMk/>
            <pc:sldMk cId="770351722" sldId="293"/>
            <ac:picMk id="24" creationId="{73D6108E-77D5-8340-ABD5-AC35D000B238}"/>
          </ac:picMkLst>
        </pc:picChg>
      </pc:sldChg>
      <pc:sldChg chg="addSp modSp mod modNotesTx">
        <pc:chgData name="Sarah Duffy" userId="ca92ddb4-4620-4127-97b1-8232d187080b" providerId="ADAL" clId="{354C77B7-A609-4EBD-BF8C-E28624F78BEB}" dt="2021-11-23T13:51:52.281" v="238" actId="962"/>
        <pc:sldMkLst>
          <pc:docMk/>
          <pc:sldMk cId="1391034649" sldId="294"/>
        </pc:sldMkLst>
        <pc:spChg chg="add mod">
          <ac:chgData name="Sarah Duffy" userId="ca92ddb4-4620-4127-97b1-8232d187080b" providerId="ADAL" clId="{354C77B7-A609-4EBD-BF8C-E28624F78BEB}" dt="2021-11-23T13:51:40.504" v="234" actId="14100"/>
          <ac:spMkLst>
            <pc:docMk/>
            <pc:sldMk cId="1391034649" sldId="294"/>
            <ac:spMk id="11" creationId="{40EF7302-4245-42E9-B75F-7D395EEA3BF2}"/>
          </ac:spMkLst>
        </pc:spChg>
        <pc:picChg chg="ord">
          <ac:chgData name="Sarah Duffy" userId="ca92ddb4-4620-4127-97b1-8232d187080b" providerId="ADAL" clId="{354C77B7-A609-4EBD-BF8C-E28624F78BEB}" dt="2021-11-23T13:51:42.743" v="235" actId="166"/>
          <ac:picMkLst>
            <pc:docMk/>
            <pc:sldMk cId="1391034649" sldId="294"/>
            <ac:picMk id="3" creationId="{0B5D04E8-5C9A-9240-BC7E-41D81C84FBA2}"/>
          </ac:picMkLst>
        </pc:picChg>
        <pc:picChg chg="add mod">
          <ac:chgData name="Sarah Duffy" userId="ca92ddb4-4620-4127-97b1-8232d187080b" providerId="ADAL" clId="{354C77B7-A609-4EBD-BF8C-E28624F78BEB}" dt="2021-11-23T13:51:52.281" v="238" actId="962"/>
          <ac:picMkLst>
            <pc:docMk/>
            <pc:sldMk cId="1391034649" sldId="294"/>
            <ac:picMk id="4" creationId="{26058001-425F-4FBD-B3B7-8FBC495AD7DE}"/>
          </ac:picMkLst>
        </pc:picChg>
      </pc:sldChg>
      <pc:sldChg chg="addSp modSp mod modNotesTx">
        <pc:chgData name="Sarah Duffy" userId="ca92ddb4-4620-4127-97b1-8232d187080b" providerId="ADAL" clId="{354C77B7-A609-4EBD-BF8C-E28624F78BEB}" dt="2021-11-23T13:52:09.606" v="243" actId="27614"/>
        <pc:sldMkLst>
          <pc:docMk/>
          <pc:sldMk cId="1568157424" sldId="295"/>
        </pc:sldMkLst>
        <pc:spChg chg="add mod">
          <ac:chgData name="Sarah Duffy" userId="ca92ddb4-4620-4127-97b1-8232d187080b" providerId="ADAL" clId="{354C77B7-A609-4EBD-BF8C-E28624F78BEB}" dt="2021-11-23T13:51:58.352" v="240" actId="14100"/>
          <ac:spMkLst>
            <pc:docMk/>
            <pc:sldMk cId="1568157424" sldId="295"/>
            <ac:spMk id="11" creationId="{362B073B-B218-47C5-A3F5-BEF06F224F1C}"/>
          </ac:spMkLst>
        </pc:spChg>
        <pc:picChg chg="add mod">
          <ac:chgData name="Sarah Duffy" userId="ca92ddb4-4620-4127-97b1-8232d187080b" providerId="ADAL" clId="{354C77B7-A609-4EBD-BF8C-E28624F78BEB}" dt="2021-11-23T13:52:09.606" v="243" actId="27614"/>
          <ac:picMkLst>
            <pc:docMk/>
            <pc:sldMk cId="1568157424" sldId="295"/>
            <ac:picMk id="3" creationId="{FD24ECA2-5652-48E2-A4AE-E4C450CDBF9B}"/>
          </ac:picMkLst>
        </pc:picChg>
        <pc:picChg chg="ord">
          <ac:chgData name="Sarah Duffy" userId="ca92ddb4-4620-4127-97b1-8232d187080b" providerId="ADAL" clId="{354C77B7-A609-4EBD-BF8C-E28624F78BEB}" dt="2021-11-23T13:52:00.541" v="241" actId="166"/>
          <ac:picMkLst>
            <pc:docMk/>
            <pc:sldMk cId="1568157424" sldId="295"/>
            <ac:picMk id="4" creationId="{061846A8-B9DA-5D41-A706-F164190877F4}"/>
          </ac:picMkLst>
        </pc:picChg>
      </pc:sldChg>
      <pc:sldChg chg="addSp modSp mod modNotesTx">
        <pc:chgData name="Sarah Duffy" userId="ca92ddb4-4620-4127-97b1-8232d187080b" providerId="ADAL" clId="{354C77B7-A609-4EBD-BF8C-E28624F78BEB}" dt="2021-11-23T13:52:34.336" v="251" actId="962"/>
        <pc:sldMkLst>
          <pc:docMk/>
          <pc:sldMk cId="3310420465" sldId="296"/>
        </pc:sldMkLst>
        <pc:spChg chg="add mod">
          <ac:chgData name="Sarah Duffy" userId="ca92ddb4-4620-4127-97b1-8232d187080b" providerId="ADAL" clId="{354C77B7-A609-4EBD-BF8C-E28624F78BEB}" dt="2021-11-23T13:52:19.831" v="246" actId="14100"/>
          <ac:spMkLst>
            <pc:docMk/>
            <pc:sldMk cId="3310420465" sldId="296"/>
            <ac:spMk id="11" creationId="{283535D5-6CE6-4C02-855F-284BEC6F473F}"/>
          </ac:spMkLst>
        </pc:spChg>
        <pc:picChg chg="add mod">
          <ac:chgData name="Sarah Duffy" userId="ca92ddb4-4620-4127-97b1-8232d187080b" providerId="ADAL" clId="{354C77B7-A609-4EBD-BF8C-E28624F78BEB}" dt="2021-11-23T13:52:34.336" v="251" actId="962"/>
          <ac:picMkLst>
            <pc:docMk/>
            <pc:sldMk cId="3310420465" sldId="296"/>
            <ac:picMk id="3" creationId="{6AAFECB6-8FC7-4CAA-A662-7106A2233FE3}"/>
          </ac:picMkLst>
        </pc:picChg>
        <pc:picChg chg="ord">
          <ac:chgData name="Sarah Duffy" userId="ca92ddb4-4620-4127-97b1-8232d187080b" providerId="ADAL" clId="{354C77B7-A609-4EBD-BF8C-E28624F78BEB}" dt="2021-11-23T13:52:21.781" v="247" actId="166"/>
          <ac:picMkLst>
            <pc:docMk/>
            <pc:sldMk cId="3310420465" sldId="296"/>
            <ac:picMk id="5" creationId="{543EF50F-C9E3-4648-A7CC-AAC248130D71}"/>
          </ac:picMkLst>
        </pc:picChg>
        <pc:picChg chg="mod">
          <ac:chgData name="Sarah Duffy" userId="ca92ddb4-4620-4127-97b1-8232d187080b" providerId="ADAL" clId="{354C77B7-A609-4EBD-BF8C-E28624F78BEB}" dt="2021-11-23T13:52:26.455" v="248" actId="1076"/>
          <ac:picMkLst>
            <pc:docMk/>
            <pc:sldMk cId="3310420465" sldId="296"/>
            <ac:picMk id="24" creationId="{73D6108E-77D5-8340-ABD5-AC35D000B238}"/>
          </ac:picMkLst>
        </pc:picChg>
      </pc:sldChg>
      <pc:sldChg chg="addSp modSp mod modNotesTx">
        <pc:chgData name="Sarah Duffy" userId="ca92ddb4-4620-4127-97b1-8232d187080b" providerId="ADAL" clId="{354C77B7-A609-4EBD-BF8C-E28624F78BEB}" dt="2021-11-23T13:52:47.261" v="254" actId="962"/>
        <pc:sldMkLst>
          <pc:docMk/>
          <pc:sldMk cId="459965509" sldId="297"/>
        </pc:sldMkLst>
        <pc:picChg chg="add mod">
          <ac:chgData name="Sarah Duffy" userId="ca92ddb4-4620-4127-97b1-8232d187080b" providerId="ADAL" clId="{354C77B7-A609-4EBD-BF8C-E28624F78BEB}" dt="2021-11-23T13:52:47.261" v="254" actId="962"/>
          <ac:picMkLst>
            <pc:docMk/>
            <pc:sldMk cId="459965509" sldId="297"/>
            <ac:picMk id="4" creationId="{D7311DC9-9700-4E04-A52E-C02A7B3610B5}"/>
          </ac:picMkLst>
        </pc:picChg>
      </pc:sldChg>
      <pc:sldChg chg="modSp mod addCm delCm modCm">
        <pc:chgData name="Sarah Duffy" userId="ca92ddb4-4620-4127-97b1-8232d187080b" providerId="ADAL" clId="{354C77B7-A609-4EBD-BF8C-E28624F78BEB}" dt="2021-11-23T13:54:10.906" v="269" actId="14100"/>
        <pc:sldMkLst>
          <pc:docMk/>
          <pc:sldMk cId="2315037926" sldId="299"/>
        </pc:sldMkLst>
        <pc:picChg chg="mod">
          <ac:chgData name="Sarah Duffy" userId="ca92ddb4-4620-4127-97b1-8232d187080b" providerId="ADAL" clId="{354C77B7-A609-4EBD-BF8C-E28624F78BEB}" dt="2021-11-23T13:54:10.906" v="269" actId="14100"/>
          <ac:picMkLst>
            <pc:docMk/>
            <pc:sldMk cId="2315037926" sldId="299"/>
            <ac:picMk id="5" creationId="{0593A5AB-232C-964B-BE93-DE088F109628}"/>
          </ac:picMkLst>
        </pc:picChg>
      </pc:sldChg>
    </pc:docChg>
  </pc:docChgLst>
  <pc:docChgLst>
    <pc:chgData name="Becky Root" userId="aae79a8e-4f34-44f0-938a-d9bdbc43ff73" providerId="ADAL" clId="{ABB95A26-498E-EB43-B1AA-B92EDBB02F56}"/>
    <pc:docChg chg="undo custSel modSld">
      <pc:chgData name="Becky Root" userId="aae79a8e-4f34-44f0-938a-d9bdbc43ff73" providerId="ADAL" clId="{ABB95A26-498E-EB43-B1AA-B92EDBB02F56}" dt="2021-11-26T14:08:22.994" v="557" actId="1076"/>
      <pc:docMkLst>
        <pc:docMk/>
      </pc:docMkLst>
      <pc:sldChg chg="modSp mod">
        <pc:chgData name="Becky Root" userId="aae79a8e-4f34-44f0-938a-d9bdbc43ff73" providerId="ADAL" clId="{ABB95A26-498E-EB43-B1AA-B92EDBB02F56}" dt="2021-11-26T14:08:22.994" v="557" actId="1076"/>
        <pc:sldMkLst>
          <pc:docMk/>
          <pc:sldMk cId="271819165" sldId="274"/>
        </pc:sldMkLst>
        <pc:spChg chg="mod">
          <ac:chgData name="Becky Root" userId="aae79a8e-4f34-44f0-938a-d9bdbc43ff73" providerId="ADAL" clId="{ABB95A26-498E-EB43-B1AA-B92EDBB02F56}" dt="2021-11-25T18:38:42.417" v="511" actId="1076"/>
          <ac:spMkLst>
            <pc:docMk/>
            <pc:sldMk cId="271819165" sldId="274"/>
            <ac:spMk id="7" creationId="{20C0A2D1-11C3-7441-B8E9-1A6C22EE17B6}"/>
          </ac:spMkLst>
        </pc:spChg>
        <pc:graphicFrameChg chg="mod modGraphic">
          <ac:chgData name="Becky Root" userId="aae79a8e-4f34-44f0-938a-d9bdbc43ff73" providerId="ADAL" clId="{ABB95A26-498E-EB43-B1AA-B92EDBB02F56}" dt="2021-11-26T14:08:14.743" v="555" actId="20577"/>
          <ac:graphicFrameMkLst>
            <pc:docMk/>
            <pc:sldMk cId="271819165" sldId="274"/>
            <ac:graphicFrameMk id="8" creationId="{7D185C09-36CB-D94C-B155-428F4A7655D3}"/>
          </ac:graphicFrameMkLst>
        </pc:graphicFrameChg>
        <pc:picChg chg="mod">
          <ac:chgData name="Becky Root" userId="aae79a8e-4f34-44f0-938a-d9bdbc43ff73" providerId="ADAL" clId="{ABB95A26-498E-EB43-B1AA-B92EDBB02F56}" dt="2021-11-26T14:08:22.994" v="557" actId="1076"/>
          <ac:picMkLst>
            <pc:docMk/>
            <pc:sldMk cId="271819165" sldId="274"/>
            <ac:picMk id="15" creationId="{32A4EB42-237E-5947-A159-3E5425980048}"/>
          </ac:picMkLst>
        </pc:picChg>
      </pc:sldChg>
      <pc:sldChg chg="modSp mod">
        <pc:chgData name="Becky Root" userId="aae79a8e-4f34-44f0-938a-d9bdbc43ff73" providerId="ADAL" clId="{ABB95A26-498E-EB43-B1AA-B92EDBB02F56}" dt="2021-11-24T10:27:32.322" v="46" actId="1076"/>
        <pc:sldMkLst>
          <pc:docMk/>
          <pc:sldMk cId="1869085961" sldId="288"/>
        </pc:sldMkLst>
        <pc:picChg chg="mod">
          <ac:chgData name="Becky Root" userId="aae79a8e-4f34-44f0-938a-d9bdbc43ff73" providerId="ADAL" clId="{ABB95A26-498E-EB43-B1AA-B92EDBB02F56}" dt="2021-11-24T10:27:32.322" v="46" actId="1076"/>
          <ac:picMkLst>
            <pc:docMk/>
            <pc:sldMk cId="1869085961" sldId="288"/>
            <ac:picMk id="3" creationId="{9428F696-8C40-4D3A-B3BE-E00FBD6921D7}"/>
          </ac:picMkLst>
        </pc:picChg>
      </pc:sldChg>
      <pc:sldChg chg="addSp delSp modSp mod">
        <pc:chgData name="Becky Root" userId="aae79a8e-4f34-44f0-938a-d9bdbc43ff73" providerId="ADAL" clId="{ABB95A26-498E-EB43-B1AA-B92EDBB02F56}" dt="2021-11-24T10:27:34.559" v="48" actId="1076"/>
        <pc:sldMkLst>
          <pc:docMk/>
          <pc:sldMk cId="1902042400" sldId="289"/>
        </pc:sldMkLst>
        <pc:spChg chg="mod">
          <ac:chgData name="Becky Root" userId="aae79a8e-4f34-44f0-938a-d9bdbc43ff73" providerId="ADAL" clId="{ABB95A26-498E-EB43-B1AA-B92EDBB02F56}" dt="2021-11-24T10:26:27.036" v="30" actId="167"/>
          <ac:spMkLst>
            <pc:docMk/>
            <pc:sldMk cId="1902042400" sldId="289"/>
            <ac:spMk id="10" creationId="{DFC7444A-2EAA-499C-A194-0D9BA8D92EB8}"/>
          </ac:spMkLst>
        </pc:spChg>
        <pc:spChg chg="mod">
          <ac:chgData name="Becky Root" userId="aae79a8e-4f34-44f0-938a-d9bdbc43ff73" providerId="ADAL" clId="{ABB95A26-498E-EB43-B1AA-B92EDBB02F56}" dt="2021-11-24T10:26:30.376" v="31" actId="167"/>
          <ac:spMkLst>
            <pc:docMk/>
            <pc:sldMk cId="1902042400" sldId="289"/>
            <ac:spMk id="12" creationId="{023B813C-583E-E648-B2B1-BFBC656506EF}"/>
          </ac:spMkLst>
        </pc:spChg>
        <pc:picChg chg="add del mod">
          <ac:chgData name="Becky Root" userId="aae79a8e-4f34-44f0-938a-d9bdbc43ff73" providerId="ADAL" clId="{ABB95A26-498E-EB43-B1AA-B92EDBB02F56}" dt="2021-11-24T10:24:01.518" v="3" actId="478"/>
          <ac:picMkLst>
            <pc:docMk/>
            <pc:sldMk cId="1902042400" sldId="289"/>
            <ac:picMk id="3" creationId="{267C821B-EDDA-DA46-AEFE-318445915BED}"/>
          </ac:picMkLst>
        </pc:picChg>
        <pc:picChg chg="add del mod modCrop">
          <ac:chgData name="Becky Root" userId="aae79a8e-4f34-44f0-938a-d9bdbc43ff73" providerId="ADAL" clId="{ABB95A26-498E-EB43-B1AA-B92EDBB02F56}" dt="2021-11-24T10:27:10.452" v="41" actId="478"/>
          <ac:picMkLst>
            <pc:docMk/>
            <pc:sldMk cId="1902042400" sldId="289"/>
            <ac:picMk id="5" creationId="{E3AA344F-4E76-984F-9D12-622523482EA5}"/>
          </ac:picMkLst>
        </pc:picChg>
        <pc:picChg chg="add del">
          <ac:chgData name="Becky Root" userId="aae79a8e-4f34-44f0-938a-d9bdbc43ff73" providerId="ADAL" clId="{ABB95A26-498E-EB43-B1AA-B92EDBB02F56}" dt="2021-11-24T10:26:16.710" v="28" actId="478"/>
          <ac:picMkLst>
            <pc:docMk/>
            <pc:sldMk cId="1902042400" sldId="289"/>
            <ac:picMk id="13" creationId="{F62C9D0B-10A6-AF41-90A2-1A2308CED5DB}"/>
          </ac:picMkLst>
        </pc:picChg>
        <pc:picChg chg="add del mod">
          <ac:chgData name="Becky Root" userId="aae79a8e-4f34-44f0-938a-d9bdbc43ff73" providerId="ADAL" clId="{ABB95A26-498E-EB43-B1AA-B92EDBB02F56}" dt="2021-11-24T10:27:17.766" v="44" actId="1076"/>
          <ac:picMkLst>
            <pc:docMk/>
            <pc:sldMk cId="1902042400" sldId="289"/>
            <ac:picMk id="19" creationId="{0971BBDC-5E7B-5649-9FC9-1E1B59925003}"/>
          </ac:picMkLst>
        </pc:picChg>
        <pc:picChg chg="add mod">
          <ac:chgData name="Becky Root" userId="aae79a8e-4f34-44f0-938a-d9bdbc43ff73" providerId="ADAL" clId="{ABB95A26-498E-EB43-B1AA-B92EDBB02F56}" dt="2021-11-24T10:27:34.559" v="48" actId="1076"/>
          <ac:picMkLst>
            <pc:docMk/>
            <pc:sldMk cId="1902042400" sldId="289"/>
            <ac:picMk id="21" creationId="{9A349D53-34C7-C64D-B0B2-D5AF86C2ED5B}"/>
          </ac:picMkLst>
        </pc:picChg>
      </pc:sldChg>
      <pc:sldChg chg="addSp delSp modSp mod">
        <pc:chgData name="Becky Root" userId="aae79a8e-4f34-44f0-938a-d9bdbc43ff73" providerId="ADAL" clId="{ABB95A26-498E-EB43-B1AA-B92EDBB02F56}" dt="2021-11-24T10:34:49.398" v="68" actId="1076"/>
        <pc:sldMkLst>
          <pc:docMk/>
          <pc:sldMk cId="2582016440" sldId="291"/>
        </pc:sldMkLst>
        <pc:picChg chg="add mod modCrop">
          <ac:chgData name="Becky Root" userId="aae79a8e-4f34-44f0-938a-d9bdbc43ff73" providerId="ADAL" clId="{ABB95A26-498E-EB43-B1AA-B92EDBB02F56}" dt="2021-11-24T10:34:39.949" v="66" actId="732"/>
          <ac:picMkLst>
            <pc:docMk/>
            <pc:sldMk cId="2582016440" sldId="291"/>
            <ac:picMk id="3" creationId="{C0538634-0F26-F041-B6EA-399B3269E202}"/>
          </ac:picMkLst>
        </pc:picChg>
        <pc:picChg chg="del">
          <ac:chgData name="Becky Root" userId="aae79a8e-4f34-44f0-938a-d9bdbc43ff73" providerId="ADAL" clId="{ABB95A26-498E-EB43-B1AA-B92EDBB02F56}" dt="2021-11-24T10:26:58.088" v="34" actId="21"/>
          <ac:picMkLst>
            <pc:docMk/>
            <pc:sldMk cId="2582016440" sldId="291"/>
            <ac:picMk id="4" creationId="{5670D49B-A40D-2346-AEFC-3A1F46506014}"/>
          </ac:picMkLst>
        </pc:picChg>
        <pc:picChg chg="add mod">
          <ac:chgData name="Becky Root" userId="aae79a8e-4f34-44f0-938a-d9bdbc43ff73" providerId="ADAL" clId="{ABB95A26-498E-EB43-B1AA-B92EDBB02F56}" dt="2021-11-24T10:27:37.096" v="49"/>
          <ac:picMkLst>
            <pc:docMk/>
            <pc:sldMk cId="2582016440" sldId="291"/>
            <ac:picMk id="10" creationId="{69DF61BB-2AFB-014D-B371-AD30B74E4771}"/>
          </ac:picMkLst>
        </pc:picChg>
        <pc:picChg chg="add mod">
          <ac:chgData name="Becky Root" userId="aae79a8e-4f34-44f0-938a-d9bdbc43ff73" providerId="ADAL" clId="{ABB95A26-498E-EB43-B1AA-B92EDBB02F56}" dt="2021-11-24T10:34:49.398" v="68" actId="1076"/>
          <ac:picMkLst>
            <pc:docMk/>
            <pc:sldMk cId="2582016440" sldId="291"/>
            <ac:picMk id="13" creationId="{74B42B15-8F39-1841-93FD-0F20ABAD61A6}"/>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11-23T13:46:07.525" idx="31">
    <p:pos x="7091" y="220"/>
    <p:text>@becky should this be recycling pic?</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11-23T13:48:18.583" idx="32">
    <p:pos x="6573" y="123"/>
    <p:text>[@Becky Root] use this on previous slide (recycling) and add shipping inage or something here?</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18/09/2024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3806409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2474861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Plastic ending up in the ocean is bad news for marine wildlife.</a:t>
            </a:r>
          </a:p>
          <a:p>
            <a:r>
              <a:rPr lang="en-US"/>
              <a:t>Marine animals eat plastic, thinking it’s food.</a:t>
            </a:r>
          </a:p>
          <a:p>
            <a:r>
              <a:rPr lang="en-US"/>
              <a:t>This can damage </a:t>
            </a:r>
            <a:br>
              <a:rPr lang="en-US"/>
            </a:br>
            <a:r>
              <a:rPr lang="en-US"/>
              <a:t>their stomachs.</a:t>
            </a:r>
          </a:p>
          <a:p>
            <a:r>
              <a:rPr lang="en-US"/>
              <a:t>It also means they feel full so they don’t get the nutrients they </a:t>
            </a:r>
            <a:br>
              <a:rPr lang="en-US"/>
            </a:br>
            <a:r>
              <a:rPr lang="en-US"/>
              <a:t>need to survive. </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625398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a:t>They can get caught in the plastic which can be very painful and may lead to them drowning.</a:t>
            </a:r>
            <a:endParaRPr lang="en-US" sz="100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4248504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sz="1200"/>
              <a:t>This is a copepod, one of the smallest creatures in the ocean. You can only see it under a microscope. In this picture you can see the fluorescent pieces of plastic the copepod has eaten. Copepods are eaten by fish, which are eaten by many other animals including humans. Why do you think this is a problem? </a:t>
            </a:r>
            <a:endParaRPr lang="en-GB" sz="120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424254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Explain that there are lots of people who are trying to make things better by cleaning up the pollution that has happened and to try and stop it happening anymore.</a:t>
            </a:r>
          </a:p>
          <a:p>
            <a:r>
              <a:rPr lang="en-US"/>
              <a:t>Tell the children that they will find out some ways they can help reduce marine plastic pollution at the end of the lesson, but first they’re going to learn about some ocean heroes.</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2492520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1332644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24528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3078121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1502115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j-lt"/>
                <a:ea typeface="+mj-ea"/>
                <a:cs typeface="+mj-cs"/>
                <a:sym typeface="Calibri"/>
              </a:rPr>
              <a:t>Students choose their favourite ocean hero from the four that were explored with the class. They will create a portrait of their hero and </a:t>
            </a:r>
            <a:r>
              <a:rPr lang="en-GB" sz="1200" err="1">
                <a:effectLst/>
                <a:latin typeface="+mj-lt"/>
                <a:ea typeface="+mj-ea"/>
                <a:cs typeface="+mj-cs"/>
                <a:sym typeface="Calibri"/>
              </a:rPr>
              <a:t>writea</a:t>
            </a:r>
            <a:r>
              <a:rPr lang="en-GB" sz="1200">
                <a:effectLst/>
                <a:latin typeface="+mj-lt"/>
                <a:ea typeface="+mj-ea"/>
                <a:cs typeface="+mj-cs"/>
                <a:sym typeface="Calibri"/>
              </a:rPr>
              <a:t> sentence to explain why they are their favourite and why they are an ocean hero sentences about them. Provide sentences starters: My favourite hero is…. They help the ocean by….</a:t>
            </a:r>
            <a:endParaRPr lang="en-GB"/>
          </a:p>
          <a:p>
            <a:r>
              <a:rPr lang="en-GB" sz="1200">
                <a:effectLst/>
                <a:latin typeface="+mj-lt"/>
                <a:ea typeface="+mj-ea"/>
                <a:cs typeface="+mj-cs"/>
                <a:sym typeface="Calibri"/>
              </a:rPr>
              <a:t>You may wish to use paints, charcoal, crayons, collage or any other art media. Alternatively, if you have access to lap-tops or tablets, students could create their portrait using a digital drawing program. </a:t>
            </a:r>
            <a:endParaRPr lang="en-GB"/>
          </a:p>
          <a:p>
            <a:r>
              <a:rPr lang="en-GB" sz="1200">
                <a:effectLst/>
                <a:latin typeface="+mj-lt"/>
                <a:ea typeface="+mj-ea"/>
                <a:cs typeface="+mj-cs"/>
                <a:sym typeface="Calibri"/>
              </a:rPr>
              <a:t>· Once students have created their portraits they should write a sentence (an example of which is modelled on slide 19) naming their hero, explaining what they have done and describing why they chose them. </a:t>
            </a:r>
          </a:p>
          <a:p>
            <a:r>
              <a:rPr lang="en-GB" sz="1200">
                <a:effectLst/>
                <a:latin typeface="+mj-lt"/>
                <a:ea typeface="+mj-ea"/>
                <a:cs typeface="+mj-cs"/>
                <a:sym typeface="Calibri"/>
              </a:rPr>
              <a:t>Have the children share their posters when they have finished and explain to their partner/group/class why they chose this hero. </a:t>
            </a:r>
            <a:endParaRPr lang="en-GB"/>
          </a:p>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687773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20</a:t>
            </a:fld>
            <a:endParaRPr lang="en-GB"/>
          </a:p>
        </p:txBody>
      </p:sp>
    </p:spTree>
    <p:extLst>
      <p:ext uri="{BB962C8B-B14F-4D97-AF65-F5344CB8AC3E}">
        <p14:creationId xmlns:p14="http://schemas.microsoft.com/office/powerpoint/2010/main" val="2488192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21</a:t>
            </a:fld>
            <a:endParaRPr lang="en-GB"/>
          </a:p>
        </p:txBody>
      </p:sp>
    </p:spTree>
    <p:extLst>
      <p:ext uri="{BB962C8B-B14F-4D97-AF65-F5344CB8AC3E}">
        <p14:creationId xmlns:p14="http://schemas.microsoft.com/office/powerpoint/2010/main" val="41178132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22</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landfill – a place where rubbish is taken and dumped. </a:t>
            </a:r>
          </a:p>
          <a:p>
            <a:r>
              <a:rPr lang="en-US"/>
              <a:t>recycle – to change an old or used object into a new object that can be used again</a:t>
            </a:r>
          </a:p>
          <a:p>
            <a:r>
              <a:rPr lang="en-US"/>
              <a:t>plastic – a material that does not grow naturally, it is manmade </a:t>
            </a:r>
          </a:p>
          <a:p>
            <a:r>
              <a:rPr lang="en-US"/>
              <a:t>energy – e.g. electricity</a:t>
            </a:r>
          </a:p>
          <a:p>
            <a:r>
              <a:rPr lang="en-US"/>
              <a:t>re-usable – something that can be used more than once</a:t>
            </a:r>
          </a:p>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2667977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564684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a:t>Glass, paper, tin cans and some plastics can all be recycled. But they need to be put in the special recycling bin(s)</a:t>
            </a:r>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3611263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can cause harmful gases to enter our air</a:t>
            </a:r>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153008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Sometimes they recycle it, sometimes it goes to their landfill sites. </a:t>
            </a:r>
            <a:endParaRPr lang="en-GB"/>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1181065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36627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6.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hyperlink" Target="https://byebyeplasticbags.or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hyperlink" Target="https://ryansrecycling.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jpe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image" Target="../media/image15.png"/><Relationship Id="rId9" Type="http://schemas.openxmlformats.org/officeDocument/2006/relationships/hyperlink" Target="https://www.kidsagainstplastic.co.uk/"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ted.com/speakers/ashton_cofer" TargetMode="External"/><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emf"/><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9.png"/><Relationship Id="rId5" Type="http://schemas.openxmlformats.org/officeDocument/2006/relationships/image" Target="../media/image21.pn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9.jpeg"/><Relationship Id="rId7"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image" Target="../media/image17.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comments" Target="../comments/comment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stuffed&#10;&#10;Description automatically generated">
            <a:extLst>
              <a:ext uri="{FF2B5EF4-FFF2-40B4-BE49-F238E27FC236}">
                <a16:creationId xmlns:a16="http://schemas.microsoft.com/office/drawing/2014/main" id="{E7288FB1-185A-7249-BCB8-751DF02042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E2746B9-518B-4847-ADE7-CCFF9947711C}"/>
              </a:ext>
            </a:extLst>
          </p:cNvPr>
          <p:cNvSpPr/>
          <p:nvPr/>
        </p:nvSpPr>
        <p:spPr>
          <a:xfrm>
            <a:off x="363193" y="5110779"/>
            <a:ext cx="4846540" cy="6419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471597" y="5216329"/>
            <a:ext cx="4141665" cy="430887"/>
          </a:xfrm>
          <a:prstGeom prst="rect">
            <a:avLst/>
          </a:prstGeom>
        </p:spPr>
        <p:txBody>
          <a:bodyPr wrap="square">
            <a:spAutoFit/>
          </a:bodyPr>
          <a:lstStyle/>
          <a:p>
            <a:r>
              <a:rPr lang="en-GB" sz="2200">
                <a:solidFill>
                  <a:srgbClr val="004A6C"/>
                </a:solidFill>
                <a:latin typeface="Gilroy Bold" pitchFamily="2" charset="77"/>
              </a:rPr>
              <a:t>How does this make you feel?</a:t>
            </a:r>
          </a:p>
        </p:txBody>
      </p:sp>
      <p:sp>
        <p:nvSpPr>
          <p:cNvPr id="22" name="Rectangle 21">
            <a:extLst>
              <a:ext uri="{FF2B5EF4-FFF2-40B4-BE49-F238E27FC236}">
                <a16:creationId xmlns:a16="http://schemas.microsoft.com/office/drawing/2014/main" id="{661A6780-2084-4C49-834C-12E412C3C185}"/>
              </a:ext>
            </a:extLst>
          </p:cNvPr>
          <p:cNvSpPr/>
          <p:nvPr/>
        </p:nvSpPr>
        <p:spPr>
          <a:xfrm>
            <a:off x="363193" y="601722"/>
            <a:ext cx="4846540" cy="435489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471597" y="759337"/>
            <a:ext cx="4846540" cy="4154984"/>
          </a:xfrm>
          <a:prstGeom prst="rect">
            <a:avLst/>
          </a:prstGeom>
          <a:noFill/>
        </p:spPr>
        <p:txBody>
          <a:bodyPr wrap="square" rtlCol="0">
            <a:spAutoFit/>
          </a:bodyPr>
          <a:lstStyle/>
          <a:p>
            <a:r>
              <a:rPr lang="en-US" sz="4400" b="1">
                <a:solidFill>
                  <a:srgbClr val="004A6C"/>
                </a:solidFill>
                <a:latin typeface="Gilroy Bold" pitchFamily="2" charset="77"/>
              </a:rPr>
              <a:t>Plastic also </a:t>
            </a:r>
            <a:br>
              <a:rPr lang="en-US" sz="4400" b="1">
                <a:solidFill>
                  <a:srgbClr val="004A6C"/>
                </a:solidFill>
                <a:latin typeface="Gilroy Bold" pitchFamily="2" charset="77"/>
              </a:rPr>
            </a:br>
            <a:r>
              <a:rPr lang="en-US" sz="4400" b="1">
                <a:solidFill>
                  <a:srgbClr val="004A6C"/>
                </a:solidFill>
                <a:latin typeface="Gilroy Bold" pitchFamily="2" charset="77"/>
              </a:rPr>
              <a:t>gets into the ocean from </a:t>
            </a:r>
            <a:br>
              <a:rPr lang="en-US" sz="4400" b="1">
                <a:solidFill>
                  <a:srgbClr val="004A6C"/>
                </a:solidFill>
                <a:latin typeface="Gilroy Bold" pitchFamily="2" charset="77"/>
              </a:rPr>
            </a:br>
            <a:r>
              <a:rPr lang="en-US" sz="4400" b="1">
                <a:solidFill>
                  <a:srgbClr val="004A6C"/>
                </a:solidFill>
                <a:latin typeface="Gilroy Bold" pitchFamily="2" charset="77"/>
              </a:rPr>
              <a:t>ships and fishing nets that are thrown away. </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913653">
            <a:off x="4051818" y="4341860"/>
            <a:ext cx="1268976" cy="1259747"/>
          </a:xfrm>
          <a:prstGeom prst="rect">
            <a:avLst/>
          </a:prstGeom>
        </p:spPr>
      </p:pic>
      <p:sp>
        <p:nvSpPr>
          <p:cNvPr id="9" name="Rectangle 8">
            <a:extLst>
              <a:ext uri="{FF2B5EF4-FFF2-40B4-BE49-F238E27FC236}">
                <a16:creationId xmlns:a16="http://schemas.microsoft.com/office/drawing/2014/main" id="{C8837404-0B27-499E-AF05-4027D460DF8D}"/>
              </a:ext>
            </a:extLst>
          </p:cNvPr>
          <p:cNvSpPr/>
          <p:nvPr/>
        </p:nvSpPr>
        <p:spPr>
          <a:xfrm>
            <a:off x="-1" y="5902534"/>
            <a:ext cx="6616557" cy="655438"/>
          </a:xfrm>
          <a:custGeom>
            <a:avLst/>
            <a:gdLst>
              <a:gd name="connsiteX0" fmla="*/ 0 w 6616557"/>
              <a:gd name="connsiteY0" fmla="*/ 0 h 655438"/>
              <a:gd name="connsiteX1" fmla="*/ 463159 w 6616557"/>
              <a:gd name="connsiteY1" fmla="*/ 0 h 655438"/>
              <a:gd name="connsiteX2" fmla="*/ 1124815 w 6616557"/>
              <a:gd name="connsiteY2" fmla="*/ 0 h 655438"/>
              <a:gd name="connsiteX3" fmla="*/ 1720305 w 6616557"/>
              <a:gd name="connsiteY3" fmla="*/ 0 h 655438"/>
              <a:gd name="connsiteX4" fmla="*/ 2183464 w 6616557"/>
              <a:gd name="connsiteY4" fmla="*/ 0 h 655438"/>
              <a:gd name="connsiteX5" fmla="*/ 2977451 w 6616557"/>
              <a:gd name="connsiteY5" fmla="*/ 0 h 655438"/>
              <a:gd name="connsiteX6" fmla="*/ 3572941 w 6616557"/>
              <a:gd name="connsiteY6" fmla="*/ 0 h 655438"/>
              <a:gd name="connsiteX7" fmla="*/ 4168431 w 6616557"/>
              <a:gd name="connsiteY7" fmla="*/ 0 h 655438"/>
              <a:gd name="connsiteX8" fmla="*/ 4763921 w 6616557"/>
              <a:gd name="connsiteY8" fmla="*/ 0 h 655438"/>
              <a:gd name="connsiteX9" fmla="*/ 5425577 w 6616557"/>
              <a:gd name="connsiteY9" fmla="*/ 0 h 655438"/>
              <a:gd name="connsiteX10" fmla="*/ 6616557 w 6616557"/>
              <a:gd name="connsiteY10" fmla="*/ 0 h 655438"/>
              <a:gd name="connsiteX11" fmla="*/ 6616557 w 6616557"/>
              <a:gd name="connsiteY11" fmla="*/ 655438 h 655438"/>
              <a:gd name="connsiteX12" fmla="*/ 6087232 w 6616557"/>
              <a:gd name="connsiteY12" fmla="*/ 655438 h 655438"/>
              <a:gd name="connsiteX13" fmla="*/ 5624073 w 6616557"/>
              <a:gd name="connsiteY13" fmla="*/ 655438 h 655438"/>
              <a:gd name="connsiteX14" fmla="*/ 5028583 w 6616557"/>
              <a:gd name="connsiteY14" fmla="*/ 655438 h 655438"/>
              <a:gd name="connsiteX15" fmla="*/ 4565424 w 6616557"/>
              <a:gd name="connsiteY15" fmla="*/ 655438 h 655438"/>
              <a:gd name="connsiteX16" fmla="*/ 3969934 w 6616557"/>
              <a:gd name="connsiteY16" fmla="*/ 655438 h 655438"/>
              <a:gd name="connsiteX17" fmla="*/ 3308278 w 6616557"/>
              <a:gd name="connsiteY17" fmla="*/ 655438 h 655438"/>
              <a:gd name="connsiteX18" fmla="*/ 2712788 w 6616557"/>
              <a:gd name="connsiteY18" fmla="*/ 655438 h 655438"/>
              <a:gd name="connsiteX19" fmla="*/ 2249629 w 6616557"/>
              <a:gd name="connsiteY19" fmla="*/ 655438 h 655438"/>
              <a:gd name="connsiteX20" fmla="*/ 1587974 w 6616557"/>
              <a:gd name="connsiteY20" fmla="*/ 655438 h 655438"/>
              <a:gd name="connsiteX21" fmla="*/ 992484 w 6616557"/>
              <a:gd name="connsiteY21" fmla="*/ 655438 h 655438"/>
              <a:gd name="connsiteX22" fmla="*/ 0 w 6616557"/>
              <a:gd name="connsiteY22" fmla="*/ 655438 h 655438"/>
              <a:gd name="connsiteX23" fmla="*/ 0 w 6616557"/>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16557" h="655438" fill="none" extrusionOk="0">
                <a:moveTo>
                  <a:pt x="0" y="0"/>
                </a:moveTo>
                <a:cubicBezTo>
                  <a:pt x="125120" y="-5856"/>
                  <a:pt x="238909" y="1482"/>
                  <a:pt x="463159" y="0"/>
                </a:cubicBezTo>
                <a:cubicBezTo>
                  <a:pt x="687409" y="-1482"/>
                  <a:pt x="823690" y="11773"/>
                  <a:pt x="1124815" y="0"/>
                </a:cubicBezTo>
                <a:cubicBezTo>
                  <a:pt x="1425940" y="-11773"/>
                  <a:pt x="1476742" y="-10279"/>
                  <a:pt x="1720305" y="0"/>
                </a:cubicBezTo>
                <a:cubicBezTo>
                  <a:pt x="1963868" y="10279"/>
                  <a:pt x="1956938" y="-11646"/>
                  <a:pt x="2183464" y="0"/>
                </a:cubicBezTo>
                <a:cubicBezTo>
                  <a:pt x="2409990" y="11646"/>
                  <a:pt x="2630385" y="28144"/>
                  <a:pt x="2977451" y="0"/>
                </a:cubicBezTo>
                <a:cubicBezTo>
                  <a:pt x="3324517" y="-28144"/>
                  <a:pt x="3422121" y="21430"/>
                  <a:pt x="3572941" y="0"/>
                </a:cubicBezTo>
                <a:cubicBezTo>
                  <a:pt x="3723761" y="-21430"/>
                  <a:pt x="4024808" y="27264"/>
                  <a:pt x="4168431" y="0"/>
                </a:cubicBezTo>
                <a:cubicBezTo>
                  <a:pt x="4312054" y="-27264"/>
                  <a:pt x="4482686" y="26571"/>
                  <a:pt x="4763921" y="0"/>
                </a:cubicBezTo>
                <a:cubicBezTo>
                  <a:pt x="5045156" y="-26571"/>
                  <a:pt x="5211827" y="15222"/>
                  <a:pt x="5425577" y="0"/>
                </a:cubicBezTo>
                <a:cubicBezTo>
                  <a:pt x="5639327" y="-15222"/>
                  <a:pt x="6022760" y="47816"/>
                  <a:pt x="6616557" y="0"/>
                </a:cubicBezTo>
                <a:cubicBezTo>
                  <a:pt x="6617751" y="290168"/>
                  <a:pt x="6615174" y="496232"/>
                  <a:pt x="6616557" y="655438"/>
                </a:cubicBezTo>
                <a:cubicBezTo>
                  <a:pt x="6509250" y="675108"/>
                  <a:pt x="6295770" y="661420"/>
                  <a:pt x="6087232" y="655438"/>
                </a:cubicBezTo>
                <a:cubicBezTo>
                  <a:pt x="5878695" y="649456"/>
                  <a:pt x="5775906" y="673426"/>
                  <a:pt x="5624073" y="655438"/>
                </a:cubicBezTo>
                <a:cubicBezTo>
                  <a:pt x="5472240" y="637450"/>
                  <a:pt x="5221035" y="653411"/>
                  <a:pt x="5028583" y="655438"/>
                </a:cubicBezTo>
                <a:cubicBezTo>
                  <a:pt x="4836131" y="657466"/>
                  <a:pt x="4669675" y="645828"/>
                  <a:pt x="4565424" y="655438"/>
                </a:cubicBezTo>
                <a:cubicBezTo>
                  <a:pt x="4461173" y="665048"/>
                  <a:pt x="4222454" y="674190"/>
                  <a:pt x="3969934" y="655438"/>
                </a:cubicBezTo>
                <a:cubicBezTo>
                  <a:pt x="3717414" y="636687"/>
                  <a:pt x="3516037" y="687231"/>
                  <a:pt x="3308278" y="655438"/>
                </a:cubicBezTo>
                <a:cubicBezTo>
                  <a:pt x="3100519" y="623645"/>
                  <a:pt x="2979619" y="663722"/>
                  <a:pt x="2712788" y="655438"/>
                </a:cubicBezTo>
                <a:cubicBezTo>
                  <a:pt x="2445957" y="647155"/>
                  <a:pt x="2411328" y="658608"/>
                  <a:pt x="2249629" y="655438"/>
                </a:cubicBezTo>
                <a:cubicBezTo>
                  <a:pt x="2087930" y="652268"/>
                  <a:pt x="1891240" y="657713"/>
                  <a:pt x="1587974" y="655438"/>
                </a:cubicBezTo>
                <a:cubicBezTo>
                  <a:pt x="1284708" y="653163"/>
                  <a:pt x="1221967" y="655842"/>
                  <a:pt x="992484" y="655438"/>
                </a:cubicBezTo>
                <a:cubicBezTo>
                  <a:pt x="763001" y="655035"/>
                  <a:pt x="393994" y="679108"/>
                  <a:pt x="0" y="655438"/>
                </a:cubicBezTo>
                <a:cubicBezTo>
                  <a:pt x="29324" y="336359"/>
                  <a:pt x="-20153" y="180506"/>
                  <a:pt x="0" y="0"/>
                </a:cubicBezTo>
                <a:close/>
              </a:path>
              <a:path w="6616557" h="655438" stroke="0" extrusionOk="0">
                <a:moveTo>
                  <a:pt x="0" y="0"/>
                </a:moveTo>
                <a:cubicBezTo>
                  <a:pt x="103311" y="19966"/>
                  <a:pt x="319282" y="-14850"/>
                  <a:pt x="463159" y="0"/>
                </a:cubicBezTo>
                <a:cubicBezTo>
                  <a:pt x="607036" y="14850"/>
                  <a:pt x="711136" y="-1175"/>
                  <a:pt x="926318" y="0"/>
                </a:cubicBezTo>
                <a:cubicBezTo>
                  <a:pt x="1141500" y="1175"/>
                  <a:pt x="1166052" y="16609"/>
                  <a:pt x="1389477" y="0"/>
                </a:cubicBezTo>
                <a:cubicBezTo>
                  <a:pt x="1612902" y="-16609"/>
                  <a:pt x="1790210" y="626"/>
                  <a:pt x="1984967" y="0"/>
                </a:cubicBezTo>
                <a:cubicBezTo>
                  <a:pt x="2179724" y="-626"/>
                  <a:pt x="2384562" y="21314"/>
                  <a:pt x="2514292" y="0"/>
                </a:cubicBezTo>
                <a:cubicBezTo>
                  <a:pt x="2644022" y="-21314"/>
                  <a:pt x="2943457" y="22963"/>
                  <a:pt x="3175947" y="0"/>
                </a:cubicBezTo>
                <a:cubicBezTo>
                  <a:pt x="3408437" y="-22963"/>
                  <a:pt x="3589069" y="-38127"/>
                  <a:pt x="3969934" y="0"/>
                </a:cubicBezTo>
                <a:cubicBezTo>
                  <a:pt x="4350799" y="38127"/>
                  <a:pt x="4309008" y="-4834"/>
                  <a:pt x="4565424" y="0"/>
                </a:cubicBezTo>
                <a:cubicBezTo>
                  <a:pt x="4821840" y="4834"/>
                  <a:pt x="4814115" y="22463"/>
                  <a:pt x="5028583" y="0"/>
                </a:cubicBezTo>
                <a:cubicBezTo>
                  <a:pt x="5243051" y="-22463"/>
                  <a:pt x="5359835" y="16583"/>
                  <a:pt x="5557908" y="0"/>
                </a:cubicBezTo>
                <a:cubicBezTo>
                  <a:pt x="5755981" y="-16583"/>
                  <a:pt x="6344826" y="27915"/>
                  <a:pt x="6616557" y="0"/>
                </a:cubicBezTo>
                <a:cubicBezTo>
                  <a:pt x="6627388" y="136229"/>
                  <a:pt x="6627384" y="404247"/>
                  <a:pt x="6616557" y="655438"/>
                </a:cubicBezTo>
                <a:cubicBezTo>
                  <a:pt x="6460015" y="670552"/>
                  <a:pt x="6292184" y="637635"/>
                  <a:pt x="6153398" y="655438"/>
                </a:cubicBezTo>
                <a:cubicBezTo>
                  <a:pt x="6014612" y="673241"/>
                  <a:pt x="5873469" y="642523"/>
                  <a:pt x="5690239" y="655438"/>
                </a:cubicBezTo>
                <a:cubicBezTo>
                  <a:pt x="5507009" y="668353"/>
                  <a:pt x="5330897" y="658949"/>
                  <a:pt x="5028583" y="655438"/>
                </a:cubicBezTo>
                <a:cubicBezTo>
                  <a:pt x="4726269" y="651927"/>
                  <a:pt x="4699726" y="629899"/>
                  <a:pt x="4433093" y="655438"/>
                </a:cubicBezTo>
                <a:cubicBezTo>
                  <a:pt x="4166460" y="680978"/>
                  <a:pt x="4179471" y="643294"/>
                  <a:pt x="3969934" y="655438"/>
                </a:cubicBezTo>
                <a:cubicBezTo>
                  <a:pt x="3760397" y="667582"/>
                  <a:pt x="3613403" y="645343"/>
                  <a:pt x="3308279" y="655438"/>
                </a:cubicBezTo>
                <a:cubicBezTo>
                  <a:pt x="3003155" y="665533"/>
                  <a:pt x="2953002" y="676019"/>
                  <a:pt x="2646623" y="655438"/>
                </a:cubicBezTo>
                <a:cubicBezTo>
                  <a:pt x="2340244" y="634857"/>
                  <a:pt x="2291508" y="655414"/>
                  <a:pt x="2117298" y="655438"/>
                </a:cubicBezTo>
                <a:cubicBezTo>
                  <a:pt x="1943088" y="655462"/>
                  <a:pt x="1729529" y="664659"/>
                  <a:pt x="1455643" y="655438"/>
                </a:cubicBezTo>
                <a:cubicBezTo>
                  <a:pt x="1181758" y="646217"/>
                  <a:pt x="991588" y="644640"/>
                  <a:pt x="793987" y="655438"/>
                </a:cubicBezTo>
                <a:cubicBezTo>
                  <a:pt x="596386" y="666236"/>
                  <a:pt x="234963" y="676211"/>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picture containing bird, water, outdoor, dark&#10;&#10;Description automatically generated">
            <a:extLst>
              <a:ext uri="{FF2B5EF4-FFF2-40B4-BE49-F238E27FC236}">
                <a16:creationId xmlns:a16="http://schemas.microsoft.com/office/drawing/2014/main" id="{8031519A-1A18-C14D-89B7-9DA35136CE5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88863" y="0"/>
            <a:ext cx="7903137"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CAF8F81D-33B2-4F7C-8A2A-501662CA13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70351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bird, water, outdoor, dark&#10;&#10;Description automatically generated">
            <a:extLst>
              <a:ext uri="{FF2B5EF4-FFF2-40B4-BE49-F238E27FC236}">
                <a16:creationId xmlns:a16="http://schemas.microsoft.com/office/drawing/2014/main" id="{87FE10B9-F9CE-7D43-9E35-42E5F938C8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8863" y="0"/>
            <a:ext cx="7903137" cy="6858000"/>
          </a:xfrm>
          <a:prstGeom prst="rect">
            <a:avLst/>
          </a:prstGeom>
        </p:spPr>
      </p:pic>
      <p:sp>
        <p:nvSpPr>
          <p:cNvPr id="20" name="Rectangle 19">
            <a:extLst>
              <a:ext uri="{FF2B5EF4-FFF2-40B4-BE49-F238E27FC236}">
                <a16:creationId xmlns:a16="http://schemas.microsoft.com/office/drawing/2014/main" id="{CE2746B9-518B-4847-ADE7-CCFF9947711C}"/>
              </a:ext>
            </a:extLst>
          </p:cNvPr>
          <p:cNvSpPr/>
          <p:nvPr/>
        </p:nvSpPr>
        <p:spPr>
          <a:xfrm>
            <a:off x="620047" y="2557860"/>
            <a:ext cx="4846540" cy="10362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824036" y="2676008"/>
            <a:ext cx="4141665" cy="769441"/>
          </a:xfrm>
          <a:prstGeom prst="rect">
            <a:avLst/>
          </a:prstGeom>
        </p:spPr>
        <p:txBody>
          <a:bodyPr wrap="square">
            <a:spAutoFit/>
          </a:bodyPr>
          <a:lstStyle/>
          <a:p>
            <a:r>
              <a:rPr lang="en-GB" sz="2200">
                <a:solidFill>
                  <a:srgbClr val="004A6C"/>
                </a:solidFill>
                <a:latin typeface="Gilroy Bold" pitchFamily="2" charset="77"/>
              </a:rPr>
              <a:t>How could plastic in the </a:t>
            </a:r>
            <a:br>
              <a:rPr lang="en-GB" sz="2200">
                <a:solidFill>
                  <a:srgbClr val="004A6C"/>
                </a:solidFill>
                <a:latin typeface="Gilroy Bold" pitchFamily="2" charset="77"/>
              </a:rPr>
            </a:br>
            <a:r>
              <a:rPr lang="en-GB" sz="2200">
                <a:solidFill>
                  <a:srgbClr val="004A6C"/>
                </a:solidFill>
                <a:latin typeface="Gilroy Bold" pitchFamily="2" charset="77"/>
              </a:rPr>
              <a:t>sea hurt marine life?</a:t>
            </a:r>
          </a:p>
        </p:txBody>
      </p:sp>
      <p:sp>
        <p:nvSpPr>
          <p:cNvPr id="22" name="Rectangle 21">
            <a:extLst>
              <a:ext uri="{FF2B5EF4-FFF2-40B4-BE49-F238E27FC236}">
                <a16:creationId xmlns:a16="http://schemas.microsoft.com/office/drawing/2014/main" id="{661A6780-2084-4C49-834C-12E412C3C185}"/>
              </a:ext>
            </a:extLst>
          </p:cNvPr>
          <p:cNvSpPr/>
          <p:nvPr/>
        </p:nvSpPr>
        <p:spPr>
          <a:xfrm>
            <a:off x="620047" y="718852"/>
            <a:ext cx="4846540" cy="16820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783700" y="859292"/>
            <a:ext cx="4846540" cy="1446550"/>
          </a:xfrm>
          <a:prstGeom prst="rect">
            <a:avLst/>
          </a:prstGeom>
          <a:noFill/>
        </p:spPr>
        <p:txBody>
          <a:bodyPr wrap="square" rtlCol="0">
            <a:spAutoFit/>
          </a:bodyPr>
          <a:lstStyle/>
          <a:p>
            <a:r>
              <a:rPr lang="en-US" sz="4400" b="1">
                <a:solidFill>
                  <a:srgbClr val="004A6C"/>
                </a:solidFill>
                <a:latin typeface="Gilroy Bold" pitchFamily="2" charset="77"/>
              </a:rPr>
              <a:t>Hurting </a:t>
            </a:r>
            <a:br>
              <a:rPr lang="en-US" sz="4400" b="1">
                <a:solidFill>
                  <a:srgbClr val="004A6C"/>
                </a:solidFill>
                <a:latin typeface="Gilroy Bold" pitchFamily="2" charset="77"/>
              </a:rPr>
            </a:br>
            <a:r>
              <a:rPr lang="en-US" sz="4400" b="1">
                <a:solidFill>
                  <a:srgbClr val="004A6C"/>
                </a:solidFill>
                <a:latin typeface="Gilroy Bold" pitchFamily="2" charset="77"/>
              </a:rPr>
              <a:t>marine life.</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913653">
            <a:off x="3714629" y="1969832"/>
            <a:ext cx="1268976" cy="1259747"/>
          </a:xfrm>
          <a:prstGeom prst="rect">
            <a:avLst/>
          </a:prstGeom>
        </p:spPr>
      </p:pic>
      <p:pic>
        <p:nvPicPr>
          <p:cNvPr id="13" name="Picture 12">
            <a:extLst>
              <a:ext uri="{FF2B5EF4-FFF2-40B4-BE49-F238E27FC236}">
                <a16:creationId xmlns:a16="http://schemas.microsoft.com/office/drawing/2014/main" id="{C163F26F-E314-084E-9C1A-FCD7617EAF9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3615914">
            <a:off x="7129273" y="9782455"/>
            <a:ext cx="1764810" cy="1739866"/>
          </a:xfrm>
          <a:prstGeom prst="rect">
            <a:avLst/>
          </a:prstGeom>
        </p:spPr>
      </p:pic>
      <p:sp>
        <p:nvSpPr>
          <p:cNvPr id="11" name="Rectangle 10">
            <a:extLst>
              <a:ext uri="{FF2B5EF4-FFF2-40B4-BE49-F238E27FC236}">
                <a16:creationId xmlns:a16="http://schemas.microsoft.com/office/drawing/2014/main" id="{40EF7302-4245-42E9-B75F-7D395EEA3BF2}"/>
              </a:ext>
            </a:extLst>
          </p:cNvPr>
          <p:cNvSpPr/>
          <p:nvPr/>
        </p:nvSpPr>
        <p:spPr>
          <a:xfrm>
            <a:off x="-1" y="5902534"/>
            <a:ext cx="6773589" cy="655438"/>
          </a:xfrm>
          <a:custGeom>
            <a:avLst/>
            <a:gdLst>
              <a:gd name="connsiteX0" fmla="*/ 0 w 6773589"/>
              <a:gd name="connsiteY0" fmla="*/ 0 h 655438"/>
              <a:gd name="connsiteX1" fmla="*/ 474151 w 6773589"/>
              <a:gd name="connsiteY1" fmla="*/ 0 h 655438"/>
              <a:gd name="connsiteX2" fmla="*/ 1151510 w 6773589"/>
              <a:gd name="connsiteY2" fmla="*/ 0 h 655438"/>
              <a:gd name="connsiteX3" fmla="*/ 1761133 w 6773589"/>
              <a:gd name="connsiteY3" fmla="*/ 0 h 655438"/>
              <a:gd name="connsiteX4" fmla="*/ 2235284 w 6773589"/>
              <a:gd name="connsiteY4" fmla="*/ 0 h 655438"/>
              <a:gd name="connsiteX5" fmla="*/ 3048115 w 6773589"/>
              <a:gd name="connsiteY5" fmla="*/ 0 h 655438"/>
              <a:gd name="connsiteX6" fmla="*/ 3657738 w 6773589"/>
              <a:gd name="connsiteY6" fmla="*/ 0 h 655438"/>
              <a:gd name="connsiteX7" fmla="*/ 4267361 w 6773589"/>
              <a:gd name="connsiteY7" fmla="*/ 0 h 655438"/>
              <a:gd name="connsiteX8" fmla="*/ 4876984 w 6773589"/>
              <a:gd name="connsiteY8" fmla="*/ 0 h 655438"/>
              <a:gd name="connsiteX9" fmla="*/ 5554343 w 6773589"/>
              <a:gd name="connsiteY9" fmla="*/ 0 h 655438"/>
              <a:gd name="connsiteX10" fmla="*/ 6773589 w 6773589"/>
              <a:gd name="connsiteY10" fmla="*/ 0 h 655438"/>
              <a:gd name="connsiteX11" fmla="*/ 6773589 w 6773589"/>
              <a:gd name="connsiteY11" fmla="*/ 655438 h 655438"/>
              <a:gd name="connsiteX12" fmla="*/ 6231702 w 6773589"/>
              <a:gd name="connsiteY12" fmla="*/ 655438 h 655438"/>
              <a:gd name="connsiteX13" fmla="*/ 5757551 w 6773589"/>
              <a:gd name="connsiteY13" fmla="*/ 655438 h 655438"/>
              <a:gd name="connsiteX14" fmla="*/ 5147928 w 6773589"/>
              <a:gd name="connsiteY14" fmla="*/ 655438 h 655438"/>
              <a:gd name="connsiteX15" fmla="*/ 4673776 w 6773589"/>
              <a:gd name="connsiteY15" fmla="*/ 655438 h 655438"/>
              <a:gd name="connsiteX16" fmla="*/ 4064153 w 6773589"/>
              <a:gd name="connsiteY16" fmla="*/ 655438 h 655438"/>
              <a:gd name="connsiteX17" fmla="*/ 3386794 w 6773589"/>
              <a:gd name="connsiteY17" fmla="*/ 655438 h 655438"/>
              <a:gd name="connsiteX18" fmla="*/ 2777171 w 6773589"/>
              <a:gd name="connsiteY18" fmla="*/ 655438 h 655438"/>
              <a:gd name="connsiteX19" fmla="*/ 2303020 w 6773589"/>
              <a:gd name="connsiteY19" fmla="*/ 655438 h 655438"/>
              <a:gd name="connsiteX20" fmla="*/ 1625661 w 6773589"/>
              <a:gd name="connsiteY20" fmla="*/ 655438 h 655438"/>
              <a:gd name="connsiteX21" fmla="*/ 1016038 w 6773589"/>
              <a:gd name="connsiteY21" fmla="*/ 655438 h 655438"/>
              <a:gd name="connsiteX22" fmla="*/ 0 w 6773589"/>
              <a:gd name="connsiteY22" fmla="*/ 655438 h 655438"/>
              <a:gd name="connsiteX23" fmla="*/ 0 w 6773589"/>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73589" h="655438" fill="none" extrusionOk="0">
                <a:moveTo>
                  <a:pt x="0" y="0"/>
                </a:moveTo>
                <a:cubicBezTo>
                  <a:pt x="224992" y="-13854"/>
                  <a:pt x="269970" y="-12397"/>
                  <a:pt x="474151" y="0"/>
                </a:cubicBezTo>
                <a:cubicBezTo>
                  <a:pt x="678332" y="12397"/>
                  <a:pt x="884834" y="-27773"/>
                  <a:pt x="1151510" y="0"/>
                </a:cubicBezTo>
                <a:cubicBezTo>
                  <a:pt x="1418186" y="27773"/>
                  <a:pt x="1487954" y="-28256"/>
                  <a:pt x="1761133" y="0"/>
                </a:cubicBezTo>
                <a:cubicBezTo>
                  <a:pt x="2034312" y="28256"/>
                  <a:pt x="2008766" y="16176"/>
                  <a:pt x="2235284" y="0"/>
                </a:cubicBezTo>
                <a:cubicBezTo>
                  <a:pt x="2461802" y="-16176"/>
                  <a:pt x="2648061" y="-34477"/>
                  <a:pt x="3048115" y="0"/>
                </a:cubicBezTo>
                <a:cubicBezTo>
                  <a:pt x="3448169" y="34477"/>
                  <a:pt x="3378987" y="-9402"/>
                  <a:pt x="3657738" y="0"/>
                </a:cubicBezTo>
                <a:cubicBezTo>
                  <a:pt x="3936489" y="9402"/>
                  <a:pt x="4144438" y="3513"/>
                  <a:pt x="4267361" y="0"/>
                </a:cubicBezTo>
                <a:cubicBezTo>
                  <a:pt x="4390284" y="-3513"/>
                  <a:pt x="4667900" y="161"/>
                  <a:pt x="4876984" y="0"/>
                </a:cubicBezTo>
                <a:cubicBezTo>
                  <a:pt x="5086068" y="-161"/>
                  <a:pt x="5251603" y="10726"/>
                  <a:pt x="5554343" y="0"/>
                </a:cubicBezTo>
                <a:cubicBezTo>
                  <a:pt x="5857083" y="-10726"/>
                  <a:pt x="6384333" y="-13898"/>
                  <a:pt x="6773589" y="0"/>
                </a:cubicBezTo>
                <a:cubicBezTo>
                  <a:pt x="6774783" y="290168"/>
                  <a:pt x="6772206" y="496232"/>
                  <a:pt x="6773589" y="655438"/>
                </a:cubicBezTo>
                <a:cubicBezTo>
                  <a:pt x="6592083" y="649852"/>
                  <a:pt x="6365828" y="643349"/>
                  <a:pt x="6231702" y="655438"/>
                </a:cubicBezTo>
                <a:cubicBezTo>
                  <a:pt x="6097576" y="667527"/>
                  <a:pt x="5912894" y="666488"/>
                  <a:pt x="5757551" y="655438"/>
                </a:cubicBezTo>
                <a:cubicBezTo>
                  <a:pt x="5602208" y="644388"/>
                  <a:pt x="5452018" y="651733"/>
                  <a:pt x="5147928" y="655438"/>
                </a:cubicBezTo>
                <a:cubicBezTo>
                  <a:pt x="4843838" y="659143"/>
                  <a:pt x="4770093" y="648648"/>
                  <a:pt x="4673776" y="655438"/>
                </a:cubicBezTo>
                <a:cubicBezTo>
                  <a:pt x="4577459" y="662228"/>
                  <a:pt x="4356617" y="647484"/>
                  <a:pt x="4064153" y="655438"/>
                </a:cubicBezTo>
                <a:cubicBezTo>
                  <a:pt x="3771689" y="663392"/>
                  <a:pt x="3587223" y="676005"/>
                  <a:pt x="3386794" y="655438"/>
                </a:cubicBezTo>
                <a:cubicBezTo>
                  <a:pt x="3186365" y="634871"/>
                  <a:pt x="2990059" y="638280"/>
                  <a:pt x="2777171" y="655438"/>
                </a:cubicBezTo>
                <a:cubicBezTo>
                  <a:pt x="2564283" y="672596"/>
                  <a:pt x="2481997" y="669935"/>
                  <a:pt x="2303020" y="655438"/>
                </a:cubicBezTo>
                <a:cubicBezTo>
                  <a:pt x="2124043" y="640941"/>
                  <a:pt x="1953227" y="649800"/>
                  <a:pt x="1625661" y="655438"/>
                </a:cubicBezTo>
                <a:cubicBezTo>
                  <a:pt x="1298095" y="661076"/>
                  <a:pt x="1193172" y="681794"/>
                  <a:pt x="1016038" y="655438"/>
                </a:cubicBezTo>
                <a:cubicBezTo>
                  <a:pt x="838904" y="629082"/>
                  <a:pt x="276953" y="681924"/>
                  <a:pt x="0" y="655438"/>
                </a:cubicBezTo>
                <a:cubicBezTo>
                  <a:pt x="29324" y="336359"/>
                  <a:pt x="-20153" y="180506"/>
                  <a:pt x="0" y="0"/>
                </a:cubicBezTo>
                <a:close/>
              </a:path>
              <a:path w="6773589" h="655438" stroke="0" extrusionOk="0">
                <a:moveTo>
                  <a:pt x="0" y="0"/>
                </a:moveTo>
                <a:cubicBezTo>
                  <a:pt x="209294" y="18899"/>
                  <a:pt x="348296" y="-8768"/>
                  <a:pt x="474151" y="0"/>
                </a:cubicBezTo>
                <a:cubicBezTo>
                  <a:pt x="600006" y="8768"/>
                  <a:pt x="724824" y="-21907"/>
                  <a:pt x="948302" y="0"/>
                </a:cubicBezTo>
                <a:cubicBezTo>
                  <a:pt x="1171780" y="21907"/>
                  <a:pt x="1207894" y="-11185"/>
                  <a:pt x="1422454" y="0"/>
                </a:cubicBezTo>
                <a:cubicBezTo>
                  <a:pt x="1637014" y="11185"/>
                  <a:pt x="1775107" y="-3"/>
                  <a:pt x="2032077" y="0"/>
                </a:cubicBezTo>
                <a:cubicBezTo>
                  <a:pt x="2289047" y="3"/>
                  <a:pt x="2343599" y="-24598"/>
                  <a:pt x="2573964" y="0"/>
                </a:cubicBezTo>
                <a:cubicBezTo>
                  <a:pt x="2804329" y="24598"/>
                  <a:pt x="2979614" y="-10320"/>
                  <a:pt x="3251323" y="0"/>
                </a:cubicBezTo>
                <a:cubicBezTo>
                  <a:pt x="3523032" y="10320"/>
                  <a:pt x="3670292" y="-38198"/>
                  <a:pt x="4064153" y="0"/>
                </a:cubicBezTo>
                <a:cubicBezTo>
                  <a:pt x="4458014" y="38198"/>
                  <a:pt x="4419158" y="5929"/>
                  <a:pt x="4673776" y="0"/>
                </a:cubicBezTo>
                <a:cubicBezTo>
                  <a:pt x="4928394" y="-5929"/>
                  <a:pt x="4941281" y="15848"/>
                  <a:pt x="5147928" y="0"/>
                </a:cubicBezTo>
                <a:cubicBezTo>
                  <a:pt x="5354575" y="-15848"/>
                  <a:pt x="5502252" y="-997"/>
                  <a:pt x="5689815" y="0"/>
                </a:cubicBezTo>
                <a:cubicBezTo>
                  <a:pt x="5877378" y="997"/>
                  <a:pt x="6304155" y="-13077"/>
                  <a:pt x="6773589" y="0"/>
                </a:cubicBezTo>
                <a:cubicBezTo>
                  <a:pt x="6784420" y="136229"/>
                  <a:pt x="6784416" y="404247"/>
                  <a:pt x="6773589" y="655438"/>
                </a:cubicBezTo>
                <a:cubicBezTo>
                  <a:pt x="6652532" y="673858"/>
                  <a:pt x="6501758" y="665293"/>
                  <a:pt x="6299438" y="655438"/>
                </a:cubicBezTo>
                <a:cubicBezTo>
                  <a:pt x="6097118" y="645583"/>
                  <a:pt x="6041063" y="634903"/>
                  <a:pt x="5825287" y="655438"/>
                </a:cubicBezTo>
                <a:cubicBezTo>
                  <a:pt x="5609511" y="675973"/>
                  <a:pt x="5339001" y="685279"/>
                  <a:pt x="5147928" y="655438"/>
                </a:cubicBezTo>
                <a:cubicBezTo>
                  <a:pt x="4956855" y="625597"/>
                  <a:pt x="4786405" y="682985"/>
                  <a:pt x="4538305" y="655438"/>
                </a:cubicBezTo>
                <a:cubicBezTo>
                  <a:pt x="4290205" y="627891"/>
                  <a:pt x="4292195" y="635790"/>
                  <a:pt x="4064153" y="655438"/>
                </a:cubicBezTo>
                <a:cubicBezTo>
                  <a:pt x="3836111" y="675086"/>
                  <a:pt x="3670759" y="655356"/>
                  <a:pt x="3386795" y="655438"/>
                </a:cubicBezTo>
                <a:cubicBezTo>
                  <a:pt x="3102831" y="655520"/>
                  <a:pt x="3015221" y="678339"/>
                  <a:pt x="2709436" y="655438"/>
                </a:cubicBezTo>
                <a:cubicBezTo>
                  <a:pt x="2403651" y="632537"/>
                  <a:pt x="2288111" y="631214"/>
                  <a:pt x="2167548" y="655438"/>
                </a:cubicBezTo>
                <a:cubicBezTo>
                  <a:pt x="2046985" y="679662"/>
                  <a:pt x="1640373" y="642175"/>
                  <a:pt x="1490190" y="655438"/>
                </a:cubicBezTo>
                <a:cubicBezTo>
                  <a:pt x="1340007" y="668701"/>
                  <a:pt x="1114507" y="686844"/>
                  <a:pt x="812831" y="655438"/>
                </a:cubicBezTo>
                <a:cubicBezTo>
                  <a:pt x="511155" y="624032"/>
                  <a:pt x="323718" y="6586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icture containing food, snack food&#10;&#10;Description automatically generated">
            <a:extLst>
              <a:ext uri="{FF2B5EF4-FFF2-40B4-BE49-F238E27FC236}">
                <a16:creationId xmlns:a16="http://schemas.microsoft.com/office/drawing/2014/main" id="{0B5D04E8-5C9A-9240-BC7E-41D81C84FBA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874261" y="0"/>
            <a:ext cx="7317739"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26058001-425F-4FBD-B3B7-8FBC495AD7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91034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food, snack food&#10;&#10;Description automatically generated">
            <a:extLst>
              <a:ext uri="{FF2B5EF4-FFF2-40B4-BE49-F238E27FC236}">
                <a16:creationId xmlns:a16="http://schemas.microsoft.com/office/drawing/2014/main" id="{7C91DCD9-BF75-B741-B33F-58AF5C82CC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74261" y="0"/>
            <a:ext cx="7317739" cy="6858000"/>
          </a:xfrm>
          <a:prstGeom prst="rect">
            <a:avLst/>
          </a:prstGeom>
        </p:spPr>
      </p:pic>
      <p:sp>
        <p:nvSpPr>
          <p:cNvPr id="20" name="Rectangle 19">
            <a:extLst>
              <a:ext uri="{FF2B5EF4-FFF2-40B4-BE49-F238E27FC236}">
                <a16:creationId xmlns:a16="http://schemas.microsoft.com/office/drawing/2014/main" id="{CE2746B9-518B-4847-ADE7-CCFF9947711C}"/>
              </a:ext>
            </a:extLst>
          </p:cNvPr>
          <p:cNvSpPr/>
          <p:nvPr/>
        </p:nvSpPr>
        <p:spPr>
          <a:xfrm>
            <a:off x="620047" y="2557860"/>
            <a:ext cx="4846540" cy="10362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824036" y="2676008"/>
            <a:ext cx="4141665" cy="769441"/>
          </a:xfrm>
          <a:prstGeom prst="rect">
            <a:avLst/>
          </a:prstGeom>
        </p:spPr>
        <p:txBody>
          <a:bodyPr wrap="square">
            <a:spAutoFit/>
          </a:bodyPr>
          <a:lstStyle/>
          <a:p>
            <a:r>
              <a:rPr lang="en-GB" sz="2200">
                <a:solidFill>
                  <a:srgbClr val="004A6C"/>
                </a:solidFill>
                <a:latin typeface="Gilroy Bold" pitchFamily="2" charset="77"/>
              </a:rPr>
              <a:t>How could plastic in the </a:t>
            </a:r>
            <a:br>
              <a:rPr lang="en-GB" sz="2200">
                <a:solidFill>
                  <a:srgbClr val="004A6C"/>
                </a:solidFill>
                <a:latin typeface="Gilroy Bold" pitchFamily="2" charset="77"/>
              </a:rPr>
            </a:br>
            <a:r>
              <a:rPr lang="en-GB" sz="2200">
                <a:solidFill>
                  <a:srgbClr val="004A6C"/>
                </a:solidFill>
                <a:latin typeface="Gilroy Bold" pitchFamily="2" charset="77"/>
              </a:rPr>
              <a:t>sea hurt marine life?</a:t>
            </a:r>
          </a:p>
        </p:txBody>
      </p:sp>
      <p:sp>
        <p:nvSpPr>
          <p:cNvPr id="22" name="Rectangle 21">
            <a:extLst>
              <a:ext uri="{FF2B5EF4-FFF2-40B4-BE49-F238E27FC236}">
                <a16:creationId xmlns:a16="http://schemas.microsoft.com/office/drawing/2014/main" id="{661A6780-2084-4C49-834C-12E412C3C185}"/>
              </a:ext>
            </a:extLst>
          </p:cNvPr>
          <p:cNvSpPr/>
          <p:nvPr/>
        </p:nvSpPr>
        <p:spPr>
          <a:xfrm>
            <a:off x="620047" y="718852"/>
            <a:ext cx="4846540" cy="16820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783700" y="859292"/>
            <a:ext cx="4846540" cy="1446550"/>
          </a:xfrm>
          <a:prstGeom prst="rect">
            <a:avLst/>
          </a:prstGeom>
          <a:noFill/>
        </p:spPr>
        <p:txBody>
          <a:bodyPr wrap="square" rtlCol="0">
            <a:spAutoFit/>
          </a:bodyPr>
          <a:lstStyle/>
          <a:p>
            <a:r>
              <a:rPr lang="en-US" sz="4400" b="1">
                <a:solidFill>
                  <a:srgbClr val="004A6C"/>
                </a:solidFill>
                <a:latin typeface="Gilroy Bold" pitchFamily="2" charset="77"/>
              </a:rPr>
              <a:t>Hurting </a:t>
            </a:r>
            <a:br>
              <a:rPr lang="en-US" sz="4400" b="1">
                <a:solidFill>
                  <a:srgbClr val="004A6C"/>
                </a:solidFill>
                <a:latin typeface="Gilroy Bold" pitchFamily="2" charset="77"/>
              </a:rPr>
            </a:br>
            <a:r>
              <a:rPr lang="en-US" sz="4400" b="1">
                <a:solidFill>
                  <a:srgbClr val="004A6C"/>
                </a:solidFill>
                <a:latin typeface="Gilroy Bold" pitchFamily="2" charset="77"/>
              </a:rPr>
              <a:t>marine life.</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913653">
            <a:off x="3714629" y="1969832"/>
            <a:ext cx="1268976" cy="1259747"/>
          </a:xfrm>
          <a:prstGeom prst="rect">
            <a:avLst/>
          </a:prstGeom>
        </p:spPr>
      </p:pic>
      <p:sp>
        <p:nvSpPr>
          <p:cNvPr id="11" name="Rectangle 10">
            <a:extLst>
              <a:ext uri="{FF2B5EF4-FFF2-40B4-BE49-F238E27FC236}">
                <a16:creationId xmlns:a16="http://schemas.microsoft.com/office/drawing/2014/main" id="{362B073B-B218-47C5-A3F5-BEF06F224F1C}"/>
              </a:ext>
            </a:extLst>
          </p:cNvPr>
          <p:cNvSpPr/>
          <p:nvPr/>
        </p:nvSpPr>
        <p:spPr>
          <a:xfrm>
            <a:off x="0" y="5902534"/>
            <a:ext cx="6688476" cy="655438"/>
          </a:xfrm>
          <a:custGeom>
            <a:avLst/>
            <a:gdLst>
              <a:gd name="connsiteX0" fmla="*/ 0 w 6688476"/>
              <a:gd name="connsiteY0" fmla="*/ 0 h 655438"/>
              <a:gd name="connsiteX1" fmla="*/ 468193 w 6688476"/>
              <a:gd name="connsiteY1" fmla="*/ 0 h 655438"/>
              <a:gd name="connsiteX2" fmla="*/ 1137041 w 6688476"/>
              <a:gd name="connsiteY2" fmla="*/ 0 h 655438"/>
              <a:gd name="connsiteX3" fmla="*/ 1739004 w 6688476"/>
              <a:gd name="connsiteY3" fmla="*/ 0 h 655438"/>
              <a:gd name="connsiteX4" fmla="*/ 2207197 w 6688476"/>
              <a:gd name="connsiteY4" fmla="*/ 0 h 655438"/>
              <a:gd name="connsiteX5" fmla="*/ 3009814 w 6688476"/>
              <a:gd name="connsiteY5" fmla="*/ 0 h 655438"/>
              <a:gd name="connsiteX6" fmla="*/ 3611777 w 6688476"/>
              <a:gd name="connsiteY6" fmla="*/ 0 h 655438"/>
              <a:gd name="connsiteX7" fmla="*/ 4213740 w 6688476"/>
              <a:gd name="connsiteY7" fmla="*/ 0 h 655438"/>
              <a:gd name="connsiteX8" fmla="*/ 4815703 w 6688476"/>
              <a:gd name="connsiteY8" fmla="*/ 0 h 655438"/>
              <a:gd name="connsiteX9" fmla="*/ 5484550 w 6688476"/>
              <a:gd name="connsiteY9" fmla="*/ 0 h 655438"/>
              <a:gd name="connsiteX10" fmla="*/ 6688476 w 6688476"/>
              <a:gd name="connsiteY10" fmla="*/ 0 h 655438"/>
              <a:gd name="connsiteX11" fmla="*/ 6688476 w 6688476"/>
              <a:gd name="connsiteY11" fmla="*/ 655438 h 655438"/>
              <a:gd name="connsiteX12" fmla="*/ 6153398 w 6688476"/>
              <a:gd name="connsiteY12" fmla="*/ 655438 h 655438"/>
              <a:gd name="connsiteX13" fmla="*/ 5685205 w 6688476"/>
              <a:gd name="connsiteY13" fmla="*/ 655438 h 655438"/>
              <a:gd name="connsiteX14" fmla="*/ 5083242 w 6688476"/>
              <a:gd name="connsiteY14" fmla="*/ 655438 h 655438"/>
              <a:gd name="connsiteX15" fmla="*/ 4615048 w 6688476"/>
              <a:gd name="connsiteY15" fmla="*/ 655438 h 655438"/>
              <a:gd name="connsiteX16" fmla="*/ 4013086 w 6688476"/>
              <a:gd name="connsiteY16" fmla="*/ 655438 h 655438"/>
              <a:gd name="connsiteX17" fmla="*/ 3344238 w 6688476"/>
              <a:gd name="connsiteY17" fmla="*/ 655438 h 655438"/>
              <a:gd name="connsiteX18" fmla="*/ 2742275 w 6688476"/>
              <a:gd name="connsiteY18" fmla="*/ 655438 h 655438"/>
              <a:gd name="connsiteX19" fmla="*/ 2274082 w 6688476"/>
              <a:gd name="connsiteY19" fmla="*/ 655438 h 655438"/>
              <a:gd name="connsiteX20" fmla="*/ 1605234 w 6688476"/>
              <a:gd name="connsiteY20" fmla="*/ 655438 h 655438"/>
              <a:gd name="connsiteX21" fmla="*/ 1003271 w 6688476"/>
              <a:gd name="connsiteY21" fmla="*/ 655438 h 655438"/>
              <a:gd name="connsiteX22" fmla="*/ 0 w 6688476"/>
              <a:gd name="connsiteY22" fmla="*/ 655438 h 655438"/>
              <a:gd name="connsiteX23" fmla="*/ 0 w 6688476"/>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8476" h="655438" fill="none" extrusionOk="0">
                <a:moveTo>
                  <a:pt x="0" y="0"/>
                </a:moveTo>
                <a:cubicBezTo>
                  <a:pt x="112549" y="-17674"/>
                  <a:pt x="324831" y="-18118"/>
                  <a:pt x="468193" y="0"/>
                </a:cubicBezTo>
                <a:cubicBezTo>
                  <a:pt x="611555" y="18118"/>
                  <a:pt x="987466" y="-31950"/>
                  <a:pt x="1137041" y="0"/>
                </a:cubicBezTo>
                <a:cubicBezTo>
                  <a:pt x="1286616" y="31950"/>
                  <a:pt x="1516123" y="-27385"/>
                  <a:pt x="1739004" y="0"/>
                </a:cubicBezTo>
                <a:cubicBezTo>
                  <a:pt x="1961885" y="27385"/>
                  <a:pt x="2042767" y="5294"/>
                  <a:pt x="2207197" y="0"/>
                </a:cubicBezTo>
                <a:cubicBezTo>
                  <a:pt x="2371627" y="-5294"/>
                  <a:pt x="2666273" y="4918"/>
                  <a:pt x="3009814" y="0"/>
                </a:cubicBezTo>
                <a:cubicBezTo>
                  <a:pt x="3353355" y="-4918"/>
                  <a:pt x="3404460" y="-26277"/>
                  <a:pt x="3611777" y="0"/>
                </a:cubicBezTo>
                <a:cubicBezTo>
                  <a:pt x="3819094" y="26277"/>
                  <a:pt x="3945680" y="-309"/>
                  <a:pt x="4213740" y="0"/>
                </a:cubicBezTo>
                <a:cubicBezTo>
                  <a:pt x="4481800" y="309"/>
                  <a:pt x="4530422" y="20351"/>
                  <a:pt x="4815703" y="0"/>
                </a:cubicBezTo>
                <a:cubicBezTo>
                  <a:pt x="5100984" y="-20351"/>
                  <a:pt x="5218617" y="-30429"/>
                  <a:pt x="5484550" y="0"/>
                </a:cubicBezTo>
                <a:cubicBezTo>
                  <a:pt x="5750483" y="30429"/>
                  <a:pt x="6409408" y="235"/>
                  <a:pt x="6688476" y="0"/>
                </a:cubicBezTo>
                <a:cubicBezTo>
                  <a:pt x="6689670" y="290168"/>
                  <a:pt x="6687093" y="496232"/>
                  <a:pt x="6688476" y="655438"/>
                </a:cubicBezTo>
                <a:cubicBezTo>
                  <a:pt x="6517963" y="680804"/>
                  <a:pt x="6390685" y="631566"/>
                  <a:pt x="6153398" y="655438"/>
                </a:cubicBezTo>
                <a:cubicBezTo>
                  <a:pt x="5916111" y="679310"/>
                  <a:pt x="5904414" y="666091"/>
                  <a:pt x="5685205" y="655438"/>
                </a:cubicBezTo>
                <a:cubicBezTo>
                  <a:pt x="5465996" y="644785"/>
                  <a:pt x="5319976" y="628479"/>
                  <a:pt x="5083242" y="655438"/>
                </a:cubicBezTo>
                <a:cubicBezTo>
                  <a:pt x="4846508" y="682397"/>
                  <a:pt x="4768170" y="639457"/>
                  <a:pt x="4615048" y="655438"/>
                </a:cubicBezTo>
                <a:cubicBezTo>
                  <a:pt x="4461926" y="671419"/>
                  <a:pt x="4210234" y="667667"/>
                  <a:pt x="4013086" y="655438"/>
                </a:cubicBezTo>
                <a:cubicBezTo>
                  <a:pt x="3815938" y="643209"/>
                  <a:pt x="3583647" y="688350"/>
                  <a:pt x="3344238" y="655438"/>
                </a:cubicBezTo>
                <a:cubicBezTo>
                  <a:pt x="3104829" y="622526"/>
                  <a:pt x="3042226" y="653293"/>
                  <a:pt x="2742275" y="655438"/>
                </a:cubicBezTo>
                <a:cubicBezTo>
                  <a:pt x="2442324" y="657583"/>
                  <a:pt x="2447877" y="660918"/>
                  <a:pt x="2274082" y="655438"/>
                </a:cubicBezTo>
                <a:cubicBezTo>
                  <a:pt x="2100287" y="649958"/>
                  <a:pt x="1831591" y="683157"/>
                  <a:pt x="1605234" y="655438"/>
                </a:cubicBezTo>
                <a:cubicBezTo>
                  <a:pt x="1378877" y="627719"/>
                  <a:pt x="1268251" y="637861"/>
                  <a:pt x="1003271" y="655438"/>
                </a:cubicBezTo>
                <a:cubicBezTo>
                  <a:pt x="738291" y="673015"/>
                  <a:pt x="392815" y="622113"/>
                  <a:pt x="0" y="655438"/>
                </a:cubicBezTo>
                <a:cubicBezTo>
                  <a:pt x="29324" y="336359"/>
                  <a:pt x="-20153" y="180506"/>
                  <a:pt x="0" y="0"/>
                </a:cubicBezTo>
                <a:close/>
              </a:path>
              <a:path w="6688476" h="655438" stroke="0" extrusionOk="0">
                <a:moveTo>
                  <a:pt x="0" y="0"/>
                </a:moveTo>
                <a:cubicBezTo>
                  <a:pt x="182300" y="7116"/>
                  <a:pt x="293528" y="-18434"/>
                  <a:pt x="468193" y="0"/>
                </a:cubicBezTo>
                <a:cubicBezTo>
                  <a:pt x="642858" y="18434"/>
                  <a:pt x="750217" y="9784"/>
                  <a:pt x="936387" y="0"/>
                </a:cubicBezTo>
                <a:cubicBezTo>
                  <a:pt x="1122557" y="-9784"/>
                  <a:pt x="1220042" y="16572"/>
                  <a:pt x="1404580" y="0"/>
                </a:cubicBezTo>
                <a:cubicBezTo>
                  <a:pt x="1589118" y="-16572"/>
                  <a:pt x="1754061" y="-11368"/>
                  <a:pt x="2006543" y="0"/>
                </a:cubicBezTo>
                <a:cubicBezTo>
                  <a:pt x="2259025" y="11368"/>
                  <a:pt x="2388116" y="-2010"/>
                  <a:pt x="2541621" y="0"/>
                </a:cubicBezTo>
                <a:cubicBezTo>
                  <a:pt x="2695126" y="2010"/>
                  <a:pt x="3028118" y="29515"/>
                  <a:pt x="3210468" y="0"/>
                </a:cubicBezTo>
                <a:cubicBezTo>
                  <a:pt x="3392818" y="-29515"/>
                  <a:pt x="3752747" y="-33232"/>
                  <a:pt x="4013086" y="0"/>
                </a:cubicBezTo>
                <a:cubicBezTo>
                  <a:pt x="4273425" y="33232"/>
                  <a:pt x="4362157" y="-726"/>
                  <a:pt x="4615048" y="0"/>
                </a:cubicBezTo>
                <a:cubicBezTo>
                  <a:pt x="4867939" y="726"/>
                  <a:pt x="4983688" y="18281"/>
                  <a:pt x="5083242" y="0"/>
                </a:cubicBezTo>
                <a:cubicBezTo>
                  <a:pt x="5182796" y="-18281"/>
                  <a:pt x="5365078" y="-1300"/>
                  <a:pt x="5618320" y="0"/>
                </a:cubicBezTo>
                <a:cubicBezTo>
                  <a:pt x="5871562" y="1300"/>
                  <a:pt x="6197204" y="18211"/>
                  <a:pt x="6688476" y="0"/>
                </a:cubicBezTo>
                <a:cubicBezTo>
                  <a:pt x="6699307" y="136229"/>
                  <a:pt x="6699303" y="404247"/>
                  <a:pt x="6688476" y="655438"/>
                </a:cubicBezTo>
                <a:cubicBezTo>
                  <a:pt x="6529259" y="634838"/>
                  <a:pt x="6390935" y="660796"/>
                  <a:pt x="6220283" y="655438"/>
                </a:cubicBezTo>
                <a:cubicBezTo>
                  <a:pt x="6049631" y="650080"/>
                  <a:pt x="5877630" y="636651"/>
                  <a:pt x="5752089" y="655438"/>
                </a:cubicBezTo>
                <a:cubicBezTo>
                  <a:pt x="5626548" y="674225"/>
                  <a:pt x="5346172" y="659261"/>
                  <a:pt x="5083242" y="655438"/>
                </a:cubicBezTo>
                <a:cubicBezTo>
                  <a:pt x="4820312" y="651615"/>
                  <a:pt x="4610634" y="661924"/>
                  <a:pt x="4481279" y="655438"/>
                </a:cubicBezTo>
                <a:cubicBezTo>
                  <a:pt x="4351924" y="648952"/>
                  <a:pt x="4118983" y="650614"/>
                  <a:pt x="4013086" y="655438"/>
                </a:cubicBezTo>
                <a:cubicBezTo>
                  <a:pt x="3907189" y="660262"/>
                  <a:pt x="3595262" y="650573"/>
                  <a:pt x="3344238" y="655438"/>
                </a:cubicBezTo>
                <a:cubicBezTo>
                  <a:pt x="3093214" y="660303"/>
                  <a:pt x="2819263" y="674514"/>
                  <a:pt x="2675390" y="655438"/>
                </a:cubicBezTo>
                <a:cubicBezTo>
                  <a:pt x="2531517" y="636362"/>
                  <a:pt x="2348041" y="646167"/>
                  <a:pt x="2140312" y="655438"/>
                </a:cubicBezTo>
                <a:cubicBezTo>
                  <a:pt x="1932583" y="664709"/>
                  <a:pt x="1619531" y="658908"/>
                  <a:pt x="1471465" y="655438"/>
                </a:cubicBezTo>
                <a:cubicBezTo>
                  <a:pt x="1323399" y="651968"/>
                  <a:pt x="965057" y="641762"/>
                  <a:pt x="802617" y="655438"/>
                </a:cubicBezTo>
                <a:cubicBezTo>
                  <a:pt x="640177" y="669114"/>
                  <a:pt x="295080" y="666489"/>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n animal swimming in water&#10;&#10;Description automatically generated with low confidence">
            <a:extLst>
              <a:ext uri="{FF2B5EF4-FFF2-40B4-BE49-F238E27FC236}">
                <a16:creationId xmlns:a16="http://schemas.microsoft.com/office/drawing/2014/main" id="{061846A8-B9DA-5D41-A706-F164190877F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74261" y="0"/>
            <a:ext cx="7317739"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FD24ECA2-5652-48E2-A4AE-E4C450CDBF9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68157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food, snack food&#10;&#10;Description automatically generated">
            <a:extLst>
              <a:ext uri="{FF2B5EF4-FFF2-40B4-BE49-F238E27FC236}">
                <a16:creationId xmlns:a16="http://schemas.microsoft.com/office/drawing/2014/main" id="{93472B2D-934E-FD4A-81FC-ABC3318F56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74261" y="0"/>
            <a:ext cx="7317739" cy="6858000"/>
          </a:xfrm>
          <a:prstGeom prst="rect">
            <a:avLst/>
          </a:prstGeom>
        </p:spPr>
      </p:pic>
      <p:sp>
        <p:nvSpPr>
          <p:cNvPr id="20" name="Rectangle 19">
            <a:extLst>
              <a:ext uri="{FF2B5EF4-FFF2-40B4-BE49-F238E27FC236}">
                <a16:creationId xmlns:a16="http://schemas.microsoft.com/office/drawing/2014/main" id="{CE2746B9-518B-4847-ADE7-CCFF9947711C}"/>
              </a:ext>
            </a:extLst>
          </p:cNvPr>
          <p:cNvSpPr/>
          <p:nvPr/>
        </p:nvSpPr>
        <p:spPr>
          <a:xfrm>
            <a:off x="620047" y="2557860"/>
            <a:ext cx="4846540" cy="210158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824036" y="2676008"/>
            <a:ext cx="4141665" cy="1785104"/>
          </a:xfrm>
          <a:prstGeom prst="rect">
            <a:avLst/>
          </a:prstGeom>
        </p:spPr>
        <p:txBody>
          <a:bodyPr wrap="square">
            <a:spAutoFit/>
          </a:bodyPr>
          <a:lstStyle/>
          <a:p>
            <a:r>
              <a:rPr lang="en-US" sz="2200">
                <a:solidFill>
                  <a:srgbClr val="004A6C"/>
                </a:solidFill>
                <a:latin typeface="Gilroy Bold" pitchFamily="2" charset="77"/>
              </a:rPr>
              <a:t>Tiny pieces of plastic affect tiny creatures, which in turn affects the bigger creatures that eat them. Why might </a:t>
            </a:r>
            <a:br>
              <a:rPr lang="en-US" sz="2200">
                <a:solidFill>
                  <a:srgbClr val="004A6C"/>
                </a:solidFill>
                <a:latin typeface="Gilroy Bold" pitchFamily="2" charset="77"/>
              </a:rPr>
            </a:br>
            <a:r>
              <a:rPr lang="en-US" sz="2200">
                <a:solidFill>
                  <a:srgbClr val="004A6C"/>
                </a:solidFill>
                <a:latin typeface="Gilroy Bold" pitchFamily="2" charset="77"/>
              </a:rPr>
              <a:t>this be a problem?</a:t>
            </a:r>
          </a:p>
        </p:txBody>
      </p:sp>
      <p:sp>
        <p:nvSpPr>
          <p:cNvPr id="22" name="Rectangle 21">
            <a:extLst>
              <a:ext uri="{FF2B5EF4-FFF2-40B4-BE49-F238E27FC236}">
                <a16:creationId xmlns:a16="http://schemas.microsoft.com/office/drawing/2014/main" id="{661A6780-2084-4C49-834C-12E412C3C185}"/>
              </a:ext>
            </a:extLst>
          </p:cNvPr>
          <p:cNvSpPr/>
          <p:nvPr/>
        </p:nvSpPr>
        <p:spPr>
          <a:xfrm>
            <a:off x="620047" y="718852"/>
            <a:ext cx="4846540" cy="16820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783700" y="859292"/>
            <a:ext cx="4846540" cy="1446550"/>
          </a:xfrm>
          <a:prstGeom prst="rect">
            <a:avLst/>
          </a:prstGeom>
          <a:noFill/>
        </p:spPr>
        <p:txBody>
          <a:bodyPr wrap="square" rtlCol="0">
            <a:spAutoFit/>
          </a:bodyPr>
          <a:lstStyle/>
          <a:p>
            <a:r>
              <a:rPr lang="en-US" sz="4400" b="1">
                <a:solidFill>
                  <a:srgbClr val="004A6C"/>
                </a:solidFill>
                <a:latin typeface="Gilroy Bold" pitchFamily="2" charset="77"/>
              </a:rPr>
              <a:t>Hurting </a:t>
            </a:r>
            <a:br>
              <a:rPr lang="en-US" sz="4400" b="1">
                <a:solidFill>
                  <a:srgbClr val="004A6C"/>
                </a:solidFill>
                <a:latin typeface="Gilroy Bold" pitchFamily="2" charset="77"/>
              </a:rPr>
            </a:br>
            <a:r>
              <a:rPr lang="en-US" sz="4400" b="1">
                <a:solidFill>
                  <a:srgbClr val="004A6C"/>
                </a:solidFill>
                <a:latin typeface="Gilroy Bold" pitchFamily="2" charset="77"/>
              </a:rPr>
              <a:t>marine life.</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913653">
            <a:off x="4021376" y="1794116"/>
            <a:ext cx="1268976" cy="1259747"/>
          </a:xfrm>
          <a:prstGeom prst="rect">
            <a:avLst/>
          </a:prstGeom>
        </p:spPr>
      </p:pic>
      <p:sp>
        <p:nvSpPr>
          <p:cNvPr id="11" name="Rectangle 10">
            <a:extLst>
              <a:ext uri="{FF2B5EF4-FFF2-40B4-BE49-F238E27FC236}">
                <a16:creationId xmlns:a16="http://schemas.microsoft.com/office/drawing/2014/main" id="{283535D5-6CE6-4C02-855F-284BEC6F473F}"/>
              </a:ext>
            </a:extLst>
          </p:cNvPr>
          <p:cNvSpPr/>
          <p:nvPr/>
        </p:nvSpPr>
        <p:spPr>
          <a:xfrm>
            <a:off x="0" y="5902534"/>
            <a:ext cx="6400800" cy="655438"/>
          </a:xfrm>
          <a:custGeom>
            <a:avLst/>
            <a:gdLst>
              <a:gd name="connsiteX0" fmla="*/ 0 w 6400800"/>
              <a:gd name="connsiteY0" fmla="*/ 0 h 655438"/>
              <a:gd name="connsiteX1" fmla="*/ 448056 w 6400800"/>
              <a:gd name="connsiteY1" fmla="*/ 0 h 655438"/>
              <a:gd name="connsiteX2" fmla="*/ 1088136 w 6400800"/>
              <a:gd name="connsiteY2" fmla="*/ 0 h 655438"/>
              <a:gd name="connsiteX3" fmla="*/ 1664208 w 6400800"/>
              <a:gd name="connsiteY3" fmla="*/ 0 h 655438"/>
              <a:gd name="connsiteX4" fmla="*/ 2112264 w 6400800"/>
              <a:gd name="connsiteY4" fmla="*/ 0 h 655438"/>
              <a:gd name="connsiteX5" fmla="*/ 2880360 w 6400800"/>
              <a:gd name="connsiteY5" fmla="*/ 0 h 655438"/>
              <a:gd name="connsiteX6" fmla="*/ 3456432 w 6400800"/>
              <a:gd name="connsiteY6" fmla="*/ 0 h 655438"/>
              <a:gd name="connsiteX7" fmla="*/ 4032504 w 6400800"/>
              <a:gd name="connsiteY7" fmla="*/ 0 h 655438"/>
              <a:gd name="connsiteX8" fmla="*/ 4608576 w 6400800"/>
              <a:gd name="connsiteY8" fmla="*/ 0 h 655438"/>
              <a:gd name="connsiteX9" fmla="*/ 5248656 w 6400800"/>
              <a:gd name="connsiteY9" fmla="*/ 0 h 655438"/>
              <a:gd name="connsiteX10" fmla="*/ 6400800 w 6400800"/>
              <a:gd name="connsiteY10" fmla="*/ 0 h 655438"/>
              <a:gd name="connsiteX11" fmla="*/ 6400800 w 6400800"/>
              <a:gd name="connsiteY11" fmla="*/ 655438 h 655438"/>
              <a:gd name="connsiteX12" fmla="*/ 5888736 w 6400800"/>
              <a:gd name="connsiteY12" fmla="*/ 655438 h 655438"/>
              <a:gd name="connsiteX13" fmla="*/ 5440680 w 6400800"/>
              <a:gd name="connsiteY13" fmla="*/ 655438 h 655438"/>
              <a:gd name="connsiteX14" fmla="*/ 4864608 w 6400800"/>
              <a:gd name="connsiteY14" fmla="*/ 655438 h 655438"/>
              <a:gd name="connsiteX15" fmla="*/ 4416552 w 6400800"/>
              <a:gd name="connsiteY15" fmla="*/ 655438 h 655438"/>
              <a:gd name="connsiteX16" fmla="*/ 3840480 w 6400800"/>
              <a:gd name="connsiteY16" fmla="*/ 655438 h 655438"/>
              <a:gd name="connsiteX17" fmla="*/ 3200400 w 6400800"/>
              <a:gd name="connsiteY17" fmla="*/ 655438 h 655438"/>
              <a:gd name="connsiteX18" fmla="*/ 2624328 w 6400800"/>
              <a:gd name="connsiteY18" fmla="*/ 655438 h 655438"/>
              <a:gd name="connsiteX19" fmla="*/ 2176272 w 6400800"/>
              <a:gd name="connsiteY19" fmla="*/ 655438 h 655438"/>
              <a:gd name="connsiteX20" fmla="*/ 1536192 w 6400800"/>
              <a:gd name="connsiteY20" fmla="*/ 655438 h 655438"/>
              <a:gd name="connsiteX21" fmla="*/ 960120 w 6400800"/>
              <a:gd name="connsiteY21" fmla="*/ 655438 h 655438"/>
              <a:gd name="connsiteX22" fmla="*/ 0 w 6400800"/>
              <a:gd name="connsiteY22" fmla="*/ 655438 h 655438"/>
              <a:gd name="connsiteX23" fmla="*/ 0 w 6400800"/>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0" h="655438" fill="none" extrusionOk="0">
                <a:moveTo>
                  <a:pt x="0" y="0"/>
                </a:moveTo>
                <a:cubicBezTo>
                  <a:pt x="160857" y="8994"/>
                  <a:pt x="291152" y="-20981"/>
                  <a:pt x="448056" y="0"/>
                </a:cubicBezTo>
                <a:cubicBezTo>
                  <a:pt x="604960" y="20981"/>
                  <a:pt x="796270" y="-10937"/>
                  <a:pt x="1088136" y="0"/>
                </a:cubicBezTo>
                <a:cubicBezTo>
                  <a:pt x="1380002" y="10937"/>
                  <a:pt x="1403644" y="-6491"/>
                  <a:pt x="1664208" y="0"/>
                </a:cubicBezTo>
                <a:cubicBezTo>
                  <a:pt x="1924772" y="6491"/>
                  <a:pt x="1904977" y="-6380"/>
                  <a:pt x="2112264" y="0"/>
                </a:cubicBezTo>
                <a:cubicBezTo>
                  <a:pt x="2319551" y="6380"/>
                  <a:pt x="2541064" y="-23486"/>
                  <a:pt x="2880360" y="0"/>
                </a:cubicBezTo>
                <a:cubicBezTo>
                  <a:pt x="3219656" y="23486"/>
                  <a:pt x="3203717" y="-23630"/>
                  <a:pt x="3456432" y="0"/>
                </a:cubicBezTo>
                <a:cubicBezTo>
                  <a:pt x="3709147" y="23630"/>
                  <a:pt x="3897697" y="11936"/>
                  <a:pt x="4032504" y="0"/>
                </a:cubicBezTo>
                <a:cubicBezTo>
                  <a:pt x="4167311" y="-11936"/>
                  <a:pt x="4343922" y="24265"/>
                  <a:pt x="4608576" y="0"/>
                </a:cubicBezTo>
                <a:cubicBezTo>
                  <a:pt x="4873230" y="-24265"/>
                  <a:pt x="5113476" y="9329"/>
                  <a:pt x="5248656" y="0"/>
                </a:cubicBezTo>
                <a:cubicBezTo>
                  <a:pt x="5383836" y="-9329"/>
                  <a:pt x="6120647" y="-37891"/>
                  <a:pt x="6400800" y="0"/>
                </a:cubicBezTo>
                <a:cubicBezTo>
                  <a:pt x="6401994" y="290168"/>
                  <a:pt x="6399417" y="496232"/>
                  <a:pt x="6400800" y="655438"/>
                </a:cubicBezTo>
                <a:cubicBezTo>
                  <a:pt x="6145892" y="657773"/>
                  <a:pt x="6143867" y="649116"/>
                  <a:pt x="5888736" y="655438"/>
                </a:cubicBezTo>
                <a:cubicBezTo>
                  <a:pt x="5633605" y="661760"/>
                  <a:pt x="5572408" y="639010"/>
                  <a:pt x="5440680" y="655438"/>
                </a:cubicBezTo>
                <a:cubicBezTo>
                  <a:pt x="5308952" y="671866"/>
                  <a:pt x="5053472" y="667119"/>
                  <a:pt x="4864608" y="655438"/>
                </a:cubicBezTo>
                <a:cubicBezTo>
                  <a:pt x="4675744" y="643757"/>
                  <a:pt x="4604981" y="675320"/>
                  <a:pt x="4416552" y="655438"/>
                </a:cubicBezTo>
                <a:cubicBezTo>
                  <a:pt x="4228123" y="635556"/>
                  <a:pt x="3987732" y="683871"/>
                  <a:pt x="3840480" y="655438"/>
                </a:cubicBezTo>
                <a:cubicBezTo>
                  <a:pt x="3693228" y="627005"/>
                  <a:pt x="3401668" y="636403"/>
                  <a:pt x="3200400" y="655438"/>
                </a:cubicBezTo>
                <a:cubicBezTo>
                  <a:pt x="2999132" y="674473"/>
                  <a:pt x="2800730" y="660667"/>
                  <a:pt x="2624328" y="655438"/>
                </a:cubicBezTo>
                <a:cubicBezTo>
                  <a:pt x="2447926" y="650209"/>
                  <a:pt x="2326727" y="662953"/>
                  <a:pt x="2176272" y="655438"/>
                </a:cubicBezTo>
                <a:cubicBezTo>
                  <a:pt x="2025817" y="647923"/>
                  <a:pt x="1715508" y="671939"/>
                  <a:pt x="1536192" y="655438"/>
                </a:cubicBezTo>
                <a:cubicBezTo>
                  <a:pt x="1356876" y="638937"/>
                  <a:pt x="1157910" y="638304"/>
                  <a:pt x="960120" y="655438"/>
                </a:cubicBezTo>
                <a:cubicBezTo>
                  <a:pt x="762330" y="672572"/>
                  <a:pt x="241852" y="676878"/>
                  <a:pt x="0" y="655438"/>
                </a:cubicBezTo>
                <a:cubicBezTo>
                  <a:pt x="29324" y="336359"/>
                  <a:pt x="-20153" y="180506"/>
                  <a:pt x="0" y="0"/>
                </a:cubicBezTo>
                <a:close/>
              </a:path>
              <a:path w="6400800" h="655438" stroke="0" extrusionOk="0">
                <a:moveTo>
                  <a:pt x="0" y="0"/>
                </a:moveTo>
                <a:cubicBezTo>
                  <a:pt x="190083" y="13068"/>
                  <a:pt x="334243" y="1957"/>
                  <a:pt x="448056" y="0"/>
                </a:cubicBezTo>
                <a:cubicBezTo>
                  <a:pt x="561869" y="-1957"/>
                  <a:pt x="687541" y="15094"/>
                  <a:pt x="896112" y="0"/>
                </a:cubicBezTo>
                <a:cubicBezTo>
                  <a:pt x="1104683" y="-15094"/>
                  <a:pt x="1170374" y="-18924"/>
                  <a:pt x="1344168" y="0"/>
                </a:cubicBezTo>
                <a:cubicBezTo>
                  <a:pt x="1517962" y="18924"/>
                  <a:pt x="1775840" y="10202"/>
                  <a:pt x="1920240" y="0"/>
                </a:cubicBezTo>
                <a:cubicBezTo>
                  <a:pt x="2064640" y="-10202"/>
                  <a:pt x="2258527" y="-6275"/>
                  <a:pt x="2432304" y="0"/>
                </a:cubicBezTo>
                <a:cubicBezTo>
                  <a:pt x="2606081" y="6275"/>
                  <a:pt x="2912594" y="4663"/>
                  <a:pt x="3072384" y="0"/>
                </a:cubicBezTo>
                <a:cubicBezTo>
                  <a:pt x="3232174" y="-4663"/>
                  <a:pt x="3514021" y="9034"/>
                  <a:pt x="3840480" y="0"/>
                </a:cubicBezTo>
                <a:cubicBezTo>
                  <a:pt x="4166939" y="-9034"/>
                  <a:pt x="4163681" y="-4631"/>
                  <a:pt x="4416552" y="0"/>
                </a:cubicBezTo>
                <a:cubicBezTo>
                  <a:pt x="4669423" y="4631"/>
                  <a:pt x="4773309" y="-476"/>
                  <a:pt x="4864608" y="0"/>
                </a:cubicBezTo>
                <a:cubicBezTo>
                  <a:pt x="4955907" y="476"/>
                  <a:pt x="5233693" y="-21277"/>
                  <a:pt x="5376672" y="0"/>
                </a:cubicBezTo>
                <a:cubicBezTo>
                  <a:pt x="5519651" y="21277"/>
                  <a:pt x="5890107" y="46658"/>
                  <a:pt x="6400800" y="0"/>
                </a:cubicBezTo>
                <a:cubicBezTo>
                  <a:pt x="6411631" y="136229"/>
                  <a:pt x="6411627" y="404247"/>
                  <a:pt x="6400800" y="655438"/>
                </a:cubicBezTo>
                <a:cubicBezTo>
                  <a:pt x="6268982" y="665845"/>
                  <a:pt x="6102389" y="677214"/>
                  <a:pt x="5952744" y="655438"/>
                </a:cubicBezTo>
                <a:cubicBezTo>
                  <a:pt x="5803099" y="633662"/>
                  <a:pt x="5708195" y="645394"/>
                  <a:pt x="5504688" y="655438"/>
                </a:cubicBezTo>
                <a:cubicBezTo>
                  <a:pt x="5301181" y="665482"/>
                  <a:pt x="5039292" y="653401"/>
                  <a:pt x="4864608" y="655438"/>
                </a:cubicBezTo>
                <a:cubicBezTo>
                  <a:pt x="4689924" y="657475"/>
                  <a:pt x="4509936" y="634179"/>
                  <a:pt x="4288536" y="655438"/>
                </a:cubicBezTo>
                <a:cubicBezTo>
                  <a:pt x="4067136" y="676697"/>
                  <a:pt x="3983709" y="673819"/>
                  <a:pt x="3840480" y="655438"/>
                </a:cubicBezTo>
                <a:cubicBezTo>
                  <a:pt x="3697251" y="637057"/>
                  <a:pt x="3382564" y="682296"/>
                  <a:pt x="3200400" y="655438"/>
                </a:cubicBezTo>
                <a:cubicBezTo>
                  <a:pt x="3018236" y="628580"/>
                  <a:pt x="2732827" y="658200"/>
                  <a:pt x="2560320" y="655438"/>
                </a:cubicBezTo>
                <a:cubicBezTo>
                  <a:pt x="2387813" y="652676"/>
                  <a:pt x="2175632" y="652475"/>
                  <a:pt x="2048256" y="655438"/>
                </a:cubicBezTo>
                <a:cubicBezTo>
                  <a:pt x="1920880" y="658401"/>
                  <a:pt x="1630829" y="664159"/>
                  <a:pt x="1408176" y="655438"/>
                </a:cubicBezTo>
                <a:cubicBezTo>
                  <a:pt x="1185523" y="646717"/>
                  <a:pt x="939557" y="635968"/>
                  <a:pt x="768096" y="655438"/>
                </a:cubicBezTo>
                <a:cubicBezTo>
                  <a:pt x="596635" y="674908"/>
                  <a:pt x="253047" y="619897"/>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picture containing text&#10;&#10;Description automatically generated">
            <a:extLst>
              <a:ext uri="{FF2B5EF4-FFF2-40B4-BE49-F238E27FC236}">
                <a16:creationId xmlns:a16="http://schemas.microsoft.com/office/drawing/2014/main" id="{543EF50F-C9E3-4648-A7CC-AAC248130D7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74261" y="1"/>
            <a:ext cx="7317739"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6AAFECB6-8FC7-4CAA-A662-7106A2233F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10420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person, child, little&#10;&#10;Description automatically generated">
            <a:extLst>
              <a:ext uri="{FF2B5EF4-FFF2-40B4-BE49-F238E27FC236}">
                <a16:creationId xmlns:a16="http://schemas.microsoft.com/office/drawing/2014/main" id="{B31EF7A4-52E8-D14C-8B84-13E2C2E89B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CE2746B9-518B-4847-ADE7-CCFF9947711C}"/>
              </a:ext>
            </a:extLst>
          </p:cNvPr>
          <p:cNvSpPr/>
          <p:nvPr/>
        </p:nvSpPr>
        <p:spPr>
          <a:xfrm>
            <a:off x="620047" y="2557860"/>
            <a:ext cx="4345654" cy="210158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824036" y="2676008"/>
            <a:ext cx="4141665" cy="1785104"/>
          </a:xfrm>
          <a:prstGeom prst="rect">
            <a:avLst/>
          </a:prstGeom>
        </p:spPr>
        <p:txBody>
          <a:bodyPr wrap="square">
            <a:spAutoFit/>
          </a:bodyPr>
          <a:lstStyle/>
          <a:p>
            <a:r>
              <a:rPr lang="en-US" sz="2200">
                <a:solidFill>
                  <a:srgbClr val="004A6C"/>
                </a:solidFill>
                <a:latin typeface="Gilroy Bold" pitchFamily="2" charset="77"/>
              </a:rPr>
              <a:t>Who do you think might </a:t>
            </a:r>
            <a:br>
              <a:rPr lang="en-US" sz="2200">
                <a:solidFill>
                  <a:srgbClr val="004A6C"/>
                </a:solidFill>
                <a:latin typeface="Gilroy Bold" pitchFamily="2" charset="77"/>
              </a:rPr>
            </a:br>
            <a:r>
              <a:rPr lang="en-US" sz="2200">
                <a:solidFill>
                  <a:srgbClr val="004A6C"/>
                </a:solidFill>
                <a:latin typeface="Gilroy Bold" pitchFamily="2" charset="77"/>
              </a:rPr>
              <a:t>be an ocean hero?</a:t>
            </a:r>
          </a:p>
          <a:p>
            <a:endParaRPr lang="en-US" sz="2200">
              <a:solidFill>
                <a:srgbClr val="004A6C"/>
              </a:solidFill>
              <a:latin typeface="Gilroy Bold" pitchFamily="2" charset="77"/>
            </a:endParaRPr>
          </a:p>
          <a:p>
            <a:r>
              <a:rPr lang="en-US" sz="2200">
                <a:solidFill>
                  <a:srgbClr val="004A6C"/>
                </a:solidFill>
                <a:latin typeface="Gilroy Bold" pitchFamily="2" charset="77"/>
              </a:rPr>
              <a:t>What do you think they might do that makes them a hero?</a:t>
            </a:r>
          </a:p>
        </p:txBody>
      </p:sp>
      <p:sp>
        <p:nvSpPr>
          <p:cNvPr id="22" name="Rectangle 21">
            <a:extLst>
              <a:ext uri="{FF2B5EF4-FFF2-40B4-BE49-F238E27FC236}">
                <a16:creationId xmlns:a16="http://schemas.microsoft.com/office/drawing/2014/main" id="{661A6780-2084-4C49-834C-12E412C3C185}"/>
              </a:ext>
            </a:extLst>
          </p:cNvPr>
          <p:cNvSpPr/>
          <p:nvPr/>
        </p:nvSpPr>
        <p:spPr>
          <a:xfrm>
            <a:off x="620046" y="718852"/>
            <a:ext cx="6123653" cy="16820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783700" y="859292"/>
            <a:ext cx="6226700" cy="1500235"/>
          </a:xfrm>
          <a:prstGeom prst="rect">
            <a:avLst/>
          </a:prstGeom>
          <a:noFill/>
        </p:spPr>
        <p:txBody>
          <a:bodyPr wrap="square" rtlCol="0">
            <a:spAutoFit/>
          </a:bodyPr>
          <a:lstStyle/>
          <a:p>
            <a:r>
              <a:rPr lang="en-US" sz="4400" b="1">
                <a:solidFill>
                  <a:srgbClr val="004A6C"/>
                </a:solidFill>
                <a:latin typeface="Gilroy Bold" pitchFamily="2" charset="77"/>
              </a:rPr>
              <a:t>It’s not all bad news…</a:t>
            </a:r>
          </a:p>
          <a:p>
            <a:r>
              <a:rPr lang="en-US" sz="4400" b="1">
                <a:solidFill>
                  <a:srgbClr val="EA502A"/>
                </a:solidFill>
                <a:latin typeface="Gilroy Bold" pitchFamily="2" charset="77"/>
              </a:rPr>
              <a:t>Ocean Heroes</a:t>
            </a:r>
            <a:endParaRPr lang="en-GB" sz="4400" b="1">
              <a:solidFill>
                <a:srgbClr val="EA502A"/>
              </a:solidFill>
              <a:latin typeface="Gilroy Bold" pitchFamily="2" charset="77"/>
            </a:endParaRP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096163">
            <a:off x="3915871" y="2083215"/>
            <a:ext cx="1268976" cy="1259747"/>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D7311DC9-9700-4E04-A52E-C02A7B3610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59965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9" name="Picture 8" descr="Two women sitting at a table&#10;&#10;Description automatically generated with low confidence">
            <a:extLst>
              <a:ext uri="{FF2B5EF4-FFF2-40B4-BE49-F238E27FC236}">
                <a16:creationId xmlns:a16="http://schemas.microsoft.com/office/drawing/2014/main" id="{21963409-7B97-BA45-8AF0-61ED06698D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67299" y="0"/>
            <a:ext cx="7124701"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891423"/>
            <a:ext cx="2885037" cy="584775"/>
          </a:xfrm>
          <a:prstGeom prst="rect">
            <a:avLst/>
          </a:prstGeom>
          <a:noFill/>
        </p:spPr>
        <p:txBody>
          <a:bodyPr wrap="square" rtlCol="0">
            <a:spAutoFit/>
          </a:bodyPr>
          <a:lstStyle/>
          <a:p>
            <a:r>
              <a:rPr lang="en-US" sz="3200" b="1">
                <a:solidFill>
                  <a:srgbClr val="004A6C"/>
                </a:solidFill>
                <a:latin typeface="Gilroy Black" pitchFamily="2" charset="77"/>
              </a:rPr>
              <a:t>Ocean heroes</a:t>
            </a:r>
          </a:p>
        </p:txBody>
      </p:sp>
      <p:sp>
        <p:nvSpPr>
          <p:cNvPr id="24" name="Rectangle 23">
            <a:extLst>
              <a:ext uri="{FF2B5EF4-FFF2-40B4-BE49-F238E27FC236}">
                <a16:creationId xmlns:a16="http://schemas.microsoft.com/office/drawing/2014/main" id="{1637D81E-A9CB-4D48-9921-A3E40F9FB1CC}"/>
              </a:ext>
            </a:extLst>
          </p:cNvPr>
          <p:cNvSpPr/>
          <p:nvPr/>
        </p:nvSpPr>
        <p:spPr>
          <a:xfrm>
            <a:off x="582062" y="2165589"/>
            <a:ext cx="4205838" cy="24953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t>
            </a:r>
          </a:p>
        </p:txBody>
      </p:sp>
      <p:sp>
        <p:nvSpPr>
          <p:cNvPr id="3" name="Rectangle 2">
            <a:extLst>
              <a:ext uri="{FF2B5EF4-FFF2-40B4-BE49-F238E27FC236}">
                <a16:creationId xmlns:a16="http://schemas.microsoft.com/office/drawing/2014/main" id="{248A5755-AAEC-9444-856A-F74A4C8BCB85}"/>
              </a:ext>
            </a:extLst>
          </p:cNvPr>
          <p:cNvSpPr/>
          <p:nvPr/>
        </p:nvSpPr>
        <p:spPr>
          <a:xfrm>
            <a:off x="753767" y="2383010"/>
            <a:ext cx="3881731" cy="2092881"/>
          </a:xfrm>
          <a:prstGeom prst="rect">
            <a:avLst/>
          </a:prstGeom>
        </p:spPr>
        <p:txBody>
          <a:bodyPr wrap="square">
            <a:spAutoFit/>
          </a:bodyPr>
          <a:lstStyle/>
          <a:p>
            <a:r>
              <a:rPr lang="en-US" sz="2400" b="1" err="1">
                <a:solidFill>
                  <a:srgbClr val="004A6C"/>
                </a:solidFill>
                <a:latin typeface="Gilroy SemiBold" pitchFamily="2" charset="77"/>
              </a:rPr>
              <a:t>Melati</a:t>
            </a:r>
            <a:r>
              <a:rPr lang="en-US" sz="2400" b="1">
                <a:solidFill>
                  <a:srgbClr val="004A6C"/>
                </a:solidFill>
                <a:latin typeface="Gilroy SemiBold" pitchFamily="2" charset="77"/>
              </a:rPr>
              <a:t> and Isabel </a:t>
            </a:r>
            <a:r>
              <a:rPr lang="en-US" sz="2400" b="1" err="1">
                <a:solidFill>
                  <a:srgbClr val="004A6C"/>
                </a:solidFill>
                <a:latin typeface="Gilroy SemiBold" pitchFamily="2" charset="77"/>
              </a:rPr>
              <a:t>Wijsen</a:t>
            </a:r>
            <a:endParaRPr lang="en-US" sz="2400" b="1">
              <a:solidFill>
                <a:srgbClr val="004A6C"/>
              </a:solidFill>
              <a:latin typeface="Gilroy SemiBold" pitchFamily="2" charset="77"/>
            </a:endParaRPr>
          </a:p>
          <a:p>
            <a:endParaRPr lang="en-US" sz="1600" b="1">
              <a:solidFill>
                <a:srgbClr val="004A6C"/>
              </a:solidFill>
              <a:latin typeface="Gilroy SemiBold" pitchFamily="2" charset="77"/>
            </a:endParaRPr>
          </a:p>
          <a:p>
            <a:r>
              <a:rPr lang="en-US" b="1">
                <a:solidFill>
                  <a:srgbClr val="004A6C"/>
                </a:solidFill>
                <a:latin typeface="Gilroy SemiBold" pitchFamily="2" charset="77"/>
              </a:rPr>
              <a:t>Teenagers </a:t>
            </a:r>
            <a:r>
              <a:rPr lang="en-US" b="1" err="1">
                <a:solidFill>
                  <a:srgbClr val="004A6C"/>
                </a:solidFill>
                <a:latin typeface="Gilroy SemiBold" pitchFamily="2" charset="77"/>
              </a:rPr>
              <a:t>Melati</a:t>
            </a:r>
            <a:r>
              <a:rPr lang="en-US" b="1">
                <a:solidFill>
                  <a:srgbClr val="004A6C"/>
                </a:solidFill>
                <a:latin typeface="Gilroy SemiBold" pitchFamily="2" charset="77"/>
              </a:rPr>
              <a:t> and Isabel </a:t>
            </a:r>
            <a:r>
              <a:rPr lang="en-US" b="1" err="1">
                <a:solidFill>
                  <a:srgbClr val="004A6C"/>
                </a:solidFill>
                <a:latin typeface="Gilroy SemiBold" pitchFamily="2" charset="77"/>
              </a:rPr>
              <a:t>Wijsen</a:t>
            </a:r>
            <a:r>
              <a:rPr lang="en-US" b="1">
                <a:solidFill>
                  <a:srgbClr val="004A6C"/>
                </a:solidFill>
                <a:latin typeface="Gilroy SemiBold" pitchFamily="2" charset="77"/>
              </a:rPr>
              <a:t> set up ‘Bye Bye Plastic Bags’ on their home island of Bali, Indonesia. Their aim is to make Bali a plastic-bag-free zone. </a:t>
            </a:r>
          </a:p>
        </p:txBody>
      </p:sp>
      <p:pic>
        <p:nvPicPr>
          <p:cNvPr id="15" name="Picture 14" descr="Icon&#10;&#10;Description automatically generated">
            <a:extLst>
              <a:ext uri="{FF2B5EF4-FFF2-40B4-BE49-F238E27FC236}">
                <a16:creationId xmlns:a16="http://schemas.microsoft.com/office/drawing/2014/main" id="{D4A6957E-7972-E34C-8321-809FA90F02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778518" flipH="1">
            <a:off x="4077212" y="4031026"/>
            <a:ext cx="1268976" cy="1259747"/>
          </a:xfrm>
          <a:prstGeom prst="rect">
            <a:avLst/>
          </a:prstGeom>
        </p:spPr>
      </p:pic>
      <p:sp>
        <p:nvSpPr>
          <p:cNvPr id="19" name="Rectangle 18">
            <a:extLst>
              <a:ext uri="{FF2B5EF4-FFF2-40B4-BE49-F238E27FC236}">
                <a16:creationId xmlns:a16="http://schemas.microsoft.com/office/drawing/2014/main" id="{D5DCE01E-9402-5A47-8318-449D14B1DC97}"/>
              </a:ext>
            </a:extLst>
          </p:cNvPr>
          <p:cNvSpPr/>
          <p:nvPr/>
        </p:nvSpPr>
        <p:spPr>
          <a:xfrm>
            <a:off x="600838" y="4879694"/>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D663305-E76F-7E40-88CC-BE606F83F187}"/>
              </a:ext>
            </a:extLst>
          </p:cNvPr>
          <p:cNvSpPr/>
          <p:nvPr/>
        </p:nvSpPr>
        <p:spPr>
          <a:xfrm>
            <a:off x="723425" y="5016671"/>
            <a:ext cx="1961556" cy="400110"/>
          </a:xfrm>
          <a:prstGeom prst="rect">
            <a:avLst/>
          </a:prstGeom>
        </p:spPr>
        <p:txBody>
          <a:bodyPr wrap="square">
            <a:spAutoFit/>
          </a:bodyPr>
          <a:lstStyle/>
          <a:p>
            <a:r>
              <a:rPr lang="en-US" sz="2000" b="1">
                <a:solidFill>
                  <a:srgbClr val="0090D4"/>
                </a:solidFill>
                <a:latin typeface="Gilroy SemiBold" pitchFamily="2" charset="77"/>
              </a:rPr>
              <a:t>Find out more</a:t>
            </a:r>
          </a:p>
        </p:txBody>
      </p:sp>
      <p:pic>
        <p:nvPicPr>
          <p:cNvPr id="21" name="Picture 20">
            <a:extLst>
              <a:ext uri="{FF2B5EF4-FFF2-40B4-BE49-F238E27FC236}">
                <a16:creationId xmlns:a16="http://schemas.microsoft.com/office/drawing/2014/main" id="{68E51448-3D85-7E45-BB9C-F2EF974562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709780">
            <a:off x="1878778" y="4643927"/>
            <a:ext cx="1764810" cy="1739866"/>
          </a:xfrm>
          <a:prstGeom prst="rect">
            <a:avLst/>
          </a:prstGeom>
        </p:spPr>
      </p:pic>
      <p:sp>
        <p:nvSpPr>
          <p:cNvPr id="2" name="Rectangle 1">
            <a:hlinkClick r:id="rId7"/>
            <a:extLst>
              <a:ext uri="{FF2B5EF4-FFF2-40B4-BE49-F238E27FC236}">
                <a16:creationId xmlns:a16="http://schemas.microsoft.com/office/drawing/2014/main" id="{17E0FCEF-EEC3-9716-6705-4DB01E1900F3}"/>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5512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6" descr="A person on a stage with a crowd watching&#10;&#10;Description automatically generated with low confidence">
            <a:extLst>
              <a:ext uri="{FF2B5EF4-FFF2-40B4-BE49-F238E27FC236}">
                <a16:creationId xmlns:a16="http://schemas.microsoft.com/office/drawing/2014/main" id="{6753D649-BA53-DB45-981F-51FCE824CE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891423"/>
            <a:ext cx="2885037" cy="584775"/>
          </a:xfrm>
          <a:prstGeom prst="rect">
            <a:avLst/>
          </a:prstGeom>
          <a:noFill/>
        </p:spPr>
        <p:txBody>
          <a:bodyPr wrap="square" rtlCol="0">
            <a:spAutoFit/>
          </a:bodyPr>
          <a:lstStyle/>
          <a:p>
            <a:r>
              <a:rPr lang="en-US" sz="3200" b="1">
                <a:solidFill>
                  <a:srgbClr val="004A6C"/>
                </a:solidFill>
                <a:latin typeface="Gilroy Black" pitchFamily="2" charset="77"/>
              </a:rPr>
              <a:t>Ocean heroes</a:t>
            </a:r>
          </a:p>
        </p:txBody>
      </p:sp>
      <p:sp>
        <p:nvSpPr>
          <p:cNvPr id="24" name="Rectangle 23">
            <a:extLst>
              <a:ext uri="{FF2B5EF4-FFF2-40B4-BE49-F238E27FC236}">
                <a16:creationId xmlns:a16="http://schemas.microsoft.com/office/drawing/2014/main" id="{1637D81E-A9CB-4D48-9921-A3E40F9FB1CC}"/>
              </a:ext>
            </a:extLst>
          </p:cNvPr>
          <p:cNvSpPr/>
          <p:nvPr/>
        </p:nvSpPr>
        <p:spPr>
          <a:xfrm>
            <a:off x="582062" y="2165589"/>
            <a:ext cx="4205838" cy="285108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t>
            </a:r>
          </a:p>
        </p:txBody>
      </p:sp>
      <p:sp>
        <p:nvSpPr>
          <p:cNvPr id="3" name="Rectangle 2">
            <a:extLst>
              <a:ext uri="{FF2B5EF4-FFF2-40B4-BE49-F238E27FC236}">
                <a16:creationId xmlns:a16="http://schemas.microsoft.com/office/drawing/2014/main" id="{248A5755-AAEC-9444-856A-F74A4C8BCB85}"/>
              </a:ext>
            </a:extLst>
          </p:cNvPr>
          <p:cNvSpPr/>
          <p:nvPr/>
        </p:nvSpPr>
        <p:spPr>
          <a:xfrm>
            <a:off x="753767" y="2383010"/>
            <a:ext cx="3881731" cy="2369880"/>
          </a:xfrm>
          <a:prstGeom prst="rect">
            <a:avLst/>
          </a:prstGeom>
        </p:spPr>
        <p:txBody>
          <a:bodyPr wrap="square">
            <a:spAutoFit/>
          </a:bodyPr>
          <a:lstStyle/>
          <a:p>
            <a:r>
              <a:rPr lang="en-US" sz="2400" b="1">
                <a:solidFill>
                  <a:srgbClr val="004A6C"/>
                </a:solidFill>
                <a:latin typeface="Gilroy SemiBold" pitchFamily="2" charset="77"/>
              </a:rPr>
              <a:t>Ryan Hickman</a:t>
            </a:r>
          </a:p>
          <a:p>
            <a:endParaRPr lang="en-US" sz="1600" b="1">
              <a:solidFill>
                <a:srgbClr val="004A6C"/>
              </a:solidFill>
              <a:latin typeface="Gilroy SemiBold" pitchFamily="2" charset="77"/>
            </a:endParaRPr>
          </a:p>
          <a:p>
            <a:r>
              <a:rPr lang="en-US" b="1">
                <a:solidFill>
                  <a:srgbClr val="004A6C"/>
                </a:solidFill>
                <a:latin typeface="Gilroy SemiBold" pitchFamily="2" charset="77"/>
              </a:rPr>
              <a:t>Canadian Ryan Hickman started his recycling company when he was just three years old! Today aged nine, he has over 50 customers and has recycled more than 200,000 bottles and cans. </a:t>
            </a:r>
          </a:p>
        </p:txBody>
      </p:sp>
      <p:pic>
        <p:nvPicPr>
          <p:cNvPr id="15" name="Picture 14" descr="Icon&#10;&#10;Description automatically generated">
            <a:extLst>
              <a:ext uri="{FF2B5EF4-FFF2-40B4-BE49-F238E27FC236}">
                <a16:creationId xmlns:a16="http://schemas.microsoft.com/office/drawing/2014/main" id="{D4A6957E-7972-E34C-8321-809FA90F02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19" name="Rectangle 18">
            <a:extLst>
              <a:ext uri="{FF2B5EF4-FFF2-40B4-BE49-F238E27FC236}">
                <a16:creationId xmlns:a16="http://schemas.microsoft.com/office/drawing/2014/main" id="{D5DCE01E-9402-5A47-8318-449D14B1DC97}"/>
              </a:ext>
            </a:extLst>
          </p:cNvPr>
          <p:cNvSpPr/>
          <p:nvPr/>
        </p:nvSpPr>
        <p:spPr>
          <a:xfrm>
            <a:off x="600838" y="5273714"/>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D663305-E76F-7E40-88CC-BE606F83F187}"/>
              </a:ext>
            </a:extLst>
          </p:cNvPr>
          <p:cNvSpPr/>
          <p:nvPr/>
        </p:nvSpPr>
        <p:spPr>
          <a:xfrm>
            <a:off x="723425" y="5410691"/>
            <a:ext cx="1961556" cy="400110"/>
          </a:xfrm>
          <a:prstGeom prst="rect">
            <a:avLst/>
          </a:prstGeom>
        </p:spPr>
        <p:txBody>
          <a:bodyPr wrap="square">
            <a:spAutoFit/>
          </a:bodyPr>
          <a:lstStyle/>
          <a:p>
            <a:r>
              <a:rPr lang="en-US" sz="2000" b="1">
                <a:solidFill>
                  <a:srgbClr val="0090D4"/>
                </a:solidFill>
                <a:latin typeface="Gilroy SemiBold" pitchFamily="2" charset="77"/>
              </a:rPr>
              <a:t>Find out more</a:t>
            </a:r>
          </a:p>
        </p:txBody>
      </p:sp>
      <p:pic>
        <p:nvPicPr>
          <p:cNvPr id="21" name="Picture 20">
            <a:extLst>
              <a:ext uri="{FF2B5EF4-FFF2-40B4-BE49-F238E27FC236}">
                <a16:creationId xmlns:a16="http://schemas.microsoft.com/office/drawing/2014/main" id="{68E51448-3D85-7E45-BB9C-F2EF974562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709780">
            <a:off x="1942277" y="5149972"/>
            <a:ext cx="1764810" cy="1739866"/>
          </a:xfrm>
          <a:prstGeom prst="rect">
            <a:avLst/>
          </a:prstGeom>
        </p:spPr>
      </p:pic>
      <p:sp>
        <p:nvSpPr>
          <p:cNvPr id="2" name="Rectangle 1">
            <a:hlinkClick r:id="rId7"/>
            <a:extLst>
              <a:ext uri="{FF2B5EF4-FFF2-40B4-BE49-F238E27FC236}">
                <a16:creationId xmlns:a16="http://schemas.microsoft.com/office/drawing/2014/main" id="{E608F534-8E25-B6C7-3E05-0882B8CB45DB}"/>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0787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6" descr="A person on a stage with a crowd watching&#10;&#10;Description automatically generated with low confidence">
            <a:extLst>
              <a:ext uri="{FF2B5EF4-FFF2-40B4-BE49-F238E27FC236}">
                <a16:creationId xmlns:a16="http://schemas.microsoft.com/office/drawing/2014/main" id="{6753D649-BA53-DB45-981F-51FCE824CE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891423"/>
            <a:ext cx="2885037" cy="584775"/>
          </a:xfrm>
          <a:prstGeom prst="rect">
            <a:avLst/>
          </a:prstGeom>
          <a:noFill/>
        </p:spPr>
        <p:txBody>
          <a:bodyPr wrap="square" rtlCol="0">
            <a:spAutoFit/>
          </a:bodyPr>
          <a:lstStyle/>
          <a:p>
            <a:r>
              <a:rPr lang="en-US" sz="3200" b="1">
                <a:solidFill>
                  <a:srgbClr val="004A6C"/>
                </a:solidFill>
                <a:latin typeface="Gilroy Black" pitchFamily="2" charset="77"/>
              </a:rPr>
              <a:t>Ocean heroes</a:t>
            </a:r>
          </a:p>
        </p:txBody>
      </p:sp>
      <p:sp>
        <p:nvSpPr>
          <p:cNvPr id="24" name="Rectangle 23">
            <a:extLst>
              <a:ext uri="{FF2B5EF4-FFF2-40B4-BE49-F238E27FC236}">
                <a16:creationId xmlns:a16="http://schemas.microsoft.com/office/drawing/2014/main" id="{1637D81E-A9CB-4D48-9921-A3E40F9FB1CC}"/>
              </a:ext>
            </a:extLst>
          </p:cNvPr>
          <p:cNvSpPr/>
          <p:nvPr/>
        </p:nvSpPr>
        <p:spPr>
          <a:xfrm>
            <a:off x="582062" y="2165589"/>
            <a:ext cx="4205838" cy="285108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t>
            </a:r>
          </a:p>
        </p:txBody>
      </p:sp>
      <p:sp>
        <p:nvSpPr>
          <p:cNvPr id="3" name="Rectangle 2">
            <a:extLst>
              <a:ext uri="{FF2B5EF4-FFF2-40B4-BE49-F238E27FC236}">
                <a16:creationId xmlns:a16="http://schemas.microsoft.com/office/drawing/2014/main" id="{248A5755-AAEC-9444-856A-F74A4C8BCB85}"/>
              </a:ext>
            </a:extLst>
          </p:cNvPr>
          <p:cNvSpPr/>
          <p:nvPr/>
        </p:nvSpPr>
        <p:spPr>
          <a:xfrm>
            <a:off x="753767" y="2383010"/>
            <a:ext cx="3881731" cy="2369880"/>
          </a:xfrm>
          <a:prstGeom prst="rect">
            <a:avLst/>
          </a:prstGeom>
        </p:spPr>
        <p:txBody>
          <a:bodyPr wrap="square">
            <a:spAutoFit/>
          </a:bodyPr>
          <a:lstStyle/>
          <a:p>
            <a:r>
              <a:rPr lang="en-US" sz="2400" b="1">
                <a:solidFill>
                  <a:srgbClr val="004A6C"/>
                </a:solidFill>
                <a:latin typeface="Gilroy SemiBold" pitchFamily="2" charset="77"/>
              </a:rPr>
              <a:t>Amy and Ella Meek</a:t>
            </a:r>
          </a:p>
          <a:p>
            <a:endParaRPr lang="en-US" sz="1600" b="1">
              <a:solidFill>
                <a:srgbClr val="004A6C"/>
              </a:solidFill>
              <a:latin typeface="Gilroy SemiBold" pitchFamily="2" charset="77"/>
            </a:endParaRPr>
          </a:p>
          <a:p>
            <a:r>
              <a:rPr lang="en-US" b="1">
                <a:solidFill>
                  <a:srgbClr val="004A6C"/>
                </a:solidFill>
                <a:latin typeface="Gilroy SemiBold" pitchFamily="2" charset="77"/>
              </a:rPr>
              <a:t>Amy and Ella Meek are so passionate about recycling </a:t>
            </a:r>
            <a:br>
              <a:rPr lang="en-US" b="1">
                <a:solidFill>
                  <a:srgbClr val="004A6C"/>
                </a:solidFill>
                <a:latin typeface="Gilroy SemiBold" pitchFamily="2" charset="77"/>
              </a:rPr>
            </a:br>
            <a:r>
              <a:rPr lang="en-US" b="1">
                <a:solidFill>
                  <a:srgbClr val="004A6C"/>
                </a:solidFill>
                <a:latin typeface="Gilroy SemiBold" pitchFamily="2" charset="77"/>
              </a:rPr>
              <a:t>that they have picked up over 60,000 pieces of plastic and </a:t>
            </a:r>
            <a:br>
              <a:rPr lang="en-US" b="1">
                <a:solidFill>
                  <a:srgbClr val="004A6C"/>
                </a:solidFill>
                <a:latin typeface="Gilroy SemiBold" pitchFamily="2" charset="77"/>
              </a:rPr>
            </a:br>
            <a:r>
              <a:rPr lang="en-US" b="1">
                <a:solidFill>
                  <a:srgbClr val="004A6C"/>
                </a:solidFill>
                <a:latin typeface="Gilroy SemiBold" pitchFamily="2" charset="77"/>
              </a:rPr>
              <a:t>even invented an app to keep track of their running total. </a:t>
            </a:r>
          </a:p>
        </p:txBody>
      </p:sp>
      <p:pic>
        <p:nvPicPr>
          <p:cNvPr id="15" name="Picture 14" descr="Icon&#10;&#10;Description automatically generated">
            <a:extLst>
              <a:ext uri="{FF2B5EF4-FFF2-40B4-BE49-F238E27FC236}">
                <a16:creationId xmlns:a16="http://schemas.microsoft.com/office/drawing/2014/main" id="{D4A6957E-7972-E34C-8321-809FA90F02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19" name="Rectangle 18">
            <a:extLst>
              <a:ext uri="{FF2B5EF4-FFF2-40B4-BE49-F238E27FC236}">
                <a16:creationId xmlns:a16="http://schemas.microsoft.com/office/drawing/2014/main" id="{D5DCE01E-9402-5A47-8318-449D14B1DC97}"/>
              </a:ext>
            </a:extLst>
          </p:cNvPr>
          <p:cNvSpPr/>
          <p:nvPr/>
        </p:nvSpPr>
        <p:spPr>
          <a:xfrm>
            <a:off x="600838" y="5273714"/>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D663305-E76F-7E40-88CC-BE606F83F187}"/>
              </a:ext>
            </a:extLst>
          </p:cNvPr>
          <p:cNvSpPr/>
          <p:nvPr/>
        </p:nvSpPr>
        <p:spPr>
          <a:xfrm>
            <a:off x="723425" y="5410691"/>
            <a:ext cx="1961556" cy="400110"/>
          </a:xfrm>
          <a:prstGeom prst="rect">
            <a:avLst/>
          </a:prstGeom>
        </p:spPr>
        <p:txBody>
          <a:bodyPr wrap="square">
            <a:spAutoFit/>
          </a:bodyPr>
          <a:lstStyle/>
          <a:p>
            <a:r>
              <a:rPr lang="en-US" sz="2000" b="1">
                <a:solidFill>
                  <a:srgbClr val="0090D4"/>
                </a:solidFill>
                <a:latin typeface="Gilroy SemiBold" pitchFamily="2" charset="77"/>
              </a:rPr>
              <a:t>Find out more</a:t>
            </a:r>
          </a:p>
        </p:txBody>
      </p:sp>
      <p:pic>
        <p:nvPicPr>
          <p:cNvPr id="21" name="Picture 20">
            <a:extLst>
              <a:ext uri="{FF2B5EF4-FFF2-40B4-BE49-F238E27FC236}">
                <a16:creationId xmlns:a16="http://schemas.microsoft.com/office/drawing/2014/main" id="{68E51448-3D85-7E45-BB9C-F2EF974562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709780">
            <a:off x="1942277" y="5149972"/>
            <a:ext cx="1764810" cy="1739866"/>
          </a:xfrm>
          <a:prstGeom prst="rect">
            <a:avLst/>
          </a:prstGeom>
        </p:spPr>
      </p:pic>
      <p:pic>
        <p:nvPicPr>
          <p:cNvPr id="8" name="Picture 7" descr="A picture containing text, person, posing&#10;&#10;Description automatically generated">
            <a:extLst>
              <a:ext uri="{FF2B5EF4-FFF2-40B4-BE49-F238E27FC236}">
                <a16:creationId xmlns:a16="http://schemas.microsoft.com/office/drawing/2014/main" id="{F091CEB0-933D-2B42-B8F4-21A15E0D77B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pic>
        <p:nvPicPr>
          <p:cNvPr id="5" name="Picture 4" descr="A picture containing text, person, posing&#10;&#10;Description automatically generated">
            <a:extLst>
              <a:ext uri="{FF2B5EF4-FFF2-40B4-BE49-F238E27FC236}">
                <a16:creationId xmlns:a16="http://schemas.microsoft.com/office/drawing/2014/main" id="{0593A5AB-232C-964B-BE93-DE088F10962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20796" r="26880" b="16543"/>
          <a:stretch/>
        </p:blipFill>
        <p:spPr>
          <a:xfrm>
            <a:off x="4360927" y="0"/>
            <a:ext cx="8002778" cy="6858000"/>
          </a:xfrm>
          <a:prstGeom prst="rect">
            <a:avLst/>
          </a:prstGeom>
        </p:spPr>
      </p:pic>
      <p:sp>
        <p:nvSpPr>
          <p:cNvPr id="2" name="Rectangle 1">
            <a:hlinkClick r:id="rId9"/>
            <a:extLst>
              <a:ext uri="{FF2B5EF4-FFF2-40B4-BE49-F238E27FC236}">
                <a16:creationId xmlns:a16="http://schemas.microsoft.com/office/drawing/2014/main" id="{845639B5-DFE7-4FA9-E05A-BD1545EC5218}"/>
              </a:ext>
            </a:extLst>
          </p:cNvPr>
          <p:cNvSpPr/>
          <p:nvPr/>
        </p:nvSpPr>
        <p:spPr>
          <a:xfrm>
            <a:off x="0" y="0"/>
            <a:ext cx="12363705"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15037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6" descr="A person on a stage with a crowd watching&#10;&#10;Description automatically generated with low confidence">
            <a:extLst>
              <a:ext uri="{FF2B5EF4-FFF2-40B4-BE49-F238E27FC236}">
                <a16:creationId xmlns:a16="http://schemas.microsoft.com/office/drawing/2014/main" id="{6753D649-BA53-DB45-981F-51FCE824CE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891423"/>
            <a:ext cx="2885037" cy="584775"/>
          </a:xfrm>
          <a:prstGeom prst="rect">
            <a:avLst/>
          </a:prstGeom>
          <a:noFill/>
        </p:spPr>
        <p:txBody>
          <a:bodyPr wrap="square" rtlCol="0">
            <a:spAutoFit/>
          </a:bodyPr>
          <a:lstStyle/>
          <a:p>
            <a:r>
              <a:rPr lang="en-US" sz="3200" b="1">
                <a:solidFill>
                  <a:srgbClr val="004A6C"/>
                </a:solidFill>
                <a:latin typeface="Gilroy Black" pitchFamily="2" charset="77"/>
              </a:rPr>
              <a:t>Ocean heroes</a:t>
            </a:r>
          </a:p>
        </p:txBody>
      </p:sp>
      <p:sp>
        <p:nvSpPr>
          <p:cNvPr id="24" name="Rectangle 23">
            <a:extLst>
              <a:ext uri="{FF2B5EF4-FFF2-40B4-BE49-F238E27FC236}">
                <a16:creationId xmlns:a16="http://schemas.microsoft.com/office/drawing/2014/main" id="{1637D81E-A9CB-4D48-9921-A3E40F9FB1CC}"/>
              </a:ext>
            </a:extLst>
          </p:cNvPr>
          <p:cNvSpPr/>
          <p:nvPr/>
        </p:nvSpPr>
        <p:spPr>
          <a:xfrm>
            <a:off x="582062" y="2165589"/>
            <a:ext cx="4205838" cy="285108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t>
            </a:r>
          </a:p>
        </p:txBody>
      </p:sp>
      <p:sp>
        <p:nvSpPr>
          <p:cNvPr id="3" name="Rectangle 2">
            <a:extLst>
              <a:ext uri="{FF2B5EF4-FFF2-40B4-BE49-F238E27FC236}">
                <a16:creationId xmlns:a16="http://schemas.microsoft.com/office/drawing/2014/main" id="{248A5755-AAEC-9444-856A-F74A4C8BCB85}"/>
              </a:ext>
            </a:extLst>
          </p:cNvPr>
          <p:cNvSpPr/>
          <p:nvPr/>
        </p:nvSpPr>
        <p:spPr>
          <a:xfrm>
            <a:off x="753767" y="2383010"/>
            <a:ext cx="3881731" cy="2369880"/>
          </a:xfrm>
          <a:prstGeom prst="rect">
            <a:avLst/>
          </a:prstGeom>
        </p:spPr>
        <p:txBody>
          <a:bodyPr wrap="square">
            <a:spAutoFit/>
          </a:bodyPr>
          <a:lstStyle/>
          <a:p>
            <a:r>
              <a:rPr lang="en-US" sz="2400" b="1">
                <a:solidFill>
                  <a:srgbClr val="004A6C"/>
                </a:solidFill>
                <a:latin typeface="Gilroy SemiBold" pitchFamily="2" charset="77"/>
              </a:rPr>
              <a:t>Ashton </a:t>
            </a:r>
            <a:r>
              <a:rPr lang="en-US" sz="2400" b="1" err="1">
                <a:solidFill>
                  <a:srgbClr val="004A6C"/>
                </a:solidFill>
                <a:latin typeface="Gilroy SemiBold" pitchFamily="2" charset="77"/>
              </a:rPr>
              <a:t>Cofer</a:t>
            </a:r>
            <a:r>
              <a:rPr lang="en-US" sz="2400" b="1">
                <a:solidFill>
                  <a:srgbClr val="004A6C"/>
                </a:solidFill>
                <a:latin typeface="Gilroy SemiBold" pitchFamily="2" charset="77"/>
              </a:rPr>
              <a:t> and friends </a:t>
            </a:r>
          </a:p>
          <a:p>
            <a:endParaRPr lang="en-US" sz="1600" b="1">
              <a:solidFill>
                <a:srgbClr val="004A6C"/>
              </a:solidFill>
              <a:latin typeface="Gilroy SemiBold" pitchFamily="2" charset="77"/>
            </a:endParaRPr>
          </a:p>
          <a:p>
            <a:r>
              <a:rPr lang="en-US" b="1">
                <a:solidFill>
                  <a:srgbClr val="004A6C"/>
                </a:solidFill>
                <a:latin typeface="Gilroy SemiBold" pitchFamily="2" charset="77"/>
              </a:rPr>
              <a:t>Styrofoam takes over 500 years to breakdown, so Julia Bray, Ashton </a:t>
            </a:r>
            <a:r>
              <a:rPr lang="en-US" b="1" err="1">
                <a:solidFill>
                  <a:srgbClr val="004A6C"/>
                </a:solidFill>
                <a:latin typeface="Gilroy SemiBold" pitchFamily="2" charset="77"/>
              </a:rPr>
              <a:t>Cofer</a:t>
            </a:r>
            <a:r>
              <a:rPr lang="en-US" b="1">
                <a:solidFill>
                  <a:srgbClr val="004A6C"/>
                </a:solidFill>
                <a:latin typeface="Gilroy SemiBold" pitchFamily="2" charset="77"/>
              </a:rPr>
              <a:t> and Luke and Natalie Clay worked out how to convert it into activated carbon, which can be used to make water filters. </a:t>
            </a:r>
          </a:p>
        </p:txBody>
      </p:sp>
      <p:pic>
        <p:nvPicPr>
          <p:cNvPr id="15" name="Picture 14" descr="Icon&#10;&#10;Description automatically generated">
            <a:extLst>
              <a:ext uri="{FF2B5EF4-FFF2-40B4-BE49-F238E27FC236}">
                <a16:creationId xmlns:a16="http://schemas.microsoft.com/office/drawing/2014/main" id="{D4A6957E-7972-E34C-8321-809FA90F02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19" name="Rectangle 18">
            <a:extLst>
              <a:ext uri="{FF2B5EF4-FFF2-40B4-BE49-F238E27FC236}">
                <a16:creationId xmlns:a16="http://schemas.microsoft.com/office/drawing/2014/main" id="{D5DCE01E-9402-5A47-8318-449D14B1DC97}"/>
              </a:ext>
            </a:extLst>
          </p:cNvPr>
          <p:cNvSpPr/>
          <p:nvPr/>
        </p:nvSpPr>
        <p:spPr>
          <a:xfrm>
            <a:off x="600838" y="5273714"/>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D663305-E76F-7E40-88CC-BE606F83F187}"/>
              </a:ext>
            </a:extLst>
          </p:cNvPr>
          <p:cNvSpPr/>
          <p:nvPr/>
        </p:nvSpPr>
        <p:spPr>
          <a:xfrm>
            <a:off x="723425" y="5410691"/>
            <a:ext cx="1961556" cy="400110"/>
          </a:xfrm>
          <a:prstGeom prst="rect">
            <a:avLst/>
          </a:prstGeom>
        </p:spPr>
        <p:txBody>
          <a:bodyPr wrap="square">
            <a:spAutoFit/>
          </a:bodyPr>
          <a:lstStyle/>
          <a:p>
            <a:r>
              <a:rPr lang="en-US" sz="2000" b="1">
                <a:solidFill>
                  <a:srgbClr val="0090D4"/>
                </a:solidFill>
                <a:latin typeface="Gilroy SemiBold" pitchFamily="2" charset="77"/>
              </a:rPr>
              <a:t>Find out more</a:t>
            </a:r>
          </a:p>
        </p:txBody>
      </p:sp>
      <p:pic>
        <p:nvPicPr>
          <p:cNvPr id="21" name="Picture 20">
            <a:extLst>
              <a:ext uri="{FF2B5EF4-FFF2-40B4-BE49-F238E27FC236}">
                <a16:creationId xmlns:a16="http://schemas.microsoft.com/office/drawing/2014/main" id="{68E51448-3D85-7E45-BB9C-F2EF974562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709780">
            <a:off x="1942277" y="5149972"/>
            <a:ext cx="1764810" cy="1739866"/>
          </a:xfrm>
          <a:prstGeom prst="rect">
            <a:avLst/>
          </a:prstGeom>
        </p:spPr>
      </p:pic>
      <p:pic>
        <p:nvPicPr>
          <p:cNvPr id="8" name="Picture 7" descr="A picture containing person, holding, hand, male&#10;&#10;Description automatically generated">
            <a:extLst>
              <a:ext uri="{FF2B5EF4-FFF2-40B4-BE49-F238E27FC236}">
                <a16:creationId xmlns:a16="http://schemas.microsoft.com/office/drawing/2014/main" id="{79400210-3A0F-F54A-BEF4-E1B897157EF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2" name="Rectangle 1">
            <a:hlinkClick r:id="rId8"/>
            <a:extLst>
              <a:ext uri="{FF2B5EF4-FFF2-40B4-BE49-F238E27FC236}">
                <a16:creationId xmlns:a16="http://schemas.microsoft.com/office/drawing/2014/main" id="{38341725-6227-5427-13EA-256E5868322D}"/>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13925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ud in the sky&#10;&#10;Description automatically generated with medium confidence">
            <a:extLst>
              <a:ext uri="{FF2B5EF4-FFF2-40B4-BE49-F238E27FC236}">
                <a16:creationId xmlns:a16="http://schemas.microsoft.com/office/drawing/2014/main" id="{7BE4AC4A-3658-C845-9C34-BAE7860EF0D4}"/>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784681"/>
            <a:ext cx="4627366" cy="1200329"/>
          </a:xfrm>
          <a:prstGeom prst="rect">
            <a:avLst/>
          </a:prstGeom>
          <a:noFill/>
        </p:spPr>
        <p:txBody>
          <a:bodyPr wrap="square" rtlCol="0">
            <a:spAutoFit/>
          </a:bodyPr>
          <a:lstStyle/>
          <a:p>
            <a:r>
              <a:rPr lang="en-US" sz="2400" b="1">
                <a:solidFill>
                  <a:srgbClr val="004A6C"/>
                </a:solidFill>
                <a:latin typeface="Gilroy Black" pitchFamily="2" charset="77"/>
              </a:rPr>
              <a:t>Your task: </a:t>
            </a:r>
            <a:br>
              <a:rPr lang="en-US" sz="2400" b="1">
                <a:solidFill>
                  <a:srgbClr val="004A6C"/>
                </a:solidFill>
                <a:latin typeface="Gilroy Black" pitchFamily="2" charset="77"/>
              </a:rPr>
            </a:br>
            <a:r>
              <a:rPr lang="en-US" sz="2400" b="1">
                <a:solidFill>
                  <a:srgbClr val="0090D4"/>
                </a:solidFill>
                <a:latin typeface="Gilroy Black" pitchFamily="2" charset="77"/>
              </a:rPr>
              <a:t>Ocean heroes portraits</a:t>
            </a:r>
          </a:p>
          <a:p>
            <a:endParaRPr lang="en-US" sz="2400" b="1">
              <a:solidFill>
                <a:srgbClr val="0090D4"/>
              </a:solidFill>
              <a:latin typeface="Gilroy Black" pitchFamily="2" charset="77"/>
            </a:endParaRPr>
          </a:p>
        </p:txBody>
      </p:sp>
      <p:pic>
        <p:nvPicPr>
          <p:cNvPr id="7" name="Picture 6" descr="Two women sitting at a table&#10;&#10;Description automatically generated with low confidence">
            <a:extLst>
              <a:ext uri="{FF2B5EF4-FFF2-40B4-BE49-F238E27FC236}">
                <a16:creationId xmlns:a16="http://schemas.microsoft.com/office/drawing/2014/main" id="{2033B6C3-893B-D648-AC51-4172062D73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2063" y="2450268"/>
            <a:ext cx="1692232" cy="1692232"/>
          </a:xfrm>
          <a:prstGeom prst="rect">
            <a:avLst/>
          </a:prstGeom>
        </p:spPr>
      </p:pic>
      <p:sp>
        <p:nvSpPr>
          <p:cNvPr id="8" name="Rectangle 7">
            <a:extLst>
              <a:ext uri="{FF2B5EF4-FFF2-40B4-BE49-F238E27FC236}">
                <a16:creationId xmlns:a16="http://schemas.microsoft.com/office/drawing/2014/main" id="{5742D9FA-6B55-0245-A00D-3E6ADC024E3F}"/>
              </a:ext>
            </a:extLst>
          </p:cNvPr>
          <p:cNvSpPr/>
          <p:nvPr/>
        </p:nvSpPr>
        <p:spPr>
          <a:xfrm>
            <a:off x="2616346" y="2893504"/>
            <a:ext cx="2824812" cy="646331"/>
          </a:xfrm>
          <a:prstGeom prst="rect">
            <a:avLst/>
          </a:prstGeom>
        </p:spPr>
        <p:txBody>
          <a:bodyPr wrap="none">
            <a:spAutoFit/>
          </a:bodyPr>
          <a:lstStyle/>
          <a:p>
            <a:r>
              <a:rPr lang="en-US" b="1" err="1">
                <a:solidFill>
                  <a:srgbClr val="FAB546"/>
                </a:solidFill>
                <a:latin typeface="Gilroy Bold" pitchFamily="2" charset="77"/>
              </a:rPr>
              <a:t>Melati</a:t>
            </a:r>
            <a:r>
              <a:rPr lang="en-US" b="1">
                <a:solidFill>
                  <a:srgbClr val="FAB546"/>
                </a:solidFill>
                <a:latin typeface="Gilroy Bold" pitchFamily="2" charset="77"/>
              </a:rPr>
              <a:t> and Isabel Wilson</a:t>
            </a:r>
          </a:p>
          <a:p>
            <a:r>
              <a:rPr lang="en-US" b="1">
                <a:solidFill>
                  <a:schemeClr val="bg1"/>
                </a:solidFill>
                <a:latin typeface="Gilroy Bold" pitchFamily="2" charset="77"/>
              </a:rPr>
              <a:t>Bye Bye Plastic Bags</a:t>
            </a:r>
          </a:p>
        </p:txBody>
      </p:sp>
      <p:sp>
        <p:nvSpPr>
          <p:cNvPr id="21" name="Rectangle 20">
            <a:extLst>
              <a:ext uri="{FF2B5EF4-FFF2-40B4-BE49-F238E27FC236}">
                <a16:creationId xmlns:a16="http://schemas.microsoft.com/office/drawing/2014/main" id="{24BC473B-0AFE-1A49-BF48-5AC1EBD60797}"/>
              </a:ext>
            </a:extLst>
          </p:cNvPr>
          <p:cNvSpPr/>
          <p:nvPr/>
        </p:nvSpPr>
        <p:spPr>
          <a:xfrm>
            <a:off x="2616346" y="4998982"/>
            <a:ext cx="2353529" cy="646331"/>
          </a:xfrm>
          <a:prstGeom prst="rect">
            <a:avLst/>
          </a:prstGeom>
        </p:spPr>
        <p:txBody>
          <a:bodyPr wrap="none">
            <a:spAutoFit/>
          </a:bodyPr>
          <a:lstStyle/>
          <a:p>
            <a:r>
              <a:rPr lang="en-US" b="1">
                <a:solidFill>
                  <a:srgbClr val="FAB546"/>
                </a:solidFill>
                <a:latin typeface="Gilroy Bold" pitchFamily="2" charset="77"/>
              </a:rPr>
              <a:t>Amy and Ella Meek</a:t>
            </a:r>
          </a:p>
          <a:p>
            <a:r>
              <a:rPr lang="en-US" b="1">
                <a:solidFill>
                  <a:schemeClr val="bg1"/>
                </a:solidFill>
                <a:latin typeface="Gilroy Bold" pitchFamily="2" charset="77"/>
              </a:rPr>
              <a:t>Kids Against Plastic </a:t>
            </a:r>
          </a:p>
        </p:txBody>
      </p:sp>
      <p:sp>
        <p:nvSpPr>
          <p:cNvPr id="25" name="Rectangle 24">
            <a:extLst>
              <a:ext uri="{FF2B5EF4-FFF2-40B4-BE49-F238E27FC236}">
                <a16:creationId xmlns:a16="http://schemas.microsoft.com/office/drawing/2014/main" id="{09A26645-0163-8B42-864C-4BC9ABC1EE29}"/>
              </a:ext>
            </a:extLst>
          </p:cNvPr>
          <p:cNvSpPr/>
          <p:nvPr/>
        </p:nvSpPr>
        <p:spPr>
          <a:xfrm>
            <a:off x="5151526" y="559923"/>
            <a:ext cx="6403252" cy="60261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6E6772EC-0313-5C44-A88C-24B91AE8125C}"/>
              </a:ext>
            </a:extLst>
          </p:cNvPr>
          <p:cNvSpPr txBox="1"/>
          <p:nvPr/>
        </p:nvSpPr>
        <p:spPr>
          <a:xfrm>
            <a:off x="5283407" y="630399"/>
            <a:ext cx="3759168" cy="461665"/>
          </a:xfrm>
          <a:prstGeom prst="rect">
            <a:avLst/>
          </a:prstGeom>
          <a:noFill/>
        </p:spPr>
        <p:txBody>
          <a:bodyPr wrap="square" rtlCol="0">
            <a:spAutoFit/>
          </a:bodyPr>
          <a:lstStyle/>
          <a:p>
            <a:r>
              <a:rPr lang="en-GB" sz="2400" b="1">
                <a:solidFill>
                  <a:srgbClr val="004A6C"/>
                </a:solidFill>
                <a:latin typeface="Gilroy SemiBold" pitchFamily="2" charset="77"/>
                <a:sym typeface="Calibri"/>
              </a:rPr>
              <a:t>My favourite hero is… </a:t>
            </a:r>
          </a:p>
        </p:txBody>
      </p:sp>
      <p:sp>
        <p:nvSpPr>
          <p:cNvPr id="29" name="Rectangle 28">
            <a:extLst>
              <a:ext uri="{FF2B5EF4-FFF2-40B4-BE49-F238E27FC236}">
                <a16:creationId xmlns:a16="http://schemas.microsoft.com/office/drawing/2014/main" id="{2169CC10-5689-EC4D-B8D3-A594B7136E6F}"/>
              </a:ext>
            </a:extLst>
          </p:cNvPr>
          <p:cNvSpPr/>
          <p:nvPr/>
        </p:nvSpPr>
        <p:spPr>
          <a:xfrm>
            <a:off x="5147670" y="1319877"/>
            <a:ext cx="6403252" cy="62734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BA55E9BD-8ED5-4642-AC99-4420FDE651E0}"/>
              </a:ext>
            </a:extLst>
          </p:cNvPr>
          <p:cNvSpPr txBox="1"/>
          <p:nvPr/>
        </p:nvSpPr>
        <p:spPr>
          <a:xfrm>
            <a:off x="5279552" y="1372440"/>
            <a:ext cx="3788423" cy="461665"/>
          </a:xfrm>
          <a:prstGeom prst="rect">
            <a:avLst/>
          </a:prstGeom>
          <a:noFill/>
        </p:spPr>
        <p:txBody>
          <a:bodyPr wrap="square" rtlCol="0">
            <a:spAutoFit/>
          </a:bodyPr>
          <a:lstStyle/>
          <a:p>
            <a:r>
              <a:rPr lang="en-GB" sz="2400" b="1">
                <a:solidFill>
                  <a:srgbClr val="004A6C"/>
                </a:solidFill>
                <a:latin typeface="Gilroy SemiBold" pitchFamily="2" charset="77"/>
                <a:sym typeface="Calibri"/>
              </a:rPr>
              <a:t>They help the ocean by….</a:t>
            </a:r>
            <a:endParaRPr lang="en-GB" sz="2400" b="1">
              <a:solidFill>
                <a:srgbClr val="004A6C"/>
              </a:solidFill>
              <a:latin typeface="Gilroy SemiBold" pitchFamily="2" charset="77"/>
            </a:endParaRPr>
          </a:p>
        </p:txBody>
      </p:sp>
      <p:pic>
        <p:nvPicPr>
          <p:cNvPr id="33" name="Picture 32" descr="Two women sitting at a table&#10;&#10;Description automatically generated with low confidence">
            <a:extLst>
              <a:ext uri="{FF2B5EF4-FFF2-40B4-BE49-F238E27FC236}">
                <a16:creationId xmlns:a16="http://schemas.microsoft.com/office/drawing/2014/main" id="{41FCB1D5-C317-0340-8799-4FD75B4400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79563" y="2450268"/>
            <a:ext cx="1692232" cy="1692232"/>
          </a:xfrm>
          <a:prstGeom prst="rect">
            <a:avLst/>
          </a:prstGeom>
        </p:spPr>
      </p:pic>
      <p:sp>
        <p:nvSpPr>
          <p:cNvPr id="35" name="Rectangle 34">
            <a:extLst>
              <a:ext uri="{FF2B5EF4-FFF2-40B4-BE49-F238E27FC236}">
                <a16:creationId xmlns:a16="http://schemas.microsoft.com/office/drawing/2014/main" id="{9971FB75-2060-F741-91FB-7D050224D497}"/>
              </a:ext>
            </a:extLst>
          </p:cNvPr>
          <p:cNvSpPr/>
          <p:nvPr/>
        </p:nvSpPr>
        <p:spPr>
          <a:xfrm>
            <a:off x="8001146" y="2893504"/>
            <a:ext cx="2048959" cy="646331"/>
          </a:xfrm>
          <a:prstGeom prst="rect">
            <a:avLst/>
          </a:prstGeom>
        </p:spPr>
        <p:txBody>
          <a:bodyPr wrap="none">
            <a:spAutoFit/>
          </a:bodyPr>
          <a:lstStyle/>
          <a:p>
            <a:r>
              <a:rPr lang="en-US" b="1">
                <a:solidFill>
                  <a:srgbClr val="FAB546"/>
                </a:solidFill>
                <a:latin typeface="Gilroy Bold" pitchFamily="2" charset="77"/>
              </a:rPr>
              <a:t>Ryan Hickman</a:t>
            </a:r>
          </a:p>
          <a:p>
            <a:r>
              <a:rPr lang="en-US" b="1">
                <a:solidFill>
                  <a:schemeClr val="bg1"/>
                </a:solidFill>
                <a:latin typeface="Gilroy Bold" pitchFamily="2" charset="77"/>
              </a:rPr>
              <a:t>Ryan’s Recycling </a:t>
            </a:r>
          </a:p>
        </p:txBody>
      </p:sp>
      <p:sp>
        <p:nvSpPr>
          <p:cNvPr id="36" name="Rectangle 35">
            <a:extLst>
              <a:ext uri="{FF2B5EF4-FFF2-40B4-BE49-F238E27FC236}">
                <a16:creationId xmlns:a16="http://schemas.microsoft.com/office/drawing/2014/main" id="{4DAE6102-8ECB-9243-99F8-40F6EA12F0FD}"/>
              </a:ext>
            </a:extLst>
          </p:cNvPr>
          <p:cNvSpPr/>
          <p:nvPr/>
        </p:nvSpPr>
        <p:spPr>
          <a:xfrm>
            <a:off x="8001146" y="4998982"/>
            <a:ext cx="2922595" cy="646331"/>
          </a:xfrm>
          <a:prstGeom prst="rect">
            <a:avLst/>
          </a:prstGeom>
        </p:spPr>
        <p:txBody>
          <a:bodyPr wrap="none">
            <a:spAutoFit/>
          </a:bodyPr>
          <a:lstStyle/>
          <a:p>
            <a:r>
              <a:rPr lang="en-US" b="1">
                <a:solidFill>
                  <a:srgbClr val="FAB546"/>
                </a:solidFill>
                <a:latin typeface="Gilroy Bold" pitchFamily="2" charset="77"/>
              </a:rPr>
              <a:t>Ashton </a:t>
            </a:r>
            <a:r>
              <a:rPr lang="en-US" b="1" err="1">
                <a:solidFill>
                  <a:srgbClr val="FAB546"/>
                </a:solidFill>
                <a:latin typeface="Gilroy Bold" pitchFamily="2" charset="77"/>
              </a:rPr>
              <a:t>Cofer</a:t>
            </a:r>
            <a:r>
              <a:rPr lang="en-US" b="1">
                <a:solidFill>
                  <a:srgbClr val="FAB546"/>
                </a:solidFill>
                <a:latin typeface="Gilroy Bold" pitchFamily="2" charset="77"/>
              </a:rPr>
              <a:t> and friends </a:t>
            </a:r>
          </a:p>
          <a:p>
            <a:r>
              <a:rPr lang="en-US" b="1">
                <a:solidFill>
                  <a:schemeClr val="bg1"/>
                </a:solidFill>
                <a:latin typeface="Gilroy Bold" pitchFamily="2" charset="77"/>
              </a:rPr>
              <a:t>Carbon water filters </a:t>
            </a:r>
          </a:p>
        </p:txBody>
      </p:sp>
      <p:pic>
        <p:nvPicPr>
          <p:cNvPr id="13" name="Picture 12" descr="A person on a stage with a crowd watching&#10;&#10;Description automatically generated with low confidence">
            <a:extLst>
              <a:ext uri="{FF2B5EF4-FFF2-40B4-BE49-F238E27FC236}">
                <a16:creationId xmlns:a16="http://schemas.microsoft.com/office/drawing/2014/main" id="{09FC0956-2FF4-AB48-BA73-C9F02B82CE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83331" y="2450263"/>
            <a:ext cx="1692232" cy="1692232"/>
          </a:xfrm>
          <a:prstGeom prst="rect">
            <a:avLst/>
          </a:prstGeom>
        </p:spPr>
      </p:pic>
      <p:pic>
        <p:nvPicPr>
          <p:cNvPr id="27" name="Picture 26" descr="A picture containing person, holding, hand, male&#10;&#10;Description automatically generated">
            <a:extLst>
              <a:ext uri="{FF2B5EF4-FFF2-40B4-BE49-F238E27FC236}">
                <a16:creationId xmlns:a16="http://schemas.microsoft.com/office/drawing/2014/main" id="{C06BA7CB-3ABB-5849-808E-18D8E2F865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80152" y="4388622"/>
            <a:ext cx="1738021" cy="1738021"/>
          </a:xfrm>
          <a:prstGeom prst="rect">
            <a:avLst/>
          </a:prstGeom>
        </p:spPr>
      </p:pic>
      <p:pic>
        <p:nvPicPr>
          <p:cNvPr id="3" name="Picture 2" descr="A picture containing text, person, posing&#10;&#10;Description automatically generated">
            <a:extLst>
              <a:ext uri="{FF2B5EF4-FFF2-40B4-BE49-F238E27FC236}">
                <a16:creationId xmlns:a16="http://schemas.microsoft.com/office/drawing/2014/main" id="{EDEE9600-BA9B-F04A-8556-7915D728375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9656" y="4263328"/>
            <a:ext cx="1988608" cy="1988608"/>
          </a:xfrm>
          <a:prstGeom prst="rect">
            <a:avLst/>
          </a:prstGeom>
        </p:spPr>
      </p:pic>
    </p:spTree>
    <p:extLst>
      <p:ext uri="{BB962C8B-B14F-4D97-AF65-F5344CB8AC3E}">
        <p14:creationId xmlns:p14="http://schemas.microsoft.com/office/powerpoint/2010/main" val="3355105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108"/>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268076"/>
            <a:ext cx="4126451" cy="954107"/>
          </a:xfrm>
          <a:prstGeom prst="rect">
            <a:avLst/>
          </a:prstGeom>
        </p:spPr>
        <p:txBody>
          <a:bodyPr wrap="none">
            <a:spAutoFit/>
          </a:bodyPr>
          <a:lstStyle/>
          <a:p>
            <a:r>
              <a:rPr lang="en-US" sz="2800" b="1">
                <a:solidFill>
                  <a:schemeClr val="bg1"/>
                </a:solidFill>
                <a:latin typeface="Gilroy Bold" pitchFamily="2" charset="77"/>
              </a:rPr>
              <a:t>Understand facts </a:t>
            </a:r>
            <a:br>
              <a:rPr lang="en-US" sz="2800" b="1">
                <a:solidFill>
                  <a:schemeClr val="bg1"/>
                </a:solidFill>
                <a:latin typeface="Gilroy Bold" pitchFamily="2" charset="77"/>
              </a:rPr>
            </a:br>
            <a:r>
              <a:rPr lang="en-US" sz="2800" b="1">
                <a:solidFill>
                  <a:schemeClr val="bg1"/>
                </a:solidFill>
                <a:latin typeface="Gilroy Bold" pitchFamily="2" charset="77"/>
              </a:rPr>
              <a:t>about plastics pollution</a:t>
            </a:r>
          </a:p>
        </p:txBody>
      </p:sp>
      <p:sp>
        <p:nvSpPr>
          <p:cNvPr id="16" name="Rectangle 15">
            <a:extLst>
              <a:ext uri="{FF2B5EF4-FFF2-40B4-BE49-F238E27FC236}">
                <a16:creationId xmlns:a16="http://schemas.microsoft.com/office/drawing/2014/main" id="{947CE0DC-081F-7A4A-BDD2-B8076F82B942}"/>
              </a:ext>
            </a:extLst>
          </p:cNvPr>
          <p:cNvSpPr/>
          <p:nvPr/>
        </p:nvSpPr>
        <p:spPr>
          <a:xfrm>
            <a:off x="6740660" y="4015504"/>
            <a:ext cx="3425799" cy="954107"/>
          </a:xfrm>
          <a:prstGeom prst="rect">
            <a:avLst/>
          </a:prstGeom>
        </p:spPr>
        <p:txBody>
          <a:bodyPr wrap="square">
            <a:spAutoFit/>
          </a:bodyPr>
          <a:lstStyle/>
          <a:p>
            <a:r>
              <a:rPr lang="en-US" sz="2800" b="1">
                <a:solidFill>
                  <a:schemeClr val="bg1"/>
                </a:solidFill>
                <a:latin typeface="Gilroy Bold" pitchFamily="2" charset="77"/>
              </a:rPr>
              <a:t>Present work to </a:t>
            </a:r>
            <a:br>
              <a:rPr lang="en-US" sz="2800" b="1">
                <a:solidFill>
                  <a:schemeClr val="bg1"/>
                </a:solidFill>
                <a:latin typeface="Gilroy Bold" pitchFamily="2" charset="77"/>
              </a:rPr>
            </a:br>
            <a:r>
              <a:rPr lang="en-US" sz="2800" b="1">
                <a:solidFill>
                  <a:schemeClr val="bg1"/>
                </a:solidFill>
                <a:latin typeface="Gilroy Bold" pitchFamily="2" charset="77"/>
              </a:rPr>
              <a:t>an audience</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935654"/>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906510" y="422629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980183" y="4215934"/>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9532" y="4065678"/>
            <a:ext cx="2351926" cy="954107"/>
          </a:xfrm>
          <a:prstGeom prst="rect">
            <a:avLst/>
          </a:prstGeom>
        </p:spPr>
        <p:txBody>
          <a:bodyPr wrap="none">
            <a:spAutoFit/>
          </a:bodyPr>
          <a:lstStyle/>
          <a:p>
            <a:r>
              <a:rPr lang="en-US" sz="2800" b="1">
                <a:solidFill>
                  <a:schemeClr val="bg1"/>
                </a:solidFill>
                <a:latin typeface="Gilroy Bold" pitchFamily="2" charset="77"/>
              </a:rPr>
              <a:t>Research an </a:t>
            </a:r>
            <a:br>
              <a:rPr lang="en-US" sz="2800" b="1">
                <a:solidFill>
                  <a:schemeClr val="bg1"/>
                </a:solidFill>
                <a:latin typeface="Gilroy Bold" pitchFamily="2" charset="77"/>
              </a:rPr>
            </a:br>
            <a:r>
              <a:rPr lang="en-US" sz="2800" b="1">
                <a:solidFill>
                  <a:schemeClr val="bg1"/>
                </a:solidFill>
                <a:latin typeface="Gilroy Bold" pitchFamily="2" charset="77"/>
              </a:rPr>
              <a:t>‘Ocean hero’</a:t>
            </a:r>
          </a:p>
        </p:txBody>
      </p:sp>
      <p:sp>
        <p:nvSpPr>
          <p:cNvPr id="51" name="Oval 50">
            <a:extLst>
              <a:ext uri="{FF2B5EF4-FFF2-40B4-BE49-F238E27FC236}">
                <a16:creationId xmlns:a16="http://schemas.microsoft.com/office/drawing/2014/main" id="{D2F36E10-1CC6-F644-8215-29B5F7874191}"/>
              </a:ext>
            </a:extLst>
          </p:cNvPr>
          <p:cNvSpPr/>
          <p:nvPr/>
        </p:nvSpPr>
        <p:spPr>
          <a:xfrm>
            <a:off x="679310" y="4198048"/>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4187686"/>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690820" y="2201513"/>
            <a:ext cx="4573688" cy="954107"/>
          </a:xfrm>
          <a:prstGeom prst="rect">
            <a:avLst/>
          </a:prstGeom>
        </p:spPr>
        <p:txBody>
          <a:bodyPr wrap="none">
            <a:spAutoFit/>
          </a:bodyPr>
          <a:lstStyle/>
          <a:p>
            <a:r>
              <a:rPr lang="en-US" sz="2800" b="1">
                <a:solidFill>
                  <a:schemeClr val="bg1"/>
                </a:solidFill>
                <a:latin typeface="Gilroy Bold" pitchFamily="2" charset="77"/>
              </a:rPr>
              <a:t>Draw pictures and write</a:t>
            </a:r>
            <a:br>
              <a:rPr lang="en-US" sz="2800" b="1">
                <a:solidFill>
                  <a:schemeClr val="bg1"/>
                </a:solidFill>
                <a:latin typeface="Gilroy Bold" pitchFamily="2" charset="77"/>
              </a:rPr>
            </a:br>
            <a:r>
              <a:rPr lang="en-US" sz="2800" b="1">
                <a:solidFill>
                  <a:schemeClr val="bg1"/>
                </a:solidFill>
                <a:latin typeface="Gilroy Bold" pitchFamily="2" charset="77"/>
              </a:rPr>
              <a:t>about a significant person</a:t>
            </a:r>
          </a:p>
        </p:txBody>
      </p:sp>
      <p:sp>
        <p:nvSpPr>
          <p:cNvPr id="58" name="Oval 57">
            <a:extLst>
              <a:ext uri="{FF2B5EF4-FFF2-40B4-BE49-F238E27FC236}">
                <a16:creationId xmlns:a16="http://schemas.microsoft.com/office/drawing/2014/main" id="{D735544C-6E6A-144B-98AB-DF3D40774A78}"/>
              </a:ext>
            </a:extLst>
          </p:cNvPr>
          <p:cNvSpPr/>
          <p:nvPr/>
        </p:nvSpPr>
        <p:spPr>
          <a:xfrm>
            <a:off x="5906510" y="24122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980909" y="2418899"/>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293113" y="590905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35471" y="859561"/>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16903" y="1508008"/>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7805" y="4395106"/>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987516" y="5208384"/>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5055874" y="5094699"/>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3708400"/>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579310" y="19079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564130" y="3753913"/>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6" name="Rectangle 35">
            <a:extLst>
              <a:ext uri="{FF2B5EF4-FFF2-40B4-BE49-F238E27FC236}">
                <a16:creationId xmlns:a16="http://schemas.microsoft.com/office/drawing/2014/main" id="{9EED7678-33EF-4D20-ADF3-1BC736AE0F94}"/>
              </a:ext>
            </a:extLst>
          </p:cNvPr>
          <p:cNvSpPr/>
          <p:nvPr/>
        </p:nvSpPr>
        <p:spPr>
          <a:xfrm>
            <a:off x="0" y="5902534"/>
            <a:ext cx="4003352" cy="655438"/>
          </a:xfrm>
          <a:custGeom>
            <a:avLst/>
            <a:gdLst>
              <a:gd name="connsiteX0" fmla="*/ 0 w 4003352"/>
              <a:gd name="connsiteY0" fmla="*/ 0 h 655438"/>
              <a:gd name="connsiteX1" fmla="*/ 667225 w 4003352"/>
              <a:gd name="connsiteY1" fmla="*/ 0 h 655438"/>
              <a:gd name="connsiteX2" fmla="*/ 1254384 w 4003352"/>
              <a:gd name="connsiteY2" fmla="*/ 0 h 655438"/>
              <a:gd name="connsiteX3" fmla="*/ 1921609 w 4003352"/>
              <a:gd name="connsiteY3" fmla="*/ 0 h 655438"/>
              <a:gd name="connsiteX4" fmla="*/ 2468734 w 4003352"/>
              <a:gd name="connsiteY4" fmla="*/ 0 h 655438"/>
              <a:gd name="connsiteX5" fmla="*/ 3055892 w 4003352"/>
              <a:gd name="connsiteY5" fmla="*/ 0 h 655438"/>
              <a:gd name="connsiteX6" fmla="*/ 4003352 w 4003352"/>
              <a:gd name="connsiteY6" fmla="*/ 0 h 655438"/>
              <a:gd name="connsiteX7" fmla="*/ 4003352 w 4003352"/>
              <a:gd name="connsiteY7" fmla="*/ 655438 h 655438"/>
              <a:gd name="connsiteX8" fmla="*/ 3336127 w 4003352"/>
              <a:gd name="connsiteY8" fmla="*/ 655438 h 655438"/>
              <a:gd name="connsiteX9" fmla="*/ 2789002 w 4003352"/>
              <a:gd name="connsiteY9" fmla="*/ 655438 h 655438"/>
              <a:gd name="connsiteX10" fmla="*/ 2161810 w 4003352"/>
              <a:gd name="connsiteY10" fmla="*/ 655438 h 655438"/>
              <a:gd name="connsiteX11" fmla="*/ 1494585 w 4003352"/>
              <a:gd name="connsiteY11" fmla="*/ 655438 h 655438"/>
              <a:gd name="connsiteX12" fmla="*/ 787326 w 4003352"/>
              <a:gd name="connsiteY12" fmla="*/ 655438 h 655438"/>
              <a:gd name="connsiteX13" fmla="*/ 0 w 4003352"/>
              <a:gd name="connsiteY13" fmla="*/ 655438 h 655438"/>
              <a:gd name="connsiteX14" fmla="*/ 0 w 400335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3352" h="655438" fill="none" extrusionOk="0">
                <a:moveTo>
                  <a:pt x="0" y="0"/>
                </a:moveTo>
                <a:cubicBezTo>
                  <a:pt x="189375" y="-33234"/>
                  <a:pt x="415793" y="11850"/>
                  <a:pt x="667225" y="0"/>
                </a:cubicBezTo>
                <a:cubicBezTo>
                  <a:pt x="918658" y="-11850"/>
                  <a:pt x="1007543" y="25965"/>
                  <a:pt x="1254384" y="0"/>
                </a:cubicBezTo>
                <a:cubicBezTo>
                  <a:pt x="1501225" y="-25965"/>
                  <a:pt x="1612249" y="1723"/>
                  <a:pt x="1921609" y="0"/>
                </a:cubicBezTo>
                <a:cubicBezTo>
                  <a:pt x="2230969" y="-1723"/>
                  <a:pt x="2337788" y="23133"/>
                  <a:pt x="2468734" y="0"/>
                </a:cubicBezTo>
                <a:cubicBezTo>
                  <a:pt x="2599680" y="-23133"/>
                  <a:pt x="2901151" y="11474"/>
                  <a:pt x="3055892" y="0"/>
                </a:cubicBezTo>
                <a:cubicBezTo>
                  <a:pt x="3210633" y="-11474"/>
                  <a:pt x="3642211" y="2568"/>
                  <a:pt x="4003352" y="0"/>
                </a:cubicBezTo>
                <a:cubicBezTo>
                  <a:pt x="3988662" y="313551"/>
                  <a:pt x="3991555" y="350580"/>
                  <a:pt x="4003352" y="655438"/>
                </a:cubicBezTo>
                <a:cubicBezTo>
                  <a:pt x="3734925" y="656273"/>
                  <a:pt x="3495341" y="656133"/>
                  <a:pt x="3336127" y="655438"/>
                </a:cubicBezTo>
                <a:cubicBezTo>
                  <a:pt x="3176913" y="654743"/>
                  <a:pt x="3005593" y="644687"/>
                  <a:pt x="2789002" y="655438"/>
                </a:cubicBezTo>
                <a:cubicBezTo>
                  <a:pt x="2572412" y="666189"/>
                  <a:pt x="2457060" y="649544"/>
                  <a:pt x="2161810" y="655438"/>
                </a:cubicBezTo>
                <a:cubicBezTo>
                  <a:pt x="1866560" y="661332"/>
                  <a:pt x="1686342" y="651992"/>
                  <a:pt x="1494585" y="655438"/>
                </a:cubicBezTo>
                <a:cubicBezTo>
                  <a:pt x="1302828" y="658884"/>
                  <a:pt x="1117655" y="622644"/>
                  <a:pt x="787326" y="655438"/>
                </a:cubicBezTo>
                <a:cubicBezTo>
                  <a:pt x="456997" y="688232"/>
                  <a:pt x="215275" y="667105"/>
                  <a:pt x="0" y="655438"/>
                </a:cubicBezTo>
                <a:cubicBezTo>
                  <a:pt x="3567" y="352459"/>
                  <a:pt x="19913" y="219679"/>
                  <a:pt x="0" y="0"/>
                </a:cubicBezTo>
                <a:close/>
              </a:path>
              <a:path w="4003352" h="655438" stroke="0" extrusionOk="0">
                <a:moveTo>
                  <a:pt x="0" y="0"/>
                </a:moveTo>
                <a:cubicBezTo>
                  <a:pt x="168651" y="11600"/>
                  <a:pt x="347390" y="-26358"/>
                  <a:pt x="547125" y="0"/>
                </a:cubicBezTo>
                <a:cubicBezTo>
                  <a:pt x="746861" y="26358"/>
                  <a:pt x="888989" y="-25333"/>
                  <a:pt x="1094250" y="0"/>
                </a:cubicBezTo>
                <a:cubicBezTo>
                  <a:pt x="1299512" y="25333"/>
                  <a:pt x="1463869" y="-21110"/>
                  <a:pt x="1641374" y="0"/>
                </a:cubicBezTo>
                <a:cubicBezTo>
                  <a:pt x="1818879" y="21110"/>
                  <a:pt x="1996249" y="-9713"/>
                  <a:pt x="2268566" y="0"/>
                </a:cubicBezTo>
                <a:cubicBezTo>
                  <a:pt x="2540883" y="9713"/>
                  <a:pt x="2701952" y="19790"/>
                  <a:pt x="2855724" y="0"/>
                </a:cubicBezTo>
                <a:cubicBezTo>
                  <a:pt x="3009496" y="-19790"/>
                  <a:pt x="3459590" y="16853"/>
                  <a:pt x="4003352" y="0"/>
                </a:cubicBezTo>
                <a:cubicBezTo>
                  <a:pt x="4036061" y="164502"/>
                  <a:pt x="4022635" y="454625"/>
                  <a:pt x="4003352" y="655438"/>
                </a:cubicBezTo>
                <a:cubicBezTo>
                  <a:pt x="3759357" y="652041"/>
                  <a:pt x="3614135" y="665420"/>
                  <a:pt x="3376160" y="655438"/>
                </a:cubicBezTo>
                <a:cubicBezTo>
                  <a:pt x="3138185" y="645456"/>
                  <a:pt x="2922169" y="684916"/>
                  <a:pt x="2628868" y="655438"/>
                </a:cubicBezTo>
                <a:cubicBezTo>
                  <a:pt x="2335567" y="625960"/>
                  <a:pt x="2212561" y="645913"/>
                  <a:pt x="1961642" y="655438"/>
                </a:cubicBezTo>
                <a:cubicBezTo>
                  <a:pt x="1710723" y="664963"/>
                  <a:pt x="1598270" y="627161"/>
                  <a:pt x="1254384" y="655438"/>
                </a:cubicBezTo>
                <a:cubicBezTo>
                  <a:pt x="910498" y="683715"/>
                  <a:pt x="810299" y="645350"/>
                  <a:pt x="587158" y="655438"/>
                </a:cubicBezTo>
                <a:cubicBezTo>
                  <a:pt x="364017" y="665526"/>
                  <a:pt x="262778" y="664250"/>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Text&#10;&#10;Description automatically generated with low confidence">
            <a:extLst>
              <a:ext uri="{FF2B5EF4-FFF2-40B4-BE49-F238E27FC236}">
                <a16:creationId xmlns:a16="http://schemas.microsoft.com/office/drawing/2014/main" id="{132367CC-5C87-47C0-A735-D2EB1EDE83C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1863" y="0"/>
            <a:ext cx="12192000" cy="6858000"/>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7B762447-5C43-874E-8092-AED7AFF29D70}"/>
              </a:ext>
            </a:extLst>
          </p:cNvPr>
          <p:cNvPicPr>
            <a:picLocks noChangeAspect="1"/>
          </p:cNvPicPr>
          <p:nvPr/>
        </p:nvPicPr>
        <p:blipFill>
          <a:blip r:embed="rId4"/>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670962" y="2107070"/>
            <a:ext cx="10162138" cy="769441"/>
          </a:xfrm>
          <a:prstGeom prst="rect">
            <a:avLst/>
          </a:prstGeom>
        </p:spPr>
        <p:txBody>
          <a:bodyPr wrap="square">
            <a:spAutoFit/>
          </a:bodyPr>
          <a:lstStyle/>
          <a:p>
            <a:r>
              <a:rPr lang="en-US" sz="4400">
                <a:solidFill>
                  <a:schemeClr val="bg1"/>
                </a:solidFill>
                <a:latin typeface="Gilroy Bold" pitchFamily="2" charset="77"/>
              </a:rPr>
              <a:t>Make a pledge to change one thing!</a:t>
            </a:r>
          </a:p>
        </p:txBody>
      </p:sp>
      <p:sp>
        <p:nvSpPr>
          <p:cNvPr id="10" name="TextBox 9">
            <a:extLst>
              <a:ext uri="{FF2B5EF4-FFF2-40B4-BE49-F238E27FC236}">
                <a16:creationId xmlns:a16="http://schemas.microsoft.com/office/drawing/2014/main" id="{557F3C2F-E284-844A-A3C4-6E1A55561546}"/>
              </a:ext>
            </a:extLst>
          </p:cNvPr>
          <p:cNvSpPr txBox="1"/>
          <p:nvPr/>
        </p:nvSpPr>
        <p:spPr>
          <a:xfrm>
            <a:off x="582063" y="974718"/>
            <a:ext cx="4078837" cy="461665"/>
          </a:xfrm>
          <a:prstGeom prst="rect">
            <a:avLst/>
          </a:prstGeom>
          <a:noFill/>
        </p:spPr>
        <p:txBody>
          <a:bodyPr wrap="square" rtlCol="0">
            <a:spAutoFit/>
          </a:bodyPr>
          <a:lstStyle/>
          <a:p>
            <a:r>
              <a:rPr lang="en-US" sz="2400" b="1">
                <a:solidFill>
                  <a:srgbClr val="004A6C"/>
                </a:solidFill>
                <a:latin typeface="Gilroy Black" pitchFamily="2" charset="77"/>
              </a:rPr>
              <a:t>Plenary – what can we do?</a:t>
            </a:r>
          </a:p>
        </p:txBody>
      </p:sp>
      <p:pic>
        <p:nvPicPr>
          <p:cNvPr id="16" name="Picture 15">
            <a:extLst>
              <a:ext uri="{FF2B5EF4-FFF2-40B4-BE49-F238E27FC236}">
                <a16:creationId xmlns:a16="http://schemas.microsoft.com/office/drawing/2014/main" id="{96606882-2F0E-4642-A051-EDB88DEB6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655843">
            <a:off x="9391044" y="1343661"/>
            <a:ext cx="1764810" cy="1739866"/>
          </a:xfrm>
          <a:prstGeom prst="rect">
            <a:avLst/>
          </a:prstGeom>
        </p:spPr>
      </p:pic>
      <p:sp>
        <p:nvSpPr>
          <p:cNvPr id="3" name="Rectangle 2">
            <a:extLst>
              <a:ext uri="{FF2B5EF4-FFF2-40B4-BE49-F238E27FC236}">
                <a16:creationId xmlns:a16="http://schemas.microsoft.com/office/drawing/2014/main" id="{DDEC5B4E-8FF4-6C42-AA3E-A072B0ABB35A}"/>
              </a:ext>
            </a:extLst>
          </p:cNvPr>
          <p:cNvSpPr/>
          <p:nvPr/>
        </p:nvSpPr>
        <p:spPr>
          <a:xfrm>
            <a:off x="1405612" y="3305306"/>
            <a:ext cx="3542866" cy="369332"/>
          </a:xfrm>
          <a:prstGeom prst="rect">
            <a:avLst/>
          </a:prstGeom>
        </p:spPr>
        <p:txBody>
          <a:bodyPr wrap="square">
            <a:spAutoFit/>
          </a:bodyPr>
          <a:lstStyle/>
          <a:p>
            <a:r>
              <a:rPr lang="en-US">
                <a:solidFill>
                  <a:schemeClr val="bg1"/>
                </a:solidFill>
                <a:latin typeface="Gilroy Bold" pitchFamily="2" charset="77"/>
              </a:rPr>
              <a:t>Use a re-usable water bottle.</a:t>
            </a:r>
            <a:endParaRPr lang="en-GB">
              <a:solidFill>
                <a:schemeClr val="bg1"/>
              </a:solidFill>
              <a:latin typeface="Gilroy Bold" pitchFamily="2" charset="77"/>
            </a:endParaRPr>
          </a:p>
        </p:txBody>
      </p:sp>
      <p:sp>
        <p:nvSpPr>
          <p:cNvPr id="11" name="Rectangle 10">
            <a:extLst>
              <a:ext uri="{FF2B5EF4-FFF2-40B4-BE49-F238E27FC236}">
                <a16:creationId xmlns:a16="http://schemas.microsoft.com/office/drawing/2014/main" id="{BCF821BB-07C1-8949-87B5-E3C886E30678}"/>
              </a:ext>
            </a:extLst>
          </p:cNvPr>
          <p:cNvSpPr/>
          <p:nvPr/>
        </p:nvSpPr>
        <p:spPr>
          <a:xfrm>
            <a:off x="1405612" y="4216311"/>
            <a:ext cx="3926438" cy="369332"/>
          </a:xfrm>
          <a:prstGeom prst="rect">
            <a:avLst/>
          </a:prstGeom>
        </p:spPr>
        <p:txBody>
          <a:bodyPr wrap="square">
            <a:spAutoFit/>
          </a:bodyPr>
          <a:lstStyle/>
          <a:p>
            <a:r>
              <a:rPr lang="en-US">
                <a:solidFill>
                  <a:schemeClr val="bg1"/>
                </a:solidFill>
                <a:latin typeface="Gilroy Bold" pitchFamily="2" charset="77"/>
              </a:rPr>
              <a:t>Carry a re-usable shopping bag.</a:t>
            </a:r>
            <a:endParaRPr lang="en-GB">
              <a:solidFill>
                <a:schemeClr val="bg1"/>
              </a:solidFill>
              <a:latin typeface="Gilroy Bold" pitchFamily="2" charset="77"/>
            </a:endParaRPr>
          </a:p>
        </p:txBody>
      </p:sp>
      <p:sp>
        <p:nvSpPr>
          <p:cNvPr id="12" name="Oval 11">
            <a:extLst>
              <a:ext uri="{FF2B5EF4-FFF2-40B4-BE49-F238E27FC236}">
                <a16:creationId xmlns:a16="http://schemas.microsoft.com/office/drawing/2014/main" id="{51CB6CB7-3D1D-5944-A007-81A64A7C5BA3}"/>
              </a:ext>
            </a:extLst>
          </p:cNvPr>
          <p:cNvSpPr/>
          <p:nvPr/>
        </p:nvSpPr>
        <p:spPr>
          <a:xfrm>
            <a:off x="816208" y="323532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7643404-F49B-944E-9BDA-3C488CE92026}"/>
              </a:ext>
            </a:extLst>
          </p:cNvPr>
          <p:cNvSpPr/>
          <p:nvPr/>
        </p:nvSpPr>
        <p:spPr>
          <a:xfrm>
            <a:off x="895397" y="3224967"/>
            <a:ext cx="265849"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14" name="Oval 13">
            <a:extLst>
              <a:ext uri="{FF2B5EF4-FFF2-40B4-BE49-F238E27FC236}">
                <a16:creationId xmlns:a16="http://schemas.microsoft.com/office/drawing/2014/main" id="{556BD457-5858-F248-B2BC-28186703BFCF}"/>
              </a:ext>
            </a:extLst>
          </p:cNvPr>
          <p:cNvSpPr/>
          <p:nvPr/>
        </p:nvSpPr>
        <p:spPr>
          <a:xfrm>
            <a:off x="816208" y="414972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E9C078E-F5E8-5541-8173-F0EAC482220E}"/>
              </a:ext>
            </a:extLst>
          </p:cNvPr>
          <p:cNvSpPr/>
          <p:nvPr/>
        </p:nvSpPr>
        <p:spPr>
          <a:xfrm>
            <a:off x="895397" y="4139367"/>
            <a:ext cx="265849" cy="523220"/>
          </a:xfrm>
          <a:prstGeom prst="rect">
            <a:avLst/>
          </a:prstGeom>
        </p:spPr>
        <p:txBody>
          <a:bodyPr wrap="square">
            <a:spAutoFit/>
          </a:bodyPr>
          <a:lstStyle/>
          <a:p>
            <a:r>
              <a:rPr lang="en-US" sz="2800" b="1">
                <a:solidFill>
                  <a:srgbClr val="004A6C"/>
                </a:solidFill>
                <a:latin typeface="Gilroy Bold" pitchFamily="2" charset="77"/>
              </a:rPr>
              <a:t>2</a:t>
            </a:r>
            <a:endParaRPr lang="en-US" sz="2800">
              <a:solidFill>
                <a:srgbClr val="004A6C"/>
              </a:solidFill>
            </a:endParaRPr>
          </a:p>
        </p:txBody>
      </p:sp>
      <p:sp>
        <p:nvSpPr>
          <p:cNvPr id="17" name="Rectangle 16">
            <a:extLst>
              <a:ext uri="{FF2B5EF4-FFF2-40B4-BE49-F238E27FC236}">
                <a16:creationId xmlns:a16="http://schemas.microsoft.com/office/drawing/2014/main" id="{15C25F87-5A94-EC4D-95B2-7797CCD830A4}"/>
              </a:ext>
            </a:extLst>
          </p:cNvPr>
          <p:cNvSpPr/>
          <p:nvPr/>
        </p:nvSpPr>
        <p:spPr>
          <a:xfrm>
            <a:off x="1405612" y="5156111"/>
            <a:ext cx="3926438" cy="369332"/>
          </a:xfrm>
          <a:prstGeom prst="rect">
            <a:avLst/>
          </a:prstGeom>
        </p:spPr>
        <p:txBody>
          <a:bodyPr wrap="square">
            <a:spAutoFit/>
          </a:bodyPr>
          <a:lstStyle/>
          <a:p>
            <a:r>
              <a:rPr lang="en-US">
                <a:solidFill>
                  <a:schemeClr val="bg1"/>
                </a:solidFill>
                <a:latin typeface="Gilroy Bold" pitchFamily="2" charset="77"/>
              </a:rPr>
              <a:t>Use a re-usable hot drink cup.</a:t>
            </a:r>
            <a:endParaRPr lang="en-GB">
              <a:solidFill>
                <a:schemeClr val="bg1"/>
              </a:solidFill>
              <a:latin typeface="Gilroy Bold" pitchFamily="2" charset="77"/>
            </a:endParaRPr>
          </a:p>
        </p:txBody>
      </p:sp>
      <p:sp>
        <p:nvSpPr>
          <p:cNvPr id="18" name="Oval 17">
            <a:extLst>
              <a:ext uri="{FF2B5EF4-FFF2-40B4-BE49-F238E27FC236}">
                <a16:creationId xmlns:a16="http://schemas.microsoft.com/office/drawing/2014/main" id="{EDF17A4F-2FFC-D749-9E60-E47382F6F3D4}"/>
              </a:ext>
            </a:extLst>
          </p:cNvPr>
          <p:cNvSpPr/>
          <p:nvPr/>
        </p:nvSpPr>
        <p:spPr>
          <a:xfrm>
            <a:off x="816208" y="506412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85FBEEF-4524-0340-A5EF-D1545D655869}"/>
              </a:ext>
            </a:extLst>
          </p:cNvPr>
          <p:cNvSpPr/>
          <p:nvPr/>
        </p:nvSpPr>
        <p:spPr>
          <a:xfrm>
            <a:off x="895397" y="5053767"/>
            <a:ext cx="265849"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20" name="Rectangle 19">
            <a:extLst>
              <a:ext uri="{FF2B5EF4-FFF2-40B4-BE49-F238E27FC236}">
                <a16:creationId xmlns:a16="http://schemas.microsoft.com/office/drawing/2014/main" id="{A147C774-92F5-214C-B08D-6B5F9FFDDDE4}"/>
              </a:ext>
            </a:extLst>
          </p:cNvPr>
          <p:cNvSpPr/>
          <p:nvPr/>
        </p:nvSpPr>
        <p:spPr>
          <a:xfrm>
            <a:off x="6688812" y="3305306"/>
            <a:ext cx="3542866" cy="369332"/>
          </a:xfrm>
          <a:prstGeom prst="rect">
            <a:avLst/>
          </a:prstGeom>
        </p:spPr>
        <p:txBody>
          <a:bodyPr wrap="square">
            <a:spAutoFit/>
          </a:bodyPr>
          <a:lstStyle/>
          <a:p>
            <a:r>
              <a:rPr lang="en-US">
                <a:solidFill>
                  <a:schemeClr val="bg1"/>
                </a:solidFill>
                <a:latin typeface="Gilroy Bold" pitchFamily="2" charset="77"/>
              </a:rPr>
              <a:t>Use a re-usable lunch box.</a:t>
            </a:r>
            <a:endParaRPr lang="en-GB">
              <a:solidFill>
                <a:schemeClr val="bg1"/>
              </a:solidFill>
              <a:latin typeface="Gilroy Bold" pitchFamily="2" charset="77"/>
            </a:endParaRPr>
          </a:p>
        </p:txBody>
      </p:sp>
      <p:sp>
        <p:nvSpPr>
          <p:cNvPr id="21" name="Oval 20">
            <a:extLst>
              <a:ext uri="{FF2B5EF4-FFF2-40B4-BE49-F238E27FC236}">
                <a16:creationId xmlns:a16="http://schemas.microsoft.com/office/drawing/2014/main" id="{DA780158-C5C7-964E-9722-09AD60C43DBA}"/>
              </a:ext>
            </a:extLst>
          </p:cNvPr>
          <p:cNvSpPr/>
          <p:nvPr/>
        </p:nvSpPr>
        <p:spPr>
          <a:xfrm>
            <a:off x="6099408" y="323532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02F386E-94CE-AA48-A925-21C318EDBE7B}"/>
              </a:ext>
            </a:extLst>
          </p:cNvPr>
          <p:cNvSpPr/>
          <p:nvPr/>
        </p:nvSpPr>
        <p:spPr>
          <a:xfrm>
            <a:off x="6178597" y="3224967"/>
            <a:ext cx="265849"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25" name="Oval 24">
            <a:extLst>
              <a:ext uri="{FF2B5EF4-FFF2-40B4-BE49-F238E27FC236}">
                <a16:creationId xmlns:a16="http://schemas.microsoft.com/office/drawing/2014/main" id="{025F11DF-3477-3244-80A4-9718F4BF8BE1}"/>
              </a:ext>
            </a:extLst>
          </p:cNvPr>
          <p:cNvSpPr/>
          <p:nvPr/>
        </p:nvSpPr>
        <p:spPr>
          <a:xfrm>
            <a:off x="6099408" y="416242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852345B-2400-E742-B327-395B7C67B6A3}"/>
              </a:ext>
            </a:extLst>
          </p:cNvPr>
          <p:cNvSpPr/>
          <p:nvPr/>
        </p:nvSpPr>
        <p:spPr>
          <a:xfrm>
            <a:off x="6178597" y="4152067"/>
            <a:ext cx="265849"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27" name="Rectangle 26">
            <a:extLst>
              <a:ext uri="{FF2B5EF4-FFF2-40B4-BE49-F238E27FC236}">
                <a16:creationId xmlns:a16="http://schemas.microsoft.com/office/drawing/2014/main" id="{4CC9E900-A94C-9B42-A65C-64CE040DAD49}"/>
              </a:ext>
            </a:extLst>
          </p:cNvPr>
          <p:cNvSpPr/>
          <p:nvPr/>
        </p:nvSpPr>
        <p:spPr>
          <a:xfrm>
            <a:off x="6688812" y="4257806"/>
            <a:ext cx="3542866" cy="369332"/>
          </a:xfrm>
          <a:prstGeom prst="rect">
            <a:avLst/>
          </a:prstGeom>
        </p:spPr>
        <p:txBody>
          <a:bodyPr wrap="square">
            <a:spAutoFit/>
          </a:bodyPr>
          <a:lstStyle/>
          <a:p>
            <a:r>
              <a:rPr lang="en-US">
                <a:solidFill>
                  <a:schemeClr val="bg1"/>
                </a:solidFill>
                <a:latin typeface="Gilroy Bold" pitchFamily="2" charset="77"/>
              </a:rPr>
              <a:t>Say no to plastic straws. </a:t>
            </a:r>
            <a:endParaRPr lang="en-GB">
              <a:solidFill>
                <a:schemeClr val="bg1"/>
              </a:solidFill>
              <a:latin typeface="Gilroy Bold" pitchFamily="2" charset="77"/>
            </a:endParaRPr>
          </a:p>
        </p:txBody>
      </p:sp>
      <p:pic>
        <p:nvPicPr>
          <p:cNvPr id="8" name="Picture 7" descr="Text&#10;&#10;Description automatically generated with low confidence">
            <a:extLst>
              <a:ext uri="{FF2B5EF4-FFF2-40B4-BE49-F238E27FC236}">
                <a16:creationId xmlns:a16="http://schemas.microsoft.com/office/drawing/2014/main" id="{0C822FC5-4EA1-4136-BD7B-62FF0A5E58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00936264"/>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wooden, wood&#10;&#10;Description automatically generated">
            <a:extLst>
              <a:ext uri="{FF2B5EF4-FFF2-40B4-BE49-F238E27FC236}">
                <a16:creationId xmlns:a16="http://schemas.microsoft.com/office/drawing/2014/main" id="{141FA608-E815-FF46-89F6-50BB3D1296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0"/>
            <a:ext cx="12211050" cy="6858000"/>
          </a:xfrm>
          <a:prstGeom prst="rect">
            <a:avLst/>
          </a:prstGeom>
        </p:spPr>
      </p:pic>
      <p:sp>
        <p:nvSpPr>
          <p:cNvPr id="24" name="Rectangle 23">
            <a:extLst>
              <a:ext uri="{FF2B5EF4-FFF2-40B4-BE49-F238E27FC236}">
                <a16:creationId xmlns:a16="http://schemas.microsoft.com/office/drawing/2014/main" id="{C1BEFEF7-CF7D-1D43-8B4B-2CC4A5417508}"/>
              </a:ext>
            </a:extLst>
          </p:cNvPr>
          <p:cNvSpPr/>
          <p:nvPr/>
        </p:nvSpPr>
        <p:spPr>
          <a:xfrm>
            <a:off x="682772" y="2411911"/>
            <a:ext cx="5502127" cy="224898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886760" y="2621388"/>
            <a:ext cx="5209240" cy="1785104"/>
          </a:xfrm>
          <a:prstGeom prst="rect">
            <a:avLst/>
          </a:prstGeom>
        </p:spPr>
        <p:txBody>
          <a:bodyPr wrap="square">
            <a:spAutoFit/>
          </a:bodyPr>
          <a:lstStyle/>
          <a:p>
            <a:r>
              <a:rPr lang="en-US" sz="2200">
                <a:solidFill>
                  <a:srgbClr val="004A6C"/>
                </a:solidFill>
                <a:latin typeface="Gilroy Bold" pitchFamily="2" charset="77"/>
              </a:rPr>
              <a:t>You have pledged to change one thing that will help our oceans!</a:t>
            </a:r>
          </a:p>
          <a:p>
            <a:endParaRPr lang="en-US" sz="2200">
              <a:solidFill>
                <a:srgbClr val="004A6C"/>
              </a:solidFill>
              <a:latin typeface="Gilroy Bold" pitchFamily="2" charset="77"/>
            </a:endParaRPr>
          </a:p>
          <a:p>
            <a:r>
              <a:rPr lang="en-US" sz="2200">
                <a:solidFill>
                  <a:srgbClr val="004A6C"/>
                </a:solidFill>
                <a:latin typeface="Gilroy Bold" pitchFamily="2" charset="77"/>
              </a:rPr>
              <a:t>Keep it up and let your friends and teacher know how you are getting on. </a:t>
            </a:r>
            <a:endParaRPr lang="en-GB" sz="2200">
              <a:solidFill>
                <a:srgbClr val="004A6C"/>
              </a:solidFill>
              <a:latin typeface="Gilroy Bold" pitchFamily="2" charset="77"/>
            </a:endParaRPr>
          </a:p>
        </p:txBody>
      </p:sp>
      <p:pic>
        <p:nvPicPr>
          <p:cNvPr id="11" name="Picture 10">
            <a:extLst>
              <a:ext uri="{FF2B5EF4-FFF2-40B4-BE49-F238E27FC236}">
                <a16:creationId xmlns:a16="http://schemas.microsoft.com/office/drawing/2014/main" id="{61AC0F2F-80FB-154C-BD63-338AAB0F3A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6" name="TextBox 15">
            <a:extLst>
              <a:ext uri="{FF2B5EF4-FFF2-40B4-BE49-F238E27FC236}">
                <a16:creationId xmlns:a16="http://schemas.microsoft.com/office/drawing/2014/main" id="{ECA82165-494E-6541-921A-AC85C6672F58}"/>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pic>
        <p:nvPicPr>
          <p:cNvPr id="4" name="Picture 3" descr="Text&#10;&#10;Description automatically generated with low confidence">
            <a:extLst>
              <a:ext uri="{FF2B5EF4-FFF2-40B4-BE49-F238E27FC236}">
                <a16:creationId xmlns:a16="http://schemas.microsoft.com/office/drawing/2014/main" id="{D1BE72F3-42DB-4461-8EEC-713F392028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417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3411463801"/>
              </p:ext>
            </p:extLst>
          </p:nvPr>
        </p:nvGraphicFramePr>
        <p:xfrm>
          <a:off x="665137" y="1941469"/>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Toy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Soren Funk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238476">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51983698"/>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Overflowing bin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markus-spiske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Landfill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Prvideotv</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Shipping container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Ian Taylor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Seagull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Tom </a:t>
                      </a:r>
                      <a:r>
                        <a:rPr lang="en-US" sz="1000" b="1" i="0" dirty="0" err="1">
                          <a:solidFill>
                            <a:schemeClr val="bg1"/>
                          </a:solidFill>
                          <a:latin typeface="Gilroy SemiBold" pitchFamily="2" charset="77"/>
                        </a:rPr>
                        <a:t>Mossholder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 caught in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Chiara Obscura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Seal caught in rope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Davidarich</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Copepod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University of Exeter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 heroes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Steven </a:t>
                      </a:r>
                      <a:r>
                        <a:rPr lang="en-US" sz="1000" b="1" i="0" kern="1200" dirty="0" err="1">
                          <a:solidFill>
                            <a:schemeClr val="bg1"/>
                          </a:solidFill>
                          <a:latin typeface="Gilroy SemiBold" pitchFamily="2" charset="77"/>
                          <a:ea typeface="+mn-ea"/>
                          <a:cs typeface="+mn-cs"/>
                        </a:rPr>
                        <a:t>Libralon</a:t>
                      </a:r>
                      <a:r>
                        <a:rPr lang="en-US" sz="1000" b="1" i="0" kern="1200" dirty="0">
                          <a:solidFill>
                            <a:schemeClr val="bg1"/>
                          </a:solidFill>
                          <a:latin typeface="Gilroy SemiBold" pitchFamily="2" charset="77"/>
                          <a:ea typeface="+mn-ea"/>
                          <a:cs typeface="+mn-cs"/>
                        </a:rPr>
                        <a:t> via </a:t>
                      </a:r>
                      <a:r>
                        <a:rPr lang="en-US" sz="1000" b="1" i="0" kern="1200">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2557561"/>
                  </a:ext>
                </a:extLst>
              </a:tr>
              <a:tr h="158231">
                <a:tc>
                  <a:txBody>
                    <a:bodyPr/>
                    <a:lstStyle/>
                    <a:p>
                      <a:pPr algn="l"/>
                      <a:r>
                        <a:rPr lang="en-US" sz="1000" b="1" i="0" dirty="0">
                          <a:solidFill>
                            <a:schemeClr val="bg1"/>
                          </a:solidFill>
                          <a:latin typeface="Gilroy SemiBold" pitchFamily="2" charset="77"/>
                        </a:rPr>
                        <a:t>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Picnic table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Sandra Harris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dirty="0">
                          <a:solidFill>
                            <a:schemeClr val="bg1"/>
                          </a:solidFill>
                          <a:latin typeface="Gilroy SemiBold" pitchFamily="2" charset="77"/>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299795"/>
            <a:ext cx="23755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3240518" y="2295292"/>
            <a:ext cx="240660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316892"/>
            <a:ext cx="2090637" cy="769441"/>
          </a:xfrm>
          <a:prstGeom prst="rect">
            <a:avLst/>
          </a:prstGeom>
        </p:spPr>
        <p:txBody>
          <a:bodyPr wrap="none">
            <a:spAutoFit/>
          </a:bodyPr>
          <a:lstStyle/>
          <a:p>
            <a:r>
              <a:rPr lang="en-US" sz="4400" b="1">
                <a:solidFill>
                  <a:srgbClr val="004A6C"/>
                </a:solidFill>
                <a:latin typeface="Gilroy Bold" pitchFamily="2" charset="77"/>
              </a:rPr>
              <a:t>Landfill</a:t>
            </a:r>
          </a:p>
        </p:txBody>
      </p:sp>
      <p:sp>
        <p:nvSpPr>
          <p:cNvPr id="26" name="Rectangle 25">
            <a:extLst>
              <a:ext uri="{FF2B5EF4-FFF2-40B4-BE49-F238E27FC236}">
                <a16:creationId xmlns:a16="http://schemas.microsoft.com/office/drawing/2014/main" id="{636BB5BD-B32C-364E-85D5-FF1D99D1DB48}"/>
              </a:ext>
            </a:extLst>
          </p:cNvPr>
          <p:cNvSpPr/>
          <p:nvPr/>
        </p:nvSpPr>
        <p:spPr>
          <a:xfrm>
            <a:off x="3355871" y="2316893"/>
            <a:ext cx="2249261" cy="769441"/>
          </a:xfrm>
          <a:prstGeom prst="rect">
            <a:avLst/>
          </a:prstGeom>
        </p:spPr>
        <p:txBody>
          <a:bodyPr wrap="square">
            <a:spAutoFit/>
          </a:bodyPr>
          <a:lstStyle/>
          <a:p>
            <a:r>
              <a:rPr lang="en-US" sz="4400" b="1">
                <a:solidFill>
                  <a:srgbClr val="004A6C"/>
                </a:solidFill>
                <a:latin typeface="Gilroy Bold" pitchFamily="2" charset="77"/>
              </a:rPr>
              <a:t>Recycle</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 y="23405"/>
            <a:ext cx="12192000" cy="6858000"/>
          </a:xfrm>
          <a:prstGeom prst="rect">
            <a:avLst/>
          </a:prstGeom>
        </p:spPr>
      </p:pic>
      <p:sp>
        <p:nvSpPr>
          <p:cNvPr id="14" name="Rectangle 13">
            <a:extLst>
              <a:ext uri="{FF2B5EF4-FFF2-40B4-BE49-F238E27FC236}">
                <a16:creationId xmlns:a16="http://schemas.microsoft.com/office/drawing/2014/main" id="{801245F5-796A-2B42-8BFF-A6A05308D729}"/>
              </a:ext>
            </a:extLst>
          </p:cNvPr>
          <p:cNvSpPr/>
          <p:nvPr/>
        </p:nvSpPr>
        <p:spPr>
          <a:xfrm>
            <a:off x="3091995" y="3522204"/>
            <a:ext cx="317308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0EA0375-07A6-1141-AFF1-6255992E3249}"/>
              </a:ext>
            </a:extLst>
          </p:cNvPr>
          <p:cNvSpPr/>
          <p:nvPr/>
        </p:nvSpPr>
        <p:spPr>
          <a:xfrm>
            <a:off x="3218688" y="3539301"/>
            <a:ext cx="2906565" cy="769441"/>
          </a:xfrm>
          <a:prstGeom prst="rect">
            <a:avLst/>
          </a:prstGeom>
        </p:spPr>
        <p:txBody>
          <a:bodyPr wrap="none">
            <a:spAutoFit/>
          </a:bodyPr>
          <a:lstStyle/>
          <a:p>
            <a:r>
              <a:rPr lang="en-US" sz="4400" b="1">
                <a:solidFill>
                  <a:srgbClr val="004A6C"/>
                </a:solidFill>
                <a:latin typeface="Gilroy Bold" pitchFamily="2" charset="77"/>
              </a:rPr>
              <a:t>Re-usable</a:t>
            </a:r>
          </a:p>
        </p:txBody>
      </p:sp>
      <p:sp>
        <p:nvSpPr>
          <p:cNvPr id="23" name="Rectangle 22">
            <a:extLst>
              <a:ext uri="{FF2B5EF4-FFF2-40B4-BE49-F238E27FC236}">
                <a16:creationId xmlns:a16="http://schemas.microsoft.com/office/drawing/2014/main" id="{78DBAC43-5613-A74E-BE2A-55B81C583831}"/>
              </a:ext>
            </a:extLst>
          </p:cNvPr>
          <p:cNvSpPr/>
          <p:nvPr/>
        </p:nvSpPr>
        <p:spPr>
          <a:xfrm>
            <a:off x="532801" y="3526401"/>
            <a:ext cx="217931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2F59B88-0BE6-0C4C-9029-77411193CD6F}"/>
              </a:ext>
            </a:extLst>
          </p:cNvPr>
          <p:cNvSpPr/>
          <p:nvPr/>
        </p:nvSpPr>
        <p:spPr>
          <a:xfrm>
            <a:off x="659494" y="3543498"/>
            <a:ext cx="1988045" cy="769441"/>
          </a:xfrm>
          <a:prstGeom prst="rect">
            <a:avLst/>
          </a:prstGeom>
        </p:spPr>
        <p:txBody>
          <a:bodyPr wrap="none">
            <a:spAutoFit/>
          </a:bodyPr>
          <a:lstStyle/>
          <a:p>
            <a:r>
              <a:rPr lang="en-US" sz="4400" b="1">
                <a:solidFill>
                  <a:srgbClr val="004A6C"/>
                </a:solidFill>
                <a:latin typeface="Gilroy Bold" pitchFamily="2" charset="77"/>
              </a:rPr>
              <a:t>Energy</a:t>
            </a:r>
          </a:p>
        </p:txBody>
      </p:sp>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CD49A569-9340-6C48-8108-3536901B88C8}"/>
              </a:ext>
            </a:extLst>
          </p:cNvPr>
          <p:cNvSpPr/>
          <p:nvPr/>
        </p:nvSpPr>
        <p:spPr>
          <a:xfrm>
            <a:off x="5979340" y="2287764"/>
            <a:ext cx="217406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A63D1BF-4398-7241-AAB9-2E12187DC583}"/>
              </a:ext>
            </a:extLst>
          </p:cNvPr>
          <p:cNvSpPr/>
          <p:nvPr/>
        </p:nvSpPr>
        <p:spPr>
          <a:xfrm>
            <a:off x="6106033" y="2304861"/>
            <a:ext cx="1933543" cy="769441"/>
          </a:xfrm>
          <a:prstGeom prst="rect">
            <a:avLst/>
          </a:prstGeom>
        </p:spPr>
        <p:txBody>
          <a:bodyPr wrap="none">
            <a:spAutoFit/>
          </a:bodyPr>
          <a:lstStyle/>
          <a:p>
            <a:r>
              <a:rPr lang="en-US" sz="4400" b="1">
                <a:solidFill>
                  <a:srgbClr val="004A6C"/>
                </a:solidFill>
                <a:latin typeface="Gilroy Bold" pitchFamily="2" charset="77"/>
              </a:rPr>
              <a:t>Plastic</a:t>
            </a:r>
          </a:p>
        </p:txBody>
      </p:sp>
      <p:pic>
        <p:nvPicPr>
          <p:cNvPr id="5" name="Picture 4" descr="Text&#10;&#10;Description automatically generated with low confidence">
            <a:extLst>
              <a:ext uri="{FF2B5EF4-FFF2-40B4-BE49-F238E27FC236}">
                <a16:creationId xmlns:a16="http://schemas.microsoft.com/office/drawing/2014/main" id="{B06778A1-87E1-4A53-9B08-F8FAE39BF4D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A991D7-0156-8344-AACC-DDCB840678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9"/>
          <a:stretch/>
        </p:blipFill>
        <p:spPr>
          <a:xfrm>
            <a:off x="-29135" y="0"/>
            <a:ext cx="12221136" cy="6858000"/>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8126097">
            <a:off x="1648654" y="375550"/>
            <a:ext cx="753392" cy="646331"/>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1723779"/>
            <a:ext cx="4325617" cy="373506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1" y="1864221"/>
            <a:ext cx="4325618" cy="3477875"/>
          </a:xfrm>
          <a:prstGeom prst="rect">
            <a:avLst/>
          </a:prstGeom>
          <a:noFill/>
        </p:spPr>
        <p:txBody>
          <a:bodyPr wrap="square" rtlCol="0">
            <a:spAutoFit/>
          </a:bodyPr>
          <a:lstStyle/>
          <a:p>
            <a:r>
              <a:rPr lang="en-US" sz="4400" b="1">
                <a:solidFill>
                  <a:srgbClr val="004A6C"/>
                </a:solidFill>
                <a:latin typeface="Gilroy Bold" pitchFamily="2" charset="77"/>
              </a:rPr>
              <a:t>What happens to our rubbish once we’ve thrown it in </a:t>
            </a:r>
            <a:br>
              <a:rPr lang="en-US" sz="4400" b="1">
                <a:solidFill>
                  <a:srgbClr val="004A6C"/>
                </a:solidFill>
                <a:latin typeface="Gilroy Bold" pitchFamily="2" charset="77"/>
              </a:rPr>
            </a:br>
            <a:r>
              <a:rPr lang="en-US" sz="4400" b="1">
                <a:solidFill>
                  <a:srgbClr val="004A6C"/>
                </a:solidFill>
                <a:latin typeface="Gilroy Bold" pitchFamily="2" charset="77"/>
              </a:rPr>
              <a:t>the bin?</a:t>
            </a:r>
            <a:endParaRPr lang="en-GB" sz="4400" b="1">
              <a:solidFill>
                <a:srgbClr val="004A6C"/>
              </a:solidFill>
              <a:latin typeface="Gilroy Bold" pitchFamily="2" charset="77"/>
            </a:endParaRPr>
          </a:p>
        </p:txBody>
      </p:sp>
      <p:pic>
        <p:nvPicPr>
          <p:cNvPr id="7" name="Picture 6" descr="Icon&#10;&#10;Description automatically generated">
            <a:extLst>
              <a:ext uri="{FF2B5EF4-FFF2-40B4-BE49-F238E27FC236}">
                <a16:creationId xmlns:a16="http://schemas.microsoft.com/office/drawing/2014/main" id="{CCCF0D95-1C76-D64F-8E58-16E6BE8A01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7854873">
            <a:off x="1078187" y="493776"/>
            <a:ext cx="946444" cy="1159782"/>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163D6F57-ED06-4A36-9244-6454EDC0CA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313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02B0146-9EAA-974F-9583-A0E0B3126DC6}"/>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F0DA2BD3-3BF5-C949-BD9A-0628373E8078}"/>
              </a:ext>
            </a:extLst>
          </p:cNvPr>
          <p:cNvSpPr/>
          <p:nvPr/>
        </p:nvSpPr>
        <p:spPr>
          <a:xfrm>
            <a:off x="620047" y="709186"/>
            <a:ext cx="4218653" cy="241642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1" y="849626"/>
            <a:ext cx="3775600" cy="2123658"/>
          </a:xfrm>
          <a:prstGeom prst="rect">
            <a:avLst/>
          </a:prstGeom>
          <a:noFill/>
        </p:spPr>
        <p:txBody>
          <a:bodyPr wrap="square" rtlCol="0">
            <a:spAutoFit/>
          </a:bodyPr>
          <a:lstStyle/>
          <a:p>
            <a:r>
              <a:rPr lang="en-US" sz="4400" b="1">
                <a:solidFill>
                  <a:srgbClr val="004A6C"/>
                </a:solidFill>
                <a:latin typeface="Gilroy Bold" pitchFamily="2" charset="77"/>
              </a:rPr>
              <a:t>Some of it goes to </a:t>
            </a:r>
            <a:br>
              <a:rPr lang="en-US" sz="4400" b="1">
                <a:solidFill>
                  <a:srgbClr val="004A6C"/>
                </a:solidFill>
                <a:latin typeface="Gilroy Bold" pitchFamily="2" charset="77"/>
              </a:rPr>
            </a:br>
            <a:r>
              <a:rPr lang="en-US" sz="4400" b="1">
                <a:solidFill>
                  <a:srgbClr val="004A6C"/>
                </a:solidFill>
                <a:latin typeface="Gilroy Bold" pitchFamily="2" charset="77"/>
              </a:rPr>
              <a:t>land-fill sites.  </a:t>
            </a:r>
            <a:endParaRPr lang="en-GB" sz="4400" b="1">
              <a:solidFill>
                <a:srgbClr val="004A6C"/>
              </a:solidFill>
              <a:latin typeface="Gilroy Bold" pitchFamily="2" charset="77"/>
            </a:endParaRPr>
          </a:p>
        </p:txBody>
      </p:sp>
      <p:sp>
        <p:nvSpPr>
          <p:cNvPr id="13" name="Rectangle 12">
            <a:extLst>
              <a:ext uri="{FF2B5EF4-FFF2-40B4-BE49-F238E27FC236}">
                <a16:creationId xmlns:a16="http://schemas.microsoft.com/office/drawing/2014/main" id="{6980FE05-2807-2141-A273-D54EC0794C0E}"/>
              </a:ext>
            </a:extLst>
          </p:cNvPr>
          <p:cNvSpPr/>
          <p:nvPr/>
        </p:nvSpPr>
        <p:spPr>
          <a:xfrm>
            <a:off x="620046" y="3350356"/>
            <a:ext cx="4218653" cy="109429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4BA8ADE-43C0-3346-9D32-FCE3FD76DB99}"/>
              </a:ext>
            </a:extLst>
          </p:cNvPr>
          <p:cNvSpPr/>
          <p:nvPr/>
        </p:nvSpPr>
        <p:spPr>
          <a:xfrm>
            <a:off x="824035" y="3512784"/>
            <a:ext cx="3519775" cy="769441"/>
          </a:xfrm>
          <a:prstGeom prst="rect">
            <a:avLst/>
          </a:prstGeom>
        </p:spPr>
        <p:txBody>
          <a:bodyPr wrap="square">
            <a:spAutoFit/>
          </a:bodyPr>
          <a:lstStyle/>
          <a:p>
            <a:r>
              <a:rPr lang="en-GB" sz="2200">
                <a:solidFill>
                  <a:srgbClr val="004A6C"/>
                </a:solidFill>
                <a:latin typeface="Gilroy Bold" pitchFamily="2" charset="77"/>
              </a:rPr>
              <a:t>What do you think it smells like at a land-fill?</a:t>
            </a:r>
          </a:p>
        </p:txBody>
      </p:sp>
      <p:pic>
        <p:nvPicPr>
          <p:cNvPr id="18" name="Picture 17" descr="Icon&#10;&#10;Description automatically generated">
            <a:extLst>
              <a:ext uri="{FF2B5EF4-FFF2-40B4-BE49-F238E27FC236}">
                <a16:creationId xmlns:a16="http://schemas.microsoft.com/office/drawing/2014/main" id="{8511C050-4F1C-B84E-8CAE-8E5891669B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9183384">
            <a:off x="3814259" y="2759033"/>
            <a:ext cx="1268976" cy="1259747"/>
          </a:xfrm>
          <a:prstGeom prst="rect">
            <a:avLst/>
          </a:prstGeom>
        </p:spPr>
      </p:pic>
      <p:pic>
        <p:nvPicPr>
          <p:cNvPr id="16" name="Picture 15" descr="A person on a stage with a crowd watching&#10;&#10;Description automatically generated with low confidence">
            <a:extLst>
              <a:ext uri="{FF2B5EF4-FFF2-40B4-BE49-F238E27FC236}">
                <a16:creationId xmlns:a16="http://schemas.microsoft.com/office/drawing/2014/main" id="{F1E5DA07-E8D6-FD4D-87D7-A346BE2E6AF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10" name="Rectangle 9">
            <a:extLst>
              <a:ext uri="{FF2B5EF4-FFF2-40B4-BE49-F238E27FC236}">
                <a16:creationId xmlns:a16="http://schemas.microsoft.com/office/drawing/2014/main" id="{F6E55BA1-B277-49E8-BAA1-58C0F9E1F3A7}"/>
              </a:ext>
            </a:extLst>
          </p:cNvPr>
          <p:cNvSpPr/>
          <p:nvPr/>
        </p:nvSpPr>
        <p:spPr>
          <a:xfrm>
            <a:off x="0" y="5902534"/>
            <a:ext cx="7130336" cy="655438"/>
          </a:xfrm>
          <a:custGeom>
            <a:avLst/>
            <a:gdLst>
              <a:gd name="connsiteX0" fmla="*/ 0 w 7130336"/>
              <a:gd name="connsiteY0" fmla="*/ 0 h 655438"/>
              <a:gd name="connsiteX1" fmla="*/ 648212 w 7130336"/>
              <a:gd name="connsiteY1" fmla="*/ 0 h 655438"/>
              <a:gd name="connsiteX2" fmla="*/ 1082515 w 7130336"/>
              <a:gd name="connsiteY2" fmla="*/ 0 h 655438"/>
              <a:gd name="connsiteX3" fmla="*/ 1873334 w 7130336"/>
              <a:gd name="connsiteY3" fmla="*/ 0 h 655438"/>
              <a:gd name="connsiteX4" fmla="*/ 2450243 w 7130336"/>
              <a:gd name="connsiteY4" fmla="*/ 0 h 655438"/>
              <a:gd name="connsiteX5" fmla="*/ 3027152 w 7130336"/>
              <a:gd name="connsiteY5" fmla="*/ 0 h 655438"/>
              <a:gd name="connsiteX6" fmla="*/ 3604061 w 7130336"/>
              <a:gd name="connsiteY6" fmla="*/ 0 h 655438"/>
              <a:gd name="connsiteX7" fmla="*/ 4252273 w 7130336"/>
              <a:gd name="connsiteY7" fmla="*/ 0 h 655438"/>
              <a:gd name="connsiteX8" fmla="*/ 4971789 w 7130336"/>
              <a:gd name="connsiteY8" fmla="*/ 0 h 655438"/>
              <a:gd name="connsiteX9" fmla="*/ 5691305 w 7130336"/>
              <a:gd name="connsiteY9" fmla="*/ 0 h 655438"/>
              <a:gd name="connsiteX10" fmla="*/ 6482124 w 7130336"/>
              <a:gd name="connsiteY10" fmla="*/ 0 h 655438"/>
              <a:gd name="connsiteX11" fmla="*/ 7130336 w 7130336"/>
              <a:gd name="connsiteY11" fmla="*/ 0 h 655438"/>
              <a:gd name="connsiteX12" fmla="*/ 7130336 w 7130336"/>
              <a:gd name="connsiteY12" fmla="*/ 655438 h 655438"/>
              <a:gd name="connsiteX13" fmla="*/ 6339517 w 7130336"/>
              <a:gd name="connsiteY13" fmla="*/ 655438 h 655438"/>
              <a:gd name="connsiteX14" fmla="*/ 5762608 w 7130336"/>
              <a:gd name="connsiteY14" fmla="*/ 655438 h 655438"/>
              <a:gd name="connsiteX15" fmla="*/ 5114396 w 7130336"/>
              <a:gd name="connsiteY15" fmla="*/ 655438 h 655438"/>
              <a:gd name="connsiteX16" fmla="*/ 4537487 w 7130336"/>
              <a:gd name="connsiteY16" fmla="*/ 655438 h 655438"/>
              <a:gd name="connsiteX17" fmla="*/ 4103184 w 7130336"/>
              <a:gd name="connsiteY17" fmla="*/ 655438 h 655438"/>
              <a:gd name="connsiteX18" fmla="*/ 3454972 w 7130336"/>
              <a:gd name="connsiteY18" fmla="*/ 655438 h 655438"/>
              <a:gd name="connsiteX19" fmla="*/ 2878063 w 7130336"/>
              <a:gd name="connsiteY19" fmla="*/ 655438 h 655438"/>
              <a:gd name="connsiteX20" fmla="*/ 2443761 w 7130336"/>
              <a:gd name="connsiteY20" fmla="*/ 655438 h 655438"/>
              <a:gd name="connsiteX21" fmla="*/ 2009458 w 7130336"/>
              <a:gd name="connsiteY21" fmla="*/ 655438 h 655438"/>
              <a:gd name="connsiteX22" fmla="*/ 1575156 w 7130336"/>
              <a:gd name="connsiteY22" fmla="*/ 655438 h 655438"/>
              <a:gd name="connsiteX23" fmla="*/ 1069550 w 7130336"/>
              <a:gd name="connsiteY23" fmla="*/ 655438 h 655438"/>
              <a:gd name="connsiteX24" fmla="*/ 0 w 7130336"/>
              <a:gd name="connsiteY24" fmla="*/ 655438 h 655438"/>
              <a:gd name="connsiteX25" fmla="*/ 0 w 7130336"/>
              <a:gd name="connsiteY25"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130336" h="655438" fill="none" extrusionOk="0">
                <a:moveTo>
                  <a:pt x="0" y="0"/>
                </a:moveTo>
                <a:cubicBezTo>
                  <a:pt x="195685" y="7085"/>
                  <a:pt x="390683" y="-19779"/>
                  <a:pt x="648212" y="0"/>
                </a:cubicBezTo>
                <a:cubicBezTo>
                  <a:pt x="905741" y="19779"/>
                  <a:pt x="974935" y="2906"/>
                  <a:pt x="1082515" y="0"/>
                </a:cubicBezTo>
                <a:cubicBezTo>
                  <a:pt x="1190095" y="-2906"/>
                  <a:pt x="1520359" y="28131"/>
                  <a:pt x="1873334" y="0"/>
                </a:cubicBezTo>
                <a:cubicBezTo>
                  <a:pt x="2226309" y="-28131"/>
                  <a:pt x="2187179" y="-28543"/>
                  <a:pt x="2450243" y="0"/>
                </a:cubicBezTo>
                <a:cubicBezTo>
                  <a:pt x="2713307" y="28543"/>
                  <a:pt x="2796557" y="19581"/>
                  <a:pt x="3027152" y="0"/>
                </a:cubicBezTo>
                <a:cubicBezTo>
                  <a:pt x="3257747" y="-19581"/>
                  <a:pt x="3408657" y="-20742"/>
                  <a:pt x="3604061" y="0"/>
                </a:cubicBezTo>
                <a:cubicBezTo>
                  <a:pt x="3799465" y="20742"/>
                  <a:pt x="4044893" y="24694"/>
                  <a:pt x="4252273" y="0"/>
                </a:cubicBezTo>
                <a:cubicBezTo>
                  <a:pt x="4459653" y="-24694"/>
                  <a:pt x="4770321" y="-21154"/>
                  <a:pt x="4971789" y="0"/>
                </a:cubicBezTo>
                <a:cubicBezTo>
                  <a:pt x="5173257" y="21154"/>
                  <a:pt x="5411960" y="-10322"/>
                  <a:pt x="5691305" y="0"/>
                </a:cubicBezTo>
                <a:cubicBezTo>
                  <a:pt x="5970650" y="10322"/>
                  <a:pt x="6229604" y="-39434"/>
                  <a:pt x="6482124" y="0"/>
                </a:cubicBezTo>
                <a:cubicBezTo>
                  <a:pt x="6734644" y="39434"/>
                  <a:pt x="6909755" y="-3666"/>
                  <a:pt x="7130336" y="0"/>
                </a:cubicBezTo>
                <a:cubicBezTo>
                  <a:pt x="7097639" y="214300"/>
                  <a:pt x="7123133" y="353480"/>
                  <a:pt x="7130336" y="655438"/>
                </a:cubicBezTo>
                <a:cubicBezTo>
                  <a:pt x="6862128" y="617076"/>
                  <a:pt x="6526784" y="631871"/>
                  <a:pt x="6339517" y="655438"/>
                </a:cubicBezTo>
                <a:cubicBezTo>
                  <a:pt x="6152250" y="679005"/>
                  <a:pt x="5981255" y="681383"/>
                  <a:pt x="5762608" y="655438"/>
                </a:cubicBezTo>
                <a:cubicBezTo>
                  <a:pt x="5543961" y="629493"/>
                  <a:pt x="5318368" y="656590"/>
                  <a:pt x="5114396" y="655438"/>
                </a:cubicBezTo>
                <a:cubicBezTo>
                  <a:pt x="4910424" y="654286"/>
                  <a:pt x="4801456" y="674069"/>
                  <a:pt x="4537487" y="655438"/>
                </a:cubicBezTo>
                <a:cubicBezTo>
                  <a:pt x="4273518" y="636807"/>
                  <a:pt x="4244612" y="645469"/>
                  <a:pt x="4103184" y="655438"/>
                </a:cubicBezTo>
                <a:cubicBezTo>
                  <a:pt x="3961756" y="665407"/>
                  <a:pt x="3639788" y="665011"/>
                  <a:pt x="3454972" y="655438"/>
                </a:cubicBezTo>
                <a:cubicBezTo>
                  <a:pt x="3270156" y="645865"/>
                  <a:pt x="3151027" y="641908"/>
                  <a:pt x="2878063" y="655438"/>
                </a:cubicBezTo>
                <a:cubicBezTo>
                  <a:pt x="2605099" y="668968"/>
                  <a:pt x="2619264" y="651074"/>
                  <a:pt x="2443761" y="655438"/>
                </a:cubicBezTo>
                <a:cubicBezTo>
                  <a:pt x="2268258" y="659802"/>
                  <a:pt x="2226031" y="638539"/>
                  <a:pt x="2009458" y="655438"/>
                </a:cubicBezTo>
                <a:cubicBezTo>
                  <a:pt x="1792885" y="672337"/>
                  <a:pt x="1759613" y="676958"/>
                  <a:pt x="1575156" y="655438"/>
                </a:cubicBezTo>
                <a:cubicBezTo>
                  <a:pt x="1390699" y="633918"/>
                  <a:pt x="1185802" y="645209"/>
                  <a:pt x="1069550" y="655438"/>
                </a:cubicBezTo>
                <a:cubicBezTo>
                  <a:pt x="953298" y="665667"/>
                  <a:pt x="460066" y="616912"/>
                  <a:pt x="0" y="655438"/>
                </a:cubicBezTo>
                <a:cubicBezTo>
                  <a:pt x="-24413" y="358022"/>
                  <a:pt x="8924" y="237807"/>
                  <a:pt x="0" y="0"/>
                </a:cubicBezTo>
                <a:close/>
              </a:path>
              <a:path w="7130336" h="655438" stroke="0" extrusionOk="0">
                <a:moveTo>
                  <a:pt x="0" y="0"/>
                </a:moveTo>
                <a:cubicBezTo>
                  <a:pt x="189880" y="-21047"/>
                  <a:pt x="254503" y="-8034"/>
                  <a:pt x="434302" y="0"/>
                </a:cubicBezTo>
                <a:cubicBezTo>
                  <a:pt x="614101" y="8034"/>
                  <a:pt x="705732" y="-21321"/>
                  <a:pt x="868605" y="0"/>
                </a:cubicBezTo>
                <a:cubicBezTo>
                  <a:pt x="1031478" y="21321"/>
                  <a:pt x="1112547" y="9106"/>
                  <a:pt x="1302907" y="0"/>
                </a:cubicBezTo>
                <a:cubicBezTo>
                  <a:pt x="1493267" y="-9106"/>
                  <a:pt x="1663566" y="-629"/>
                  <a:pt x="1879816" y="0"/>
                </a:cubicBezTo>
                <a:cubicBezTo>
                  <a:pt x="2096066" y="629"/>
                  <a:pt x="2143491" y="-4659"/>
                  <a:pt x="2385421" y="0"/>
                </a:cubicBezTo>
                <a:cubicBezTo>
                  <a:pt x="2627352" y="4659"/>
                  <a:pt x="2789474" y="-8922"/>
                  <a:pt x="3033634" y="0"/>
                </a:cubicBezTo>
                <a:cubicBezTo>
                  <a:pt x="3277794" y="8922"/>
                  <a:pt x="3631327" y="37401"/>
                  <a:pt x="3824453" y="0"/>
                </a:cubicBezTo>
                <a:cubicBezTo>
                  <a:pt x="4017579" y="-37401"/>
                  <a:pt x="4274083" y="20278"/>
                  <a:pt x="4401362" y="0"/>
                </a:cubicBezTo>
                <a:cubicBezTo>
                  <a:pt x="4528641" y="-20278"/>
                  <a:pt x="4636366" y="5641"/>
                  <a:pt x="4835664" y="0"/>
                </a:cubicBezTo>
                <a:cubicBezTo>
                  <a:pt x="5034962" y="-5641"/>
                  <a:pt x="5207050" y="22070"/>
                  <a:pt x="5341270" y="0"/>
                </a:cubicBezTo>
                <a:cubicBezTo>
                  <a:pt x="5475490" y="-22070"/>
                  <a:pt x="5762372" y="9702"/>
                  <a:pt x="5989482" y="0"/>
                </a:cubicBezTo>
                <a:cubicBezTo>
                  <a:pt x="6216592" y="-9702"/>
                  <a:pt x="6322684" y="-27645"/>
                  <a:pt x="6566391" y="0"/>
                </a:cubicBezTo>
                <a:cubicBezTo>
                  <a:pt x="6810098" y="27645"/>
                  <a:pt x="6883489" y="-24949"/>
                  <a:pt x="7130336" y="0"/>
                </a:cubicBezTo>
                <a:cubicBezTo>
                  <a:pt x="7123452" y="171468"/>
                  <a:pt x="7117271" y="387885"/>
                  <a:pt x="7130336" y="655438"/>
                </a:cubicBezTo>
                <a:cubicBezTo>
                  <a:pt x="6856973" y="667647"/>
                  <a:pt x="6730166" y="665851"/>
                  <a:pt x="6553427" y="655438"/>
                </a:cubicBezTo>
                <a:cubicBezTo>
                  <a:pt x="6376688" y="645025"/>
                  <a:pt x="6096939" y="674184"/>
                  <a:pt x="5976518" y="655438"/>
                </a:cubicBezTo>
                <a:cubicBezTo>
                  <a:pt x="5856097" y="636692"/>
                  <a:pt x="5729686" y="662980"/>
                  <a:pt x="5542216" y="655438"/>
                </a:cubicBezTo>
                <a:cubicBezTo>
                  <a:pt x="5354746" y="647896"/>
                  <a:pt x="5042114" y="667261"/>
                  <a:pt x="4894003" y="655438"/>
                </a:cubicBezTo>
                <a:cubicBezTo>
                  <a:pt x="4745892" y="643615"/>
                  <a:pt x="4410344" y="682460"/>
                  <a:pt x="4245791" y="655438"/>
                </a:cubicBezTo>
                <a:cubicBezTo>
                  <a:pt x="4081238" y="628416"/>
                  <a:pt x="3957183" y="640558"/>
                  <a:pt x="3740185" y="655438"/>
                </a:cubicBezTo>
                <a:cubicBezTo>
                  <a:pt x="3523187" y="670318"/>
                  <a:pt x="3350585" y="659138"/>
                  <a:pt x="3091973" y="655438"/>
                </a:cubicBezTo>
                <a:cubicBezTo>
                  <a:pt x="2833361" y="651738"/>
                  <a:pt x="2718351" y="638512"/>
                  <a:pt x="2443761" y="655438"/>
                </a:cubicBezTo>
                <a:cubicBezTo>
                  <a:pt x="2169171" y="672364"/>
                  <a:pt x="2028079" y="669626"/>
                  <a:pt x="1652942" y="655438"/>
                </a:cubicBezTo>
                <a:cubicBezTo>
                  <a:pt x="1277805" y="641250"/>
                  <a:pt x="1239466" y="642604"/>
                  <a:pt x="1004729" y="655438"/>
                </a:cubicBezTo>
                <a:cubicBezTo>
                  <a:pt x="769992" y="668272"/>
                  <a:pt x="259703" y="633392"/>
                  <a:pt x="0" y="655438"/>
                </a:cubicBezTo>
                <a:cubicBezTo>
                  <a:pt x="-8271" y="499082"/>
                  <a:pt x="32759" y="24059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icture containing boat&#10;&#10;Description automatically generated">
            <a:extLst>
              <a:ext uri="{FF2B5EF4-FFF2-40B4-BE49-F238E27FC236}">
                <a16:creationId xmlns:a16="http://schemas.microsoft.com/office/drawing/2014/main" id="{86C84FCB-D35D-CE42-A1C2-9F6DBA0F198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61664" y="0"/>
            <a:ext cx="7130336" cy="6858001"/>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9428F696-8C40-4D3A-B3BE-E00FBD6921D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69085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FC7444A-2EAA-499C-A194-0D9BA8D92EB8}"/>
              </a:ext>
            </a:extLst>
          </p:cNvPr>
          <p:cNvSpPr/>
          <p:nvPr/>
        </p:nvSpPr>
        <p:spPr>
          <a:xfrm>
            <a:off x="0" y="5902534"/>
            <a:ext cx="6637106" cy="655438"/>
          </a:xfrm>
          <a:custGeom>
            <a:avLst/>
            <a:gdLst>
              <a:gd name="connsiteX0" fmla="*/ 0 w 6637106"/>
              <a:gd name="connsiteY0" fmla="*/ 0 h 655438"/>
              <a:gd name="connsiteX1" fmla="*/ 464597 w 6637106"/>
              <a:gd name="connsiteY1" fmla="*/ 0 h 655438"/>
              <a:gd name="connsiteX2" fmla="*/ 1128308 w 6637106"/>
              <a:gd name="connsiteY2" fmla="*/ 0 h 655438"/>
              <a:gd name="connsiteX3" fmla="*/ 1725648 w 6637106"/>
              <a:gd name="connsiteY3" fmla="*/ 0 h 655438"/>
              <a:gd name="connsiteX4" fmla="*/ 2190245 w 6637106"/>
              <a:gd name="connsiteY4" fmla="*/ 0 h 655438"/>
              <a:gd name="connsiteX5" fmla="*/ 2986698 w 6637106"/>
              <a:gd name="connsiteY5" fmla="*/ 0 h 655438"/>
              <a:gd name="connsiteX6" fmla="*/ 3584037 w 6637106"/>
              <a:gd name="connsiteY6" fmla="*/ 0 h 655438"/>
              <a:gd name="connsiteX7" fmla="*/ 4181377 w 6637106"/>
              <a:gd name="connsiteY7" fmla="*/ 0 h 655438"/>
              <a:gd name="connsiteX8" fmla="*/ 4778716 w 6637106"/>
              <a:gd name="connsiteY8" fmla="*/ 0 h 655438"/>
              <a:gd name="connsiteX9" fmla="*/ 5442427 w 6637106"/>
              <a:gd name="connsiteY9" fmla="*/ 0 h 655438"/>
              <a:gd name="connsiteX10" fmla="*/ 6637106 w 6637106"/>
              <a:gd name="connsiteY10" fmla="*/ 0 h 655438"/>
              <a:gd name="connsiteX11" fmla="*/ 6637106 w 6637106"/>
              <a:gd name="connsiteY11" fmla="*/ 655438 h 655438"/>
              <a:gd name="connsiteX12" fmla="*/ 6106138 w 6637106"/>
              <a:gd name="connsiteY12" fmla="*/ 655438 h 655438"/>
              <a:gd name="connsiteX13" fmla="*/ 5641540 w 6637106"/>
              <a:gd name="connsiteY13" fmla="*/ 655438 h 655438"/>
              <a:gd name="connsiteX14" fmla="*/ 5044201 w 6637106"/>
              <a:gd name="connsiteY14" fmla="*/ 655438 h 655438"/>
              <a:gd name="connsiteX15" fmla="*/ 4579603 w 6637106"/>
              <a:gd name="connsiteY15" fmla="*/ 655438 h 655438"/>
              <a:gd name="connsiteX16" fmla="*/ 3982264 w 6637106"/>
              <a:gd name="connsiteY16" fmla="*/ 655438 h 655438"/>
              <a:gd name="connsiteX17" fmla="*/ 3318553 w 6637106"/>
              <a:gd name="connsiteY17" fmla="*/ 655438 h 655438"/>
              <a:gd name="connsiteX18" fmla="*/ 2721213 w 6637106"/>
              <a:gd name="connsiteY18" fmla="*/ 655438 h 655438"/>
              <a:gd name="connsiteX19" fmla="*/ 2256616 w 6637106"/>
              <a:gd name="connsiteY19" fmla="*/ 655438 h 655438"/>
              <a:gd name="connsiteX20" fmla="*/ 1592905 w 6637106"/>
              <a:gd name="connsiteY20" fmla="*/ 655438 h 655438"/>
              <a:gd name="connsiteX21" fmla="*/ 995566 w 6637106"/>
              <a:gd name="connsiteY21" fmla="*/ 655438 h 655438"/>
              <a:gd name="connsiteX22" fmla="*/ 0 w 6637106"/>
              <a:gd name="connsiteY22" fmla="*/ 655438 h 655438"/>
              <a:gd name="connsiteX23" fmla="*/ 0 w 6637106"/>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37106" h="655438" fill="none" extrusionOk="0">
                <a:moveTo>
                  <a:pt x="0" y="0"/>
                </a:moveTo>
                <a:cubicBezTo>
                  <a:pt x="176648" y="-16270"/>
                  <a:pt x="289053" y="10942"/>
                  <a:pt x="464597" y="0"/>
                </a:cubicBezTo>
                <a:cubicBezTo>
                  <a:pt x="640141" y="-10942"/>
                  <a:pt x="977176" y="-1892"/>
                  <a:pt x="1128308" y="0"/>
                </a:cubicBezTo>
                <a:cubicBezTo>
                  <a:pt x="1279440" y="1892"/>
                  <a:pt x="1458818" y="-12931"/>
                  <a:pt x="1725648" y="0"/>
                </a:cubicBezTo>
                <a:cubicBezTo>
                  <a:pt x="1992478" y="12931"/>
                  <a:pt x="1966840" y="1025"/>
                  <a:pt x="2190245" y="0"/>
                </a:cubicBezTo>
                <a:cubicBezTo>
                  <a:pt x="2413650" y="-1025"/>
                  <a:pt x="2807018" y="21893"/>
                  <a:pt x="2986698" y="0"/>
                </a:cubicBezTo>
                <a:cubicBezTo>
                  <a:pt x="3166378" y="-21893"/>
                  <a:pt x="3395784" y="-15671"/>
                  <a:pt x="3584037" y="0"/>
                </a:cubicBezTo>
                <a:cubicBezTo>
                  <a:pt x="3772290" y="15671"/>
                  <a:pt x="4004751" y="-1139"/>
                  <a:pt x="4181377" y="0"/>
                </a:cubicBezTo>
                <a:cubicBezTo>
                  <a:pt x="4358003" y="1139"/>
                  <a:pt x="4629786" y="-21333"/>
                  <a:pt x="4778716" y="0"/>
                </a:cubicBezTo>
                <a:cubicBezTo>
                  <a:pt x="4927646" y="21333"/>
                  <a:pt x="5263743" y="-1456"/>
                  <a:pt x="5442427" y="0"/>
                </a:cubicBezTo>
                <a:cubicBezTo>
                  <a:pt x="5621111" y="1456"/>
                  <a:pt x="6223907" y="53777"/>
                  <a:pt x="6637106" y="0"/>
                </a:cubicBezTo>
                <a:cubicBezTo>
                  <a:pt x="6638300" y="290168"/>
                  <a:pt x="6635723" y="496232"/>
                  <a:pt x="6637106" y="655438"/>
                </a:cubicBezTo>
                <a:cubicBezTo>
                  <a:pt x="6387354" y="645536"/>
                  <a:pt x="6368730" y="646098"/>
                  <a:pt x="6106138" y="655438"/>
                </a:cubicBezTo>
                <a:cubicBezTo>
                  <a:pt x="5843546" y="664778"/>
                  <a:pt x="5772002" y="644058"/>
                  <a:pt x="5641540" y="655438"/>
                </a:cubicBezTo>
                <a:cubicBezTo>
                  <a:pt x="5511078" y="666818"/>
                  <a:pt x="5289893" y="639088"/>
                  <a:pt x="5044201" y="655438"/>
                </a:cubicBezTo>
                <a:cubicBezTo>
                  <a:pt x="4798509" y="671788"/>
                  <a:pt x="4800920" y="653513"/>
                  <a:pt x="4579603" y="655438"/>
                </a:cubicBezTo>
                <a:cubicBezTo>
                  <a:pt x="4358286" y="657363"/>
                  <a:pt x="4170986" y="654263"/>
                  <a:pt x="3982264" y="655438"/>
                </a:cubicBezTo>
                <a:cubicBezTo>
                  <a:pt x="3793542" y="656613"/>
                  <a:pt x="3565578" y="647548"/>
                  <a:pt x="3318553" y="655438"/>
                </a:cubicBezTo>
                <a:cubicBezTo>
                  <a:pt x="3071528" y="663328"/>
                  <a:pt x="2992063" y="640014"/>
                  <a:pt x="2721213" y="655438"/>
                </a:cubicBezTo>
                <a:cubicBezTo>
                  <a:pt x="2450363" y="670862"/>
                  <a:pt x="2415087" y="649814"/>
                  <a:pt x="2256616" y="655438"/>
                </a:cubicBezTo>
                <a:cubicBezTo>
                  <a:pt x="2098145" y="661062"/>
                  <a:pt x="1812528" y="661792"/>
                  <a:pt x="1592905" y="655438"/>
                </a:cubicBezTo>
                <a:cubicBezTo>
                  <a:pt x="1373282" y="649084"/>
                  <a:pt x="1123254" y="639635"/>
                  <a:pt x="995566" y="655438"/>
                </a:cubicBezTo>
                <a:cubicBezTo>
                  <a:pt x="867878" y="671241"/>
                  <a:pt x="438966" y="619664"/>
                  <a:pt x="0" y="655438"/>
                </a:cubicBezTo>
                <a:cubicBezTo>
                  <a:pt x="29324" y="336359"/>
                  <a:pt x="-20153" y="180506"/>
                  <a:pt x="0" y="0"/>
                </a:cubicBezTo>
                <a:close/>
              </a:path>
              <a:path w="6637106" h="655438" stroke="0" extrusionOk="0">
                <a:moveTo>
                  <a:pt x="0" y="0"/>
                </a:moveTo>
                <a:cubicBezTo>
                  <a:pt x="113547" y="5495"/>
                  <a:pt x="339438" y="-17724"/>
                  <a:pt x="464597" y="0"/>
                </a:cubicBezTo>
                <a:cubicBezTo>
                  <a:pt x="589756" y="17724"/>
                  <a:pt x="774275" y="-6322"/>
                  <a:pt x="929195" y="0"/>
                </a:cubicBezTo>
                <a:cubicBezTo>
                  <a:pt x="1084115" y="6322"/>
                  <a:pt x="1242806" y="-2924"/>
                  <a:pt x="1393792" y="0"/>
                </a:cubicBezTo>
                <a:cubicBezTo>
                  <a:pt x="1544778" y="2924"/>
                  <a:pt x="1798470" y="-12534"/>
                  <a:pt x="1991132" y="0"/>
                </a:cubicBezTo>
                <a:cubicBezTo>
                  <a:pt x="2183794" y="12534"/>
                  <a:pt x="2353009" y="4343"/>
                  <a:pt x="2522100" y="0"/>
                </a:cubicBezTo>
                <a:cubicBezTo>
                  <a:pt x="2691191" y="-4343"/>
                  <a:pt x="2854111" y="32626"/>
                  <a:pt x="3185811" y="0"/>
                </a:cubicBezTo>
                <a:cubicBezTo>
                  <a:pt x="3517511" y="-32626"/>
                  <a:pt x="3714243" y="-10593"/>
                  <a:pt x="3982264" y="0"/>
                </a:cubicBezTo>
                <a:cubicBezTo>
                  <a:pt x="4250285" y="10593"/>
                  <a:pt x="4332142" y="2554"/>
                  <a:pt x="4579603" y="0"/>
                </a:cubicBezTo>
                <a:cubicBezTo>
                  <a:pt x="4827064" y="-2554"/>
                  <a:pt x="4899056" y="1029"/>
                  <a:pt x="5044201" y="0"/>
                </a:cubicBezTo>
                <a:cubicBezTo>
                  <a:pt x="5189346" y="-1029"/>
                  <a:pt x="5390213" y="-10193"/>
                  <a:pt x="5575169" y="0"/>
                </a:cubicBezTo>
                <a:cubicBezTo>
                  <a:pt x="5760125" y="10193"/>
                  <a:pt x="6324559" y="-42009"/>
                  <a:pt x="6637106" y="0"/>
                </a:cubicBezTo>
                <a:cubicBezTo>
                  <a:pt x="6647937" y="136229"/>
                  <a:pt x="6647933" y="404247"/>
                  <a:pt x="6637106" y="655438"/>
                </a:cubicBezTo>
                <a:cubicBezTo>
                  <a:pt x="6428884" y="652967"/>
                  <a:pt x="6305496" y="654540"/>
                  <a:pt x="6172509" y="655438"/>
                </a:cubicBezTo>
                <a:cubicBezTo>
                  <a:pt x="6039522" y="656336"/>
                  <a:pt x="5854882" y="658836"/>
                  <a:pt x="5707911" y="655438"/>
                </a:cubicBezTo>
                <a:cubicBezTo>
                  <a:pt x="5560940" y="652040"/>
                  <a:pt x="5310628" y="670339"/>
                  <a:pt x="5044201" y="655438"/>
                </a:cubicBezTo>
                <a:cubicBezTo>
                  <a:pt x="4777774" y="640538"/>
                  <a:pt x="4621690" y="681052"/>
                  <a:pt x="4446861" y="655438"/>
                </a:cubicBezTo>
                <a:cubicBezTo>
                  <a:pt x="4272032" y="629824"/>
                  <a:pt x="4075549" y="650006"/>
                  <a:pt x="3982264" y="655438"/>
                </a:cubicBezTo>
                <a:cubicBezTo>
                  <a:pt x="3888979" y="660870"/>
                  <a:pt x="3566052" y="672510"/>
                  <a:pt x="3318553" y="655438"/>
                </a:cubicBezTo>
                <a:cubicBezTo>
                  <a:pt x="3071054" y="638366"/>
                  <a:pt x="2897006" y="634977"/>
                  <a:pt x="2654842" y="655438"/>
                </a:cubicBezTo>
                <a:cubicBezTo>
                  <a:pt x="2412678" y="675899"/>
                  <a:pt x="2271118" y="681923"/>
                  <a:pt x="2123874" y="655438"/>
                </a:cubicBezTo>
                <a:cubicBezTo>
                  <a:pt x="1976630" y="628953"/>
                  <a:pt x="1680966" y="669546"/>
                  <a:pt x="1460163" y="655438"/>
                </a:cubicBezTo>
                <a:cubicBezTo>
                  <a:pt x="1239360" y="641330"/>
                  <a:pt x="1064642" y="686912"/>
                  <a:pt x="796453" y="655438"/>
                </a:cubicBezTo>
                <a:cubicBezTo>
                  <a:pt x="528264" y="623965"/>
                  <a:pt x="388521" y="626347"/>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E972446B-8E73-5B49-9632-9DCACB2171DD}"/>
              </a:ext>
            </a:extLst>
          </p:cNvPr>
          <p:cNvSpPr/>
          <p:nvPr/>
        </p:nvSpPr>
        <p:spPr>
          <a:xfrm>
            <a:off x="620047" y="709186"/>
            <a:ext cx="4040853" cy="241642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6559212-857A-5D4C-8783-35BD6836E0F3}"/>
              </a:ext>
            </a:extLst>
          </p:cNvPr>
          <p:cNvSpPr/>
          <p:nvPr/>
        </p:nvSpPr>
        <p:spPr>
          <a:xfrm>
            <a:off x="620046" y="4221072"/>
            <a:ext cx="4660900" cy="109429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63AC620-697E-E34F-9692-102C1C18CA02}"/>
              </a:ext>
            </a:extLst>
          </p:cNvPr>
          <p:cNvSpPr/>
          <p:nvPr/>
        </p:nvSpPr>
        <p:spPr>
          <a:xfrm>
            <a:off x="824035" y="4383500"/>
            <a:ext cx="3874965" cy="781936"/>
          </a:xfrm>
          <a:prstGeom prst="rect">
            <a:avLst/>
          </a:prstGeom>
        </p:spPr>
        <p:txBody>
          <a:bodyPr wrap="square">
            <a:spAutoFit/>
          </a:bodyPr>
          <a:lstStyle/>
          <a:p>
            <a:r>
              <a:rPr lang="en-GB" sz="2200">
                <a:solidFill>
                  <a:srgbClr val="004A6C"/>
                </a:solidFill>
                <a:latin typeface="Gilroy Bold" pitchFamily="2" charset="77"/>
              </a:rPr>
              <a:t>Do you know any materials that can be recycled?</a:t>
            </a:r>
          </a:p>
        </p:txBody>
      </p:sp>
      <p:sp>
        <p:nvSpPr>
          <p:cNvPr id="15" name="Rectangle 14">
            <a:extLst>
              <a:ext uri="{FF2B5EF4-FFF2-40B4-BE49-F238E27FC236}">
                <a16:creationId xmlns:a16="http://schemas.microsoft.com/office/drawing/2014/main" id="{32018A79-6C0E-7B4C-8325-B8C65500E2AF}"/>
              </a:ext>
            </a:extLst>
          </p:cNvPr>
          <p:cNvSpPr/>
          <p:nvPr/>
        </p:nvSpPr>
        <p:spPr>
          <a:xfrm>
            <a:off x="620047" y="718852"/>
            <a:ext cx="4660900" cy="32241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A9B6240F-581C-2746-B972-55D38192D6F5}"/>
              </a:ext>
            </a:extLst>
          </p:cNvPr>
          <p:cNvSpPr txBox="1"/>
          <p:nvPr/>
        </p:nvSpPr>
        <p:spPr>
          <a:xfrm>
            <a:off x="783700" y="859292"/>
            <a:ext cx="4282075" cy="2800767"/>
          </a:xfrm>
          <a:prstGeom prst="rect">
            <a:avLst/>
          </a:prstGeom>
          <a:noFill/>
        </p:spPr>
        <p:txBody>
          <a:bodyPr wrap="square" rtlCol="0">
            <a:spAutoFit/>
          </a:bodyPr>
          <a:lstStyle/>
          <a:p>
            <a:r>
              <a:rPr lang="en-US" sz="4400" b="1">
                <a:solidFill>
                  <a:srgbClr val="004A6C"/>
                </a:solidFill>
                <a:latin typeface="Gilroy Bold" pitchFamily="2" charset="77"/>
              </a:rPr>
              <a:t>Some of it gets recycled and made into new products.</a:t>
            </a:r>
          </a:p>
        </p:txBody>
      </p:sp>
      <p:pic>
        <p:nvPicPr>
          <p:cNvPr id="7" name="Picture 6" descr="Icon&#10;&#10;Description automatically generated">
            <a:extLst>
              <a:ext uri="{FF2B5EF4-FFF2-40B4-BE49-F238E27FC236}">
                <a16:creationId xmlns:a16="http://schemas.microsoft.com/office/drawing/2014/main" id="{F99E94F8-C049-674D-82FC-EDB7CF7FA5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224640">
            <a:off x="3269660" y="3105152"/>
            <a:ext cx="1268976" cy="1259747"/>
          </a:xfrm>
          <a:prstGeom prst="rect">
            <a:avLst/>
          </a:prstGeom>
        </p:spPr>
      </p:pic>
      <p:pic>
        <p:nvPicPr>
          <p:cNvPr id="19" name="Picture 18" descr="Text&#10;&#10;Description automatically generated with low confidence">
            <a:extLst>
              <a:ext uri="{FF2B5EF4-FFF2-40B4-BE49-F238E27FC236}">
                <a16:creationId xmlns:a16="http://schemas.microsoft.com/office/drawing/2014/main" id="{0971BBDC-5E7B-5649-9FC9-1E1B59925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0377"/>
            <a:ext cx="12192000" cy="6858000"/>
          </a:xfrm>
          <a:prstGeom prst="rect">
            <a:avLst/>
          </a:prstGeom>
        </p:spPr>
      </p:pic>
      <p:pic>
        <p:nvPicPr>
          <p:cNvPr id="21" name="Picture 20" descr="A picture containing indoor, building&#10;&#10;Description automatically generated">
            <a:extLst>
              <a:ext uri="{FF2B5EF4-FFF2-40B4-BE49-F238E27FC236}">
                <a16:creationId xmlns:a16="http://schemas.microsoft.com/office/drawing/2014/main" id="{9A349D53-34C7-C64D-B0B2-D5AF86C2ED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61664" y="-10189"/>
            <a:ext cx="7130336" cy="6858001"/>
          </a:xfrm>
          <a:prstGeom prst="rect">
            <a:avLst/>
          </a:prstGeom>
        </p:spPr>
      </p:pic>
    </p:spTree>
    <p:extLst>
      <p:ext uri="{BB962C8B-B14F-4D97-AF65-F5344CB8AC3E}">
        <p14:creationId xmlns:p14="http://schemas.microsoft.com/office/powerpoint/2010/main" val="1902042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boat&#10;&#10;Description automatically generated">
            <a:extLst>
              <a:ext uri="{FF2B5EF4-FFF2-40B4-BE49-F238E27FC236}">
                <a16:creationId xmlns:a16="http://schemas.microsoft.com/office/drawing/2014/main" id="{5B7EA828-4EB2-9E4D-8F96-53FED542EF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1664" y="0"/>
            <a:ext cx="7130336" cy="6858001"/>
          </a:xfrm>
          <a:prstGeom prst="rect">
            <a:avLst/>
          </a:prstGeom>
        </p:spPr>
      </p:pic>
      <p:pic>
        <p:nvPicPr>
          <p:cNvPr id="6" name="Picture 5" descr="Icon&#10;&#10;Description automatically generated">
            <a:extLst>
              <a:ext uri="{FF2B5EF4-FFF2-40B4-BE49-F238E27FC236}">
                <a16:creationId xmlns:a16="http://schemas.microsoft.com/office/drawing/2014/main" id="{64847B43-65A8-A74B-9689-FC9F91CD14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4299" y="-829047"/>
            <a:ext cx="1498933" cy="1446551"/>
          </a:xfrm>
          <a:prstGeom prst="rect">
            <a:avLst/>
          </a:prstGeom>
        </p:spPr>
      </p:pic>
      <p:sp>
        <p:nvSpPr>
          <p:cNvPr id="20" name="Rectangle 19">
            <a:extLst>
              <a:ext uri="{FF2B5EF4-FFF2-40B4-BE49-F238E27FC236}">
                <a16:creationId xmlns:a16="http://schemas.microsoft.com/office/drawing/2014/main" id="{CE2746B9-518B-4847-ADE7-CCFF9947711C}"/>
              </a:ext>
            </a:extLst>
          </p:cNvPr>
          <p:cNvSpPr/>
          <p:nvPr/>
        </p:nvSpPr>
        <p:spPr>
          <a:xfrm>
            <a:off x="519579" y="4733645"/>
            <a:ext cx="4846540" cy="77970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627899" y="4920463"/>
            <a:ext cx="4433765" cy="430887"/>
          </a:xfrm>
          <a:prstGeom prst="rect">
            <a:avLst/>
          </a:prstGeom>
        </p:spPr>
        <p:txBody>
          <a:bodyPr wrap="square">
            <a:spAutoFit/>
          </a:bodyPr>
          <a:lstStyle/>
          <a:p>
            <a:r>
              <a:rPr lang="en-GB" sz="2200">
                <a:solidFill>
                  <a:srgbClr val="004A6C"/>
                </a:solidFill>
                <a:latin typeface="Gilroy Bold" pitchFamily="2" charset="77"/>
              </a:rPr>
              <a:t>What problem might this cause?</a:t>
            </a:r>
          </a:p>
        </p:txBody>
      </p:sp>
      <p:sp>
        <p:nvSpPr>
          <p:cNvPr id="22" name="Rectangle 21">
            <a:extLst>
              <a:ext uri="{FF2B5EF4-FFF2-40B4-BE49-F238E27FC236}">
                <a16:creationId xmlns:a16="http://schemas.microsoft.com/office/drawing/2014/main" id="{661A6780-2084-4C49-834C-12E412C3C185}"/>
              </a:ext>
            </a:extLst>
          </p:cNvPr>
          <p:cNvSpPr/>
          <p:nvPr/>
        </p:nvSpPr>
        <p:spPr>
          <a:xfrm>
            <a:off x="519580" y="720058"/>
            <a:ext cx="4846540" cy="388220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601406" y="851438"/>
            <a:ext cx="4682887" cy="3477875"/>
          </a:xfrm>
          <a:prstGeom prst="rect">
            <a:avLst/>
          </a:prstGeom>
          <a:noFill/>
        </p:spPr>
        <p:txBody>
          <a:bodyPr wrap="square" rtlCol="0">
            <a:spAutoFit/>
          </a:bodyPr>
          <a:lstStyle/>
          <a:p>
            <a:r>
              <a:rPr lang="en-US" sz="4400" b="1">
                <a:solidFill>
                  <a:srgbClr val="004A6C"/>
                </a:solidFill>
                <a:latin typeface="Gilroy Bold" pitchFamily="2" charset="77"/>
              </a:rPr>
              <a:t>Some of it is burned which produces energy for our homes, like electricity.</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635235">
            <a:off x="4291184" y="3707293"/>
            <a:ext cx="1268976" cy="1259747"/>
          </a:xfrm>
          <a:prstGeom prst="rect">
            <a:avLst/>
          </a:prstGeom>
        </p:spPr>
      </p:pic>
      <p:sp>
        <p:nvSpPr>
          <p:cNvPr id="13" name="Rectangle 12">
            <a:extLst>
              <a:ext uri="{FF2B5EF4-FFF2-40B4-BE49-F238E27FC236}">
                <a16:creationId xmlns:a16="http://schemas.microsoft.com/office/drawing/2014/main" id="{3299457F-5048-4A6D-8742-DFB1F70958E7}"/>
              </a:ext>
            </a:extLst>
          </p:cNvPr>
          <p:cNvSpPr/>
          <p:nvPr/>
        </p:nvSpPr>
        <p:spPr>
          <a:xfrm>
            <a:off x="-1" y="5902534"/>
            <a:ext cx="6729573" cy="655438"/>
          </a:xfrm>
          <a:custGeom>
            <a:avLst/>
            <a:gdLst>
              <a:gd name="connsiteX0" fmla="*/ 0 w 6729573"/>
              <a:gd name="connsiteY0" fmla="*/ 0 h 655438"/>
              <a:gd name="connsiteX1" fmla="*/ 471070 w 6729573"/>
              <a:gd name="connsiteY1" fmla="*/ 0 h 655438"/>
              <a:gd name="connsiteX2" fmla="*/ 1144027 w 6729573"/>
              <a:gd name="connsiteY2" fmla="*/ 0 h 655438"/>
              <a:gd name="connsiteX3" fmla="*/ 1749689 w 6729573"/>
              <a:gd name="connsiteY3" fmla="*/ 0 h 655438"/>
              <a:gd name="connsiteX4" fmla="*/ 2220759 w 6729573"/>
              <a:gd name="connsiteY4" fmla="*/ 0 h 655438"/>
              <a:gd name="connsiteX5" fmla="*/ 3028308 w 6729573"/>
              <a:gd name="connsiteY5" fmla="*/ 0 h 655438"/>
              <a:gd name="connsiteX6" fmla="*/ 3633969 w 6729573"/>
              <a:gd name="connsiteY6" fmla="*/ 0 h 655438"/>
              <a:gd name="connsiteX7" fmla="*/ 4239631 w 6729573"/>
              <a:gd name="connsiteY7" fmla="*/ 0 h 655438"/>
              <a:gd name="connsiteX8" fmla="*/ 4845293 w 6729573"/>
              <a:gd name="connsiteY8" fmla="*/ 0 h 655438"/>
              <a:gd name="connsiteX9" fmla="*/ 5518250 w 6729573"/>
              <a:gd name="connsiteY9" fmla="*/ 0 h 655438"/>
              <a:gd name="connsiteX10" fmla="*/ 6729573 w 6729573"/>
              <a:gd name="connsiteY10" fmla="*/ 0 h 655438"/>
              <a:gd name="connsiteX11" fmla="*/ 6729573 w 6729573"/>
              <a:gd name="connsiteY11" fmla="*/ 655438 h 655438"/>
              <a:gd name="connsiteX12" fmla="*/ 6191207 w 6729573"/>
              <a:gd name="connsiteY12" fmla="*/ 655438 h 655438"/>
              <a:gd name="connsiteX13" fmla="*/ 5720137 w 6729573"/>
              <a:gd name="connsiteY13" fmla="*/ 655438 h 655438"/>
              <a:gd name="connsiteX14" fmla="*/ 5114475 w 6729573"/>
              <a:gd name="connsiteY14" fmla="*/ 655438 h 655438"/>
              <a:gd name="connsiteX15" fmla="*/ 4643405 w 6729573"/>
              <a:gd name="connsiteY15" fmla="*/ 655438 h 655438"/>
              <a:gd name="connsiteX16" fmla="*/ 4037744 w 6729573"/>
              <a:gd name="connsiteY16" fmla="*/ 655438 h 655438"/>
              <a:gd name="connsiteX17" fmla="*/ 3364786 w 6729573"/>
              <a:gd name="connsiteY17" fmla="*/ 655438 h 655438"/>
              <a:gd name="connsiteX18" fmla="*/ 2759125 w 6729573"/>
              <a:gd name="connsiteY18" fmla="*/ 655438 h 655438"/>
              <a:gd name="connsiteX19" fmla="*/ 2288055 w 6729573"/>
              <a:gd name="connsiteY19" fmla="*/ 655438 h 655438"/>
              <a:gd name="connsiteX20" fmla="*/ 1615098 w 6729573"/>
              <a:gd name="connsiteY20" fmla="*/ 655438 h 655438"/>
              <a:gd name="connsiteX21" fmla="*/ 1009436 w 6729573"/>
              <a:gd name="connsiteY21" fmla="*/ 655438 h 655438"/>
              <a:gd name="connsiteX22" fmla="*/ 0 w 6729573"/>
              <a:gd name="connsiteY22" fmla="*/ 655438 h 655438"/>
              <a:gd name="connsiteX23" fmla="*/ 0 w 6729573"/>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29573" h="655438" fill="none" extrusionOk="0">
                <a:moveTo>
                  <a:pt x="0" y="0"/>
                </a:moveTo>
                <a:cubicBezTo>
                  <a:pt x="223572" y="11013"/>
                  <a:pt x="353463" y="1334"/>
                  <a:pt x="471070" y="0"/>
                </a:cubicBezTo>
                <a:cubicBezTo>
                  <a:pt x="588677" y="-1334"/>
                  <a:pt x="901390" y="-9689"/>
                  <a:pt x="1144027" y="0"/>
                </a:cubicBezTo>
                <a:cubicBezTo>
                  <a:pt x="1386664" y="9689"/>
                  <a:pt x="1618323" y="-12389"/>
                  <a:pt x="1749689" y="0"/>
                </a:cubicBezTo>
                <a:cubicBezTo>
                  <a:pt x="1881055" y="12389"/>
                  <a:pt x="2004151" y="11289"/>
                  <a:pt x="2220759" y="0"/>
                </a:cubicBezTo>
                <a:cubicBezTo>
                  <a:pt x="2437367" y="-11289"/>
                  <a:pt x="2809083" y="1187"/>
                  <a:pt x="3028308" y="0"/>
                </a:cubicBezTo>
                <a:cubicBezTo>
                  <a:pt x="3247533" y="-1187"/>
                  <a:pt x="3480195" y="1880"/>
                  <a:pt x="3633969" y="0"/>
                </a:cubicBezTo>
                <a:cubicBezTo>
                  <a:pt x="3787743" y="-1880"/>
                  <a:pt x="4027890" y="27095"/>
                  <a:pt x="4239631" y="0"/>
                </a:cubicBezTo>
                <a:cubicBezTo>
                  <a:pt x="4451372" y="-27095"/>
                  <a:pt x="4583040" y="6498"/>
                  <a:pt x="4845293" y="0"/>
                </a:cubicBezTo>
                <a:cubicBezTo>
                  <a:pt x="5107546" y="-6498"/>
                  <a:pt x="5295625" y="18203"/>
                  <a:pt x="5518250" y="0"/>
                </a:cubicBezTo>
                <a:cubicBezTo>
                  <a:pt x="5740875" y="-18203"/>
                  <a:pt x="6128683" y="-60220"/>
                  <a:pt x="6729573" y="0"/>
                </a:cubicBezTo>
                <a:cubicBezTo>
                  <a:pt x="6730767" y="290168"/>
                  <a:pt x="6728190" y="496232"/>
                  <a:pt x="6729573" y="655438"/>
                </a:cubicBezTo>
                <a:cubicBezTo>
                  <a:pt x="6523366" y="654029"/>
                  <a:pt x="6374172" y="663081"/>
                  <a:pt x="6191207" y="655438"/>
                </a:cubicBezTo>
                <a:cubicBezTo>
                  <a:pt x="6008242" y="647795"/>
                  <a:pt x="5855849" y="634879"/>
                  <a:pt x="5720137" y="655438"/>
                </a:cubicBezTo>
                <a:cubicBezTo>
                  <a:pt x="5584425" y="675998"/>
                  <a:pt x="5360574" y="641908"/>
                  <a:pt x="5114475" y="655438"/>
                </a:cubicBezTo>
                <a:cubicBezTo>
                  <a:pt x="4868376" y="668968"/>
                  <a:pt x="4801566" y="666136"/>
                  <a:pt x="4643405" y="655438"/>
                </a:cubicBezTo>
                <a:cubicBezTo>
                  <a:pt x="4485244" y="644741"/>
                  <a:pt x="4318799" y="630744"/>
                  <a:pt x="4037744" y="655438"/>
                </a:cubicBezTo>
                <a:cubicBezTo>
                  <a:pt x="3756689" y="680132"/>
                  <a:pt x="3672247" y="627989"/>
                  <a:pt x="3364786" y="655438"/>
                </a:cubicBezTo>
                <a:cubicBezTo>
                  <a:pt x="3057325" y="682887"/>
                  <a:pt x="2959703" y="668472"/>
                  <a:pt x="2759125" y="655438"/>
                </a:cubicBezTo>
                <a:cubicBezTo>
                  <a:pt x="2558547" y="642404"/>
                  <a:pt x="2404543" y="653599"/>
                  <a:pt x="2288055" y="655438"/>
                </a:cubicBezTo>
                <a:cubicBezTo>
                  <a:pt x="2171567" y="657278"/>
                  <a:pt x="1927628" y="623303"/>
                  <a:pt x="1615098" y="655438"/>
                </a:cubicBezTo>
                <a:cubicBezTo>
                  <a:pt x="1302568" y="687573"/>
                  <a:pt x="1171930" y="635677"/>
                  <a:pt x="1009436" y="655438"/>
                </a:cubicBezTo>
                <a:cubicBezTo>
                  <a:pt x="846942" y="675199"/>
                  <a:pt x="467151" y="676909"/>
                  <a:pt x="0" y="655438"/>
                </a:cubicBezTo>
                <a:cubicBezTo>
                  <a:pt x="29324" y="336359"/>
                  <a:pt x="-20153" y="180506"/>
                  <a:pt x="0" y="0"/>
                </a:cubicBezTo>
                <a:close/>
              </a:path>
              <a:path w="6729573" h="655438" stroke="0" extrusionOk="0">
                <a:moveTo>
                  <a:pt x="0" y="0"/>
                </a:moveTo>
                <a:cubicBezTo>
                  <a:pt x="105930" y="-2980"/>
                  <a:pt x="273360" y="3457"/>
                  <a:pt x="471070" y="0"/>
                </a:cubicBezTo>
                <a:cubicBezTo>
                  <a:pt x="668780" y="-3457"/>
                  <a:pt x="727420" y="-11542"/>
                  <a:pt x="942140" y="0"/>
                </a:cubicBezTo>
                <a:cubicBezTo>
                  <a:pt x="1156860" y="11542"/>
                  <a:pt x="1211768" y="-2050"/>
                  <a:pt x="1413210" y="0"/>
                </a:cubicBezTo>
                <a:cubicBezTo>
                  <a:pt x="1614652" y="2050"/>
                  <a:pt x="1814894" y="3744"/>
                  <a:pt x="2018872" y="0"/>
                </a:cubicBezTo>
                <a:cubicBezTo>
                  <a:pt x="2222850" y="-3744"/>
                  <a:pt x="2378978" y="25366"/>
                  <a:pt x="2557238" y="0"/>
                </a:cubicBezTo>
                <a:cubicBezTo>
                  <a:pt x="2735498" y="-25366"/>
                  <a:pt x="2990798" y="12823"/>
                  <a:pt x="3230195" y="0"/>
                </a:cubicBezTo>
                <a:cubicBezTo>
                  <a:pt x="3469592" y="-12823"/>
                  <a:pt x="3655117" y="-13395"/>
                  <a:pt x="4037744" y="0"/>
                </a:cubicBezTo>
                <a:cubicBezTo>
                  <a:pt x="4420371" y="13395"/>
                  <a:pt x="4522017" y="23359"/>
                  <a:pt x="4643405" y="0"/>
                </a:cubicBezTo>
                <a:cubicBezTo>
                  <a:pt x="4764793" y="-23359"/>
                  <a:pt x="4990540" y="-370"/>
                  <a:pt x="5114475" y="0"/>
                </a:cubicBezTo>
                <a:cubicBezTo>
                  <a:pt x="5238410" y="370"/>
                  <a:pt x="5516509" y="24339"/>
                  <a:pt x="5652841" y="0"/>
                </a:cubicBezTo>
                <a:cubicBezTo>
                  <a:pt x="5789173" y="-24339"/>
                  <a:pt x="6273565" y="2814"/>
                  <a:pt x="6729573" y="0"/>
                </a:cubicBezTo>
                <a:cubicBezTo>
                  <a:pt x="6740404" y="136229"/>
                  <a:pt x="6740400" y="404247"/>
                  <a:pt x="6729573" y="655438"/>
                </a:cubicBezTo>
                <a:cubicBezTo>
                  <a:pt x="6573121" y="647556"/>
                  <a:pt x="6396353" y="655487"/>
                  <a:pt x="6258503" y="655438"/>
                </a:cubicBezTo>
                <a:cubicBezTo>
                  <a:pt x="6120653" y="655390"/>
                  <a:pt x="5882976" y="665895"/>
                  <a:pt x="5787433" y="655438"/>
                </a:cubicBezTo>
                <a:cubicBezTo>
                  <a:pt x="5691890" y="644982"/>
                  <a:pt x="5298060" y="632912"/>
                  <a:pt x="5114475" y="655438"/>
                </a:cubicBezTo>
                <a:cubicBezTo>
                  <a:pt x="4930890" y="677964"/>
                  <a:pt x="4703562" y="641307"/>
                  <a:pt x="4508814" y="655438"/>
                </a:cubicBezTo>
                <a:cubicBezTo>
                  <a:pt x="4314066" y="669569"/>
                  <a:pt x="4248680" y="669491"/>
                  <a:pt x="4037744" y="655438"/>
                </a:cubicBezTo>
                <a:cubicBezTo>
                  <a:pt x="3826808" y="641386"/>
                  <a:pt x="3632150" y="642833"/>
                  <a:pt x="3364787" y="655438"/>
                </a:cubicBezTo>
                <a:cubicBezTo>
                  <a:pt x="3097424" y="668043"/>
                  <a:pt x="2840731" y="649743"/>
                  <a:pt x="2691829" y="655438"/>
                </a:cubicBezTo>
                <a:cubicBezTo>
                  <a:pt x="2542927" y="661133"/>
                  <a:pt x="2408147" y="681604"/>
                  <a:pt x="2153463" y="655438"/>
                </a:cubicBezTo>
                <a:cubicBezTo>
                  <a:pt x="1898779" y="629272"/>
                  <a:pt x="1654566" y="684823"/>
                  <a:pt x="1480506" y="655438"/>
                </a:cubicBezTo>
                <a:cubicBezTo>
                  <a:pt x="1306446" y="626053"/>
                  <a:pt x="953715" y="646543"/>
                  <a:pt x="807549" y="655438"/>
                </a:cubicBezTo>
                <a:cubicBezTo>
                  <a:pt x="661383" y="664333"/>
                  <a:pt x="174613" y="653662"/>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high angle view of a city&#10;&#10;Description automatically generated with low confidence">
            <a:extLst>
              <a:ext uri="{FF2B5EF4-FFF2-40B4-BE49-F238E27FC236}">
                <a16:creationId xmlns:a16="http://schemas.microsoft.com/office/drawing/2014/main" id="{05C63E00-DB09-8748-AC4C-C5B3B73492B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42111F58-B11A-42FE-A773-3598B99DF8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55489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E2746B9-518B-4847-ADE7-CCFF9947711C}"/>
              </a:ext>
            </a:extLst>
          </p:cNvPr>
          <p:cNvSpPr/>
          <p:nvPr/>
        </p:nvSpPr>
        <p:spPr>
          <a:xfrm>
            <a:off x="620046" y="3332213"/>
            <a:ext cx="4846540" cy="112889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663686" y="3503682"/>
            <a:ext cx="4433765" cy="769441"/>
          </a:xfrm>
          <a:prstGeom prst="rect">
            <a:avLst/>
          </a:prstGeom>
        </p:spPr>
        <p:txBody>
          <a:bodyPr wrap="square">
            <a:spAutoFit/>
          </a:bodyPr>
          <a:lstStyle/>
          <a:p>
            <a:r>
              <a:rPr lang="en-US" sz="2200">
                <a:solidFill>
                  <a:srgbClr val="004A6C"/>
                </a:solidFill>
                <a:latin typeface="Gilroy Bold" pitchFamily="2" charset="77"/>
              </a:rPr>
              <a:t>What do you think might happen to it in the new country?</a:t>
            </a:r>
            <a:endParaRPr lang="en-GB" sz="2200">
              <a:solidFill>
                <a:srgbClr val="004A6C"/>
              </a:solidFill>
              <a:latin typeface="Gilroy Bold" pitchFamily="2" charset="77"/>
            </a:endParaRPr>
          </a:p>
        </p:txBody>
      </p:sp>
      <p:sp>
        <p:nvSpPr>
          <p:cNvPr id="22" name="Rectangle 21">
            <a:extLst>
              <a:ext uri="{FF2B5EF4-FFF2-40B4-BE49-F238E27FC236}">
                <a16:creationId xmlns:a16="http://schemas.microsoft.com/office/drawing/2014/main" id="{661A6780-2084-4C49-834C-12E412C3C185}"/>
              </a:ext>
            </a:extLst>
          </p:cNvPr>
          <p:cNvSpPr/>
          <p:nvPr/>
        </p:nvSpPr>
        <p:spPr>
          <a:xfrm>
            <a:off x="620047" y="718853"/>
            <a:ext cx="4846540" cy="23587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699473" y="857920"/>
            <a:ext cx="4682887" cy="2123658"/>
          </a:xfrm>
          <a:prstGeom prst="rect">
            <a:avLst/>
          </a:prstGeom>
          <a:noFill/>
        </p:spPr>
        <p:txBody>
          <a:bodyPr wrap="square" rtlCol="0">
            <a:spAutoFit/>
          </a:bodyPr>
          <a:lstStyle/>
          <a:p>
            <a:r>
              <a:rPr lang="en-US" sz="4400" b="1">
                <a:solidFill>
                  <a:srgbClr val="004A6C"/>
                </a:solidFill>
                <a:latin typeface="Gilroy Bold" pitchFamily="2" charset="77"/>
              </a:rPr>
              <a:t>Some of it is shipped to other countries.</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635235">
            <a:off x="3906255" y="2402311"/>
            <a:ext cx="1268976" cy="1259747"/>
          </a:xfrm>
          <a:prstGeom prst="rect">
            <a:avLst/>
          </a:prstGeom>
        </p:spPr>
      </p:pic>
      <p:sp>
        <p:nvSpPr>
          <p:cNvPr id="9" name="Rectangle 8">
            <a:extLst>
              <a:ext uri="{FF2B5EF4-FFF2-40B4-BE49-F238E27FC236}">
                <a16:creationId xmlns:a16="http://schemas.microsoft.com/office/drawing/2014/main" id="{ECCDB249-E496-47BD-A0BF-1882FFE010CA}"/>
              </a:ext>
            </a:extLst>
          </p:cNvPr>
          <p:cNvSpPr/>
          <p:nvPr/>
        </p:nvSpPr>
        <p:spPr>
          <a:xfrm>
            <a:off x="0" y="5902534"/>
            <a:ext cx="6647380" cy="655438"/>
          </a:xfrm>
          <a:custGeom>
            <a:avLst/>
            <a:gdLst>
              <a:gd name="connsiteX0" fmla="*/ 0 w 6647380"/>
              <a:gd name="connsiteY0" fmla="*/ 0 h 655438"/>
              <a:gd name="connsiteX1" fmla="*/ 465317 w 6647380"/>
              <a:gd name="connsiteY1" fmla="*/ 0 h 655438"/>
              <a:gd name="connsiteX2" fmla="*/ 1130055 w 6647380"/>
              <a:gd name="connsiteY2" fmla="*/ 0 h 655438"/>
              <a:gd name="connsiteX3" fmla="*/ 1728319 w 6647380"/>
              <a:gd name="connsiteY3" fmla="*/ 0 h 655438"/>
              <a:gd name="connsiteX4" fmla="*/ 2193635 w 6647380"/>
              <a:gd name="connsiteY4" fmla="*/ 0 h 655438"/>
              <a:gd name="connsiteX5" fmla="*/ 2991321 w 6647380"/>
              <a:gd name="connsiteY5" fmla="*/ 0 h 655438"/>
              <a:gd name="connsiteX6" fmla="*/ 3589585 w 6647380"/>
              <a:gd name="connsiteY6" fmla="*/ 0 h 655438"/>
              <a:gd name="connsiteX7" fmla="*/ 4187849 w 6647380"/>
              <a:gd name="connsiteY7" fmla="*/ 0 h 655438"/>
              <a:gd name="connsiteX8" fmla="*/ 4786114 w 6647380"/>
              <a:gd name="connsiteY8" fmla="*/ 0 h 655438"/>
              <a:gd name="connsiteX9" fmla="*/ 5450852 w 6647380"/>
              <a:gd name="connsiteY9" fmla="*/ 0 h 655438"/>
              <a:gd name="connsiteX10" fmla="*/ 6647380 w 6647380"/>
              <a:gd name="connsiteY10" fmla="*/ 0 h 655438"/>
              <a:gd name="connsiteX11" fmla="*/ 6647380 w 6647380"/>
              <a:gd name="connsiteY11" fmla="*/ 655438 h 655438"/>
              <a:gd name="connsiteX12" fmla="*/ 6115590 w 6647380"/>
              <a:gd name="connsiteY12" fmla="*/ 655438 h 655438"/>
              <a:gd name="connsiteX13" fmla="*/ 5650273 w 6647380"/>
              <a:gd name="connsiteY13" fmla="*/ 655438 h 655438"/>
              <a:gd name="connsiteX14" fmla="*/ 5052009 w 6647380"/>
              <a:gd name="connsiteY14" fmla="*/ 655438 h 655438"/>
              <a:gd name="connsiteX15" fmla="*/ 4586692 w 6647380"/>
              <a:gd name="connsiteY15" fmla="*/ 655438 h 655438"/>
              <a:gd name="connsiteX16" fmla="*/ 3988428 w 6647380"/>
              <a:gd name="connsiteY16" fmla="*/ 655438 h 655438"/>
              <a:gd name="connsiteX17" fmla="*/ 3323690 w 6647380"/>
              <a:gd name="connsiteY17" fmla="*/ 655438 h 655438"/>
              <a:gd name="connsiteX18" fmla="*/ 2725426 w 6647380"/>
              <a:gd name="connsiteY18" fmla="*/ 655438 h 655438"/>
              <a:gd name="connsiteX19" fmla="*/ 2260109 w 6647380"/>
              <a:gd name="connsiteY19" fmla="*/ 655438 h 655438"/>
              <a:gd name="connsiteX20" fmla="*/ 1595371 w 6647380"/>
              <a:gd name="connsiteY20" fmla="*/ 655438 h 655438"/>
              <a:gd name="connsiteX21" fmla="*/ 997107 w 6647380"/>
              <a:gd name="connsiteY21" fmla="*/ 655438 h 655438"/>
              <a:gd name="connsiteX22" fmla="*/ 0 w 6647380"/>
              <a:gd name="connsiteY22" fmla="*/ 655438 h 655438"/>
              <a:gd name="connsiteX23" fmla="*/ 0 w 6647380"/>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47380" h="655438" fill="none" extrusionOk="0">
                <a:moveTo>
                  <a:pt x="0" y="0"/>
                </a:moveTo>
                <a:cubicBezTo>
                  <a:pt x="142414" y="1858"/>
                  <a:pt x="325968" y="5053"/>
                  <a:pt x="465317" y="0"/>
                </a:cubicBezTo>
                <a:cubicBezTo>
                  <a:pt x="604666" y="-5053"/>
                  <a:pt x="875906" y="4214"/>
                  <a:pt x="1130055" y="0"/>
                </a:cubicBezTo>
                <a:cubicBezTo>
                  <a:pt x="1384204" y="-4214"/>
                  <a:pt x="1478577" y="21631"/>
                  <a:pt x="1728319" y="0"/>
                </a:cubicBezTo>
                <a:cubicBezTo>
                  <a:pt x="1978061" y="-21631"/>
                  <a:pt x="2052265" y="13185"/>
                  <a:pt x="2193635" y="0"/>
                </a:cubicBezTo>
                <a:cubicBezTo>
                  <a:pt x="2335005" y="-13185"/>
                  <a:pt x="2777345" y="-33998"/>
                  <a:pt x="2991321" y="0"/>
                </a:cubicBezTo>
                <a:cubicBezTo>
                  <a:pt x="3205297" y="33998"/>
                  <a:pt x="3305738" y="27311"/>
                  <a:pt x="3589585" y="0"/>
                </a:cubicBezTo>
                <a:cubicBezTo>
                  <a:pt x="3873432" y="-27311"/>
                  <a:pt x="4012170" y="10308"/>
                  <a:pt x="4187849" y="0"/>
                </a:cubicBezTo>
                <a:cubicBezTo>
                  <a:pt x="4363528" y="-10308"/>
                  <a:pt x="4623200" y="-14777"/>
                  <a:pt x="4786114" y="0"/>
                </a:cubicBezTo>
                <a:cubicBezTo>
                  <a:pt x="4949028" y="14777"/>
                  <a:pt x="5220106" y="27701"/>
                  <a:pt x="5450852" y="0"/>
                </a:cubicBezTo>
                <a:cubicBezTo>
                  <a:pt x="5681598" y="-27701"/>
                  <a:pt x="6165227" y="-36481"/>
                  <a:pt x="6647380" y="0"/>
                </a:cubicBezTo>
                <a:cubicBezTo>
                  <a:pt x="6648574" y="290168"/>
                  <a:pt x="6645997" y="496232"/>
                  <a:pt x="6647380" y="655438"/>
                </a:cubicBezTo>
                <a:cubicBezTo>
                  <a:pt x="6396167" y="667206"/>
                  <a:pt x="6245688" y="656344"/>
                  <a:pt x="6115590" y="655438"/>
                </a:cubicBezTo>
                <a:cubicBezTo>
                  <a:pt x="5985492" y="654533"/>
                  <a:pt x="5807493" y="675499"/>
                  <a:pt x="5650273" y="655438"/>
                </a:cubicBezTo>
                <a:cubicBezTo>
                  <a:pt x="5493053" y="635377"/>
                  <a:pt x="5230550" y="665513"/>
                  <a:pt x="5052009" y="655438"/>
                </a:cubicBezTo>
                <a:cubicBezTo>
                  <a:pt x="4873468" y="645363"/>
                  <a:pt x="4692684" y="666359"/>
                  <a:pt x="4586692" y="655438"/>
                </a:cubicBezTo>
                <a:cubicBezTo>
                  <a:pt x="4480700" y="644517"/>
                  <a:pt x="4213274" y="681318"/>
                  <a:pt x="3988428" y="655438"/>
                </a:cubicBezTo>
                <a:cubicBezTo>
                  <a:pt x="3763582" y="629558"/>
                  <a:pt x="3490116" y="658400"/>
                  <a:pt x="3323690" y="655438"/>
                </a:cubicBezTo>
                <a:cubicBezTo>
                  <a:pt x="3157264" y="652476"/>
                  <a:pt x="2981878" y="670911"/>
                  <a:pt x="2725426" y="655438"/>
                </a:cubicBezTo>
                <a:cubicBezTo>
                  <a:pt x="2468974" y="639965"/>
                  <a:pt x="2401069" y="654825"/>
                  <a:pt x="2260109" y="655438"/>
                </a:cubicBezTo>
                <a:cubicBezTo>
                  <a:pt x="2119149" y="656051"/>
                  <a:pt x="1864540" y="645196"/>
                  <a:pt x="1595371" y="655438"/>
                </a:cubicBezTo>
                <a:cubicBezTo>
                  <a:pt x="1326202" y="665680"/>
                  <a:pt x="1144852" y="684979"/>
                  <a:pt x="997107" y="655438"/>
                </a:cubicBezTo>
                <a:cubicBezTo>
                  <a:pt x="849362" y="625897"/>
                  <a:pt x="311192" y="659604"/>
                  <a:pt x="0" y="655438"/>
                </a:cubicBezTo>
                <a:cubicBezTo>
                  <a:pt x="29324" y="336359"/>
                  <a:pt x="-20153" y="180506"/>
                  <a:pt x="0" y="0"/>
                </a:cubicBezTo>
                <a:close/>
              </a:path>
              <a:path w="6647380" h="655438" stroke="0" extrusionOk="0">
                <a:moveTo>
                  <a:pt x="0" y="0"/>
                </a:moveTo>
                <a:cubicBezTo>
                  <a:pt x="204139" y="-3899"/>
                  <a:pt x="352254" y="-7204"/>
                  <a:pt x="465317" y="0"/>
                </a:cubicBezTo>
                <a:cubicBezTo>
                  <a:pt x="578380" y="7204"/>
                  <a:pt x="772985" y="7657"/>
                  <a:pt x="930633" y="0"/>
                </a:cubicBezTo>
                <a:cubicBezTo>
                  <a:pt x="1088281" y="-7657"/>
                  <a:pt x="1285321" y="19115"/>
                  <a:pt x="1395950" y="0"/>
                </a:cubicBezTo>
                <a:cubicBezTo>
                  <a:pt x="1506579" y="-19115"/>
                  <a:pt x="1715422" y="-11937"/>
                  <a:pt x="1994214" y="0"/>
                </a:cubicBezTo>
                <a:cubicBezTo>
                  <a:pt x="2273006" y="11937"/>
                  <a:pt x="2346221" y="2924"/>
                  <a:pt x="2526004" y="0"/>
                </a:cubicBezTo>
                <a:cubicBezTo>
                  <a:pt x="2705787" y="-2924"/>
                  <a:pt x="3027914" y="-12252"/>
                  <a:pt x="3190742" y="0"/>
                </a:cubicBezTo>
                <a:cubicBezTo>
                  <a:pt x="3353570" y="12252"/>
                  <a:pt x="3794585" y="9093"/>
                  <a:pt x="3988428" y="0"/>
                </a:cubicBezTo>
                <a:cubicBezTo>
                  <a:pt x="4182271" y="-9093"/>
                  <a:pt x="4438233" y="9192"/>
                  <a:pt x="4586692" y="0"/>
                </a:cubicBezTo>
                <a:cubicBezTo>
                  <a:pt x="4735151" y="-9192"/>
                  <a:pt x="4892907" y="1479"/>
                  <a:pt x="5052009" y="0"/>
                </a:cubicBezTo>
                <a:cubicBezTo>
                  <a:pt x="5211111" y="-1479"/>
                  <a:pt x="5422763" y="15322"/>
                  <a:pt x="5583799" y="0"/>
                </a:cubicBezTo>
                <a:cubicBezTo>
                  <a:pt x="5744835" y="-15322"/>
                  <a:pt x="6335139" y="40237"/>
                  <a:pt x="6647380" y="0"/>
                </a:cubicBezTo>
                <a:cubicBezTo>
                  <a:pt x="6658211" y="136229"/>
                  <a:pt x="6658207" y="404247"/>
                  <a:pt x="6647380" y="655438"/>
                </a:cubicBezTo>
                <a:cubicBezTo>
                  <a:pt x="6472408" y="674949"/>
                  <a:pt x="6306697" y="673932"/>
                  <a:pt x="6182063" y="655438"/>
                </a:cubicBezTo>
                <a:cubicBezTo>
                  <a:pt x="6057429" y="636944"/>
                  <a:pt x="5820333" y="646368"/>
                  <a:pt x="5716747" y="655438"/>
                </a:cubicBezTo>
                <a:cubicBezTo>
                  <a:pt x="5613161" y="664508"/>
                  <a:pt x="5292430" y="663850"/>
                  <a:pt x="5052009" y="655438"/>
                </a:cubicBezTo>
                <a:cubicBezTo>
                  <a:pt x="4811588" y="647026"/>
                  <a:pt x="4645290" y="652593"/>
                  <a:pt x="4453745" y="655438"/>
                </a:cubicBezTo>
                <a:cubicBezTo>
                  <a:pt x="4262200" y="658283"/>
                  <a:pt x="4090352" y="662630"/>
                  <a:pt x="3988428" y="655438"/>
                </a:cubicBezTo>
                <a:cubicBezTo>
                  <a:pt x="3886504" y="648246"/>
                  <a:pt x="3627022" y="664094"/>
                  <a:pt x="3323690" y="655438"/>
                </a:cubicBezTo>
                <a:cubicBezTo>
                  <a:pt x="3020358" y="646782"/>
                  <a:pt x="2965161" y="662900"/>
                  <a:pt x="2658952" y="655438"/>
                </a:cubicBezTo>
                <a:cubicBezTo>
                  <a:pt x="2352743" y="647976"/>
                  <a:pt x="2258344" y="678687"/>
                  <a:pt x="2127162" y="655438"/>
                </a:cubicBezTo>
                <a:cubicBezTo>
                  <a:pt x="1995980" y="632190"/>
                  <a:pt x="1752510" y="650373"/>
                  <a:pt x="1462424" y="655438"/>
                </a:cubicBezTo>
                <a:cubicBezTo>
                  <a:pt x="1172338" y="660503"/>
                  <a:pt x="1095353" y="625992"/>
                  <a:pt x="797686" y="655438"/>
                </a:cubicBezTo>
                <a:cubicBezTo>
                  <a:pt x="500019" y="684884"/>
                  <a:pt x="206018" y="690922"/>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picture containing indoor, building&#10;&#10;Description automatically generated">
            <a:extLst>
              <a:ext uri="{FF2B5EF4-FFF2-40B4-BE49-F238E27FC236}">
                <a16:creationId xmlns:a16="http://schemas.microsoft.com/office/drawing/2014/main" id="{69DF61BB-2AFB-014D-B371-AD30B74E477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61664" y="-10189"/>
            <a:ext cx="7130336" cy="6858001"/>
          </a:xfrm>
          <a:prstGeom prst="rect">
            <a:avLst/>
          </a:prstGeom>
        </p:spPr>
      </p:pic>
      <p:pic>
        <p:nvPicPr>
          <p:cNvPr id="3" name="Picture 2" descr="A picture containing text, outdoor object&#10;&#10;Description automatically generated">
            <a:extLst>
              <a:ext uri="{FF2B5EF4-FFF2-40B4-BE49-F238E27FC236}">
                <a16:creationId xmlns:a16="http://schemas.microsoft.com/office/drawing/2014/main" id="{C0538634-0F26-F041-B6EA-399B3269E20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99862" y="-1"/>
            <a:ext cx="7792138" cy="6847813"/>
          </a:xfrm>
          <a:prstGeom prst="rect">
            <a:avLst/>
          </a:prstGeom>
        </p:spPr>
      </p:pic>
      <p:pic>
        <p:nvPicPr>
          <p:cNvPr id="13" name="Picture 12" descr="Text&#10;&#10;Description automatically generated with low confidence">
            <a:extLst>
              <a:ext uri="{FF2B5EF4-FFF2-40B4-BE49-F238E27FC236}">
                <a16:creationId xmlns:a16="http://schemas.microsoft.com/office/drawing/2014/main" id="{74B42B15-8F39-1841-93FD-0F20ABAD61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20377"/>
            <a:ext cx="12192000" cy="6858000"/>
          </a:xfrm>
          <a:prstGeom prst="rect">
            <a:avLst/>
          </a:prstGeom>
        </p:spPr>
      </p:pic>
    </p:spTree>
    <p:extLst>
      <p:ext uri="{BB962C8B-B14F-4D97-AF65-F5344CB8AC3E}">
        <p14:creationId xmlns:p14="http://schemas.microsoft.com/office/powerpoint/2010/main" val="2582016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E2746B9-518B-4847-ADE7-CCFF9947711C}"/>
              </a:ext>
            </a:extLst>
          </p:cNvPr>
          <p:cNvSpPr/>
          <p:nvPr/>
        </p:nvSpPr>
        <p:spPr>
          <a:xfrm>
            <a:off x="469977" y="4138187"/>
            <a:ext cx="4846540" cy="6419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99ACDB-46C8-DB47-8EF8-59C9737D7B81}"/>
              </a:ext>
            </a:extLst>
          </p:cNvPr>
          <p:cNvSpPr/>
          <p:nvPr/>
        </p:nvSpPr>
        <p:spPr>
          <a:xfrm>
            <a:off x="723315" y="4230746"/>
            <a:ext cx="4141665" cy="430887"/>
          </a:xfrm>
          <a:prstGeom prst="rect">
            <a:avLst/>
          </a:prstGeom>
        </p:spPr>
        <p:txBody>
          <a:bodyPr wrap="square">
            <a:spAutoFit/>
          </a:bodyPr>
          <a:lstStyle/>
          <a:p>
            <a:r>
              <a:rPr lang="en-GB" sz="2200">
                <a:solidFill>
                  <a:srgbClr val="004A6C"/>
                </a:solidFill>
                <a:latin typeface="Gilroy Bold" pitchFamily="2" charset="77"/>
              </a:rPr>
              <a:t>How does this make you feel?</a:t>
            </a:r>
          </a:p>
        </p:txBody>
      </p:sp>
      <p:sp>
        <p:nvSpPr>
          <p:cNvPr id="22" name="Rectangle 21">
            <a:extLst>
              <a:ext uri="{FF2B5EF4-FFF2-40B4-BE49-F238E27FC236}">
                <a16:creationId xmlns:a16="http://schemas.microsoft.com/office/drawing/2014/main" id="{661A6780-2084-4C49-834C-12E412C3C185}"/>
              </a:ext>
            </a:extLst>
          </p:cNvPr>
          <p:cNvSpPr/>
          <p:nvPr/>
        </p:nvSpPr>
        <p:spPr>
          <a:xfrm>
            <a:off x="469977" y="682351"/>
            <a:ext cx="4846540" cy="337307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8D1ED2-92A8-B246-B777-3B642A6C6EFF}"/>
              </a:ext>
            </a:extLst>
          </p:cNvPr>
          <p:cNvSpPr txBox="1"/>
          <p:nvPr/>
        </p:nvSpPr>
        <p:spPr>
          <a:xfrm>
            <a:off x="622596" y="643657"/>
            <a:ext cx="4343104" cy="3477875"/>
          </a:xfrm>
          <a:prstGeom prst="rect">
            <a:avLst/>
          </a:prstGeom>
          <a:noFill/>
        </p:spPr>
        <p:txBody>
          <a:bodyPr wrap="square" rtlCol="0">
            <a:spAutoFit/>
          </a:bodyPr>
          <a:lstStyle/>
          <a:p>
            <a:r>
              <a:rPr lang="en-US" sz="4400" b="1">
                <a:solidFill>
                  <a:srgbClr val="004A6C"/>
                </a:solidFill>
                <a:latin typeface="Gilroy Bold" pitchFamily="2" charset="77"/>
              </a:rPr>
              <a:t>But… sometimes rubbish ends up in rivers and then the ocean.</a:t>
            </a:r>
          </a:p>
        </p:txBody>
      </p:sp>
      <p:pic>
        <p:nvPicPr>
          <p:cNvPr id="24" name="Picture 23" descr="Icon&#10;&#10;Description automatically generated">
            <a:extLst>
              <a:ext uri="{FF2B5EF4-FFF2-40B4-BE49-F238E27FC236}">
                <a16:creationId xmlns:a16="http://schemas.microsoft.com/office/drawing/2014/main" id="{73D6108E-77D5-8340-ABD5-AC35D000B2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635235">
            <a:off x="4230491" y="3291289"/>
            <a:ext cx="1268976" cy="1259747"/>
          </a:xfrm>
          <a:prstGeom prst="rect">
            <a:avLst/>
          </a:prstGeom>
        </p:spPr>
      </p:pic>
      <p:pic>
        <p:nvPicPr>
          <p:cNvPr id="25" name="Picture 24">
            <a:extLst>
              <a:ext uri="{FF2B5EF4-FFF2-40B4-BE49-F238E27FC236}">
                <a16:creationId xmlns:a16="http://schemas.microsoft.com/office/drawing/2014/main" id="{B959E235-232C-8943-928C-5C4CDE8E15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615914">
            <a:off x="4600542" y="9072530"/>
            <a:ext cx="1764810" cy="1739866"/>
          </a:xfrm>
          <a:prstGeom prst="rect">
            <a:avLst/>
          </a:prstGeom>
        </p:spPr>
      </p:pic>
      <p:sp>
        <p:nvSpPr>
          <p:cNvPr id="10" name="Rectangle 9">
            <a:extLst>
              <a:ext uri="{FF2B5EF4-FFF2-40B4-BE49-F238E27FC236}">
                <a16:creationId xmlns:a16="http://schemas.microsoft.com/office/drawing/2014/main" id="{396E11A5-2279-42ED-991C-9E66E92B4A46}"/>
              </a:ext>
            </a:extLst>
          </p:cNvPr>
          <p:cNvSpPr/>
          <p:nvPr/>
        </p:nvSpPr>
        <p:spPr>
          <a:xfrm>
            <a:off x="-1" y="5902534"/>
            <a:ext cx="7366571" cy="655438"/>
          </a:xfrm>
          <a:custGeom>
            <a:avLst/>
            <a:gdLst>
              <a:gd name="connsiteX0" fmla="*/ 0 w 7366571"/>
              <a:gd name="connsiteY0" fmla="*/ 0 h 655438"/>
              <a:gd name="connsiteX1" fmla="*/ 669688 w 7366571"/>
              <a:gd name="connsiteY1" fmla="*/ 0 h 655438"/>
              <a:gd name="connsiteX2" fmla="*/ 1118379 w 7366571"/>
              <a:gd name="connsiteY2" fmla="*/ 0 h 655438"/>
              <a:gd name="connsiteX3" fmla="*/ 1935399 w 7366571"/>
              <a:gd name="connsiteY3" fmla="*/ 0 h 655438"/>
              <a:gd name="connsiteX4" fmla="*/ 2531422 w 7366571"/>
              <a:gd name="connsiteY4" fmla="*/ 0 h 655438"/>
              <a:gd name="connsiteX5" fmla="*/ 3127444 w 7366571"/>
              <a:gd name="connsiteY5" fmla="*/ 0 h 655438"/>
              <a:gd name="connsiteX6" fmla="*/ 3723467 w 7366571"/>
              <a:gd name="connsiteY6" fmla="*/ 0 h 655438"/>
              <a:gd name="connsiteX7" fmla="*/ 4393155 w 7366571"/>
              <a:gd name="connsiteY7" fmla="*/ 0 h 655438"/>
              <a:gd name="connsiteX8" fmla="*/ 5136509 w 7366571"/>
              <a:gd name="connsiteY8" fmla="*/ 0 h 655438"/>
              <a:gd name="connsiteX9" fmla="*/ 5879863 w 7366571"/>
              <a:gd name="connsiteY9" fmla="*/ 0 h 655438"/>
              <a:gd name="connsiteX10" fmla="*/ 6696883 w 7366571"/>
              <a:gd name="connsiteY10" fmla="*/ 0 h 655438"/>
              <a:gd name="connsiteX11" fmla="*/ 7366571 w 7366571"/>
              <a:gd name="connsiteY11" fmla="*/ 0 h 655438"/>
              <a:gd name="connsiteX12" fmla="*/ 7366571 w 7366571"/>
              <a:gd name="connsiteY12" fmla="*/ 655438 h 655438"/>
              <a:gd name="connsiteX13" fmla="*/ 6549551 w 7366571"/>
              <a:gd name="connsiteY13" fmla="*/ 655438 h 655438"/>
              <a:gd name="connsiteX14" fmla="*/ 5953529 w 7366571"/>
              <a:gd name="connsiteY14" fmla="*/ 655438 h 655438"/>
              <a:gd name="connsiteX15" fmla="*/ 5283840 w 7366571"/>
              <a:gd name="connsiteY15" fmla="*/ 655438 h 655438"/>
              <a:gd name="connsiteX16" fmla="*/ 4687818 w 7366571"/>
              <a:gd name="connsiteY16" fmla="*/ 655438 h 655438"/>
              <a:gd name="connsiteX17" fmla="*/ 4239127 w 7366571"/>
              <a:gd name="connsiteY17" fmla="*/ 655438 h 655438"/>
              <a:gd name="connsiteX18" fmla="*/ 3569438 w 7366571"/>
              <a:gd name="connsiteY18" fmla="*/ 655438 h 655438"/>
              <a:gd name="connsiteX19" fmla="*/ 2973416 w 7366571"/>
              <a:gd name="connsiteY19" fmla="*/ 655438 h 655438"/>
              <a:gd name="connsiteX20" fmla="*/ 2524725 w 7366571"/>
              <a:gd name="connsiteY20" fmla="*/ 655438 h 655438"/>
              <a:gd name="connsiteX21" fmla="*/ 2076034 w 7366571"/>
              <a:gd name="connsiteY21" fmla="*/ 655438 h 655438"/>
              <a:gd name="connsiteX22" fmla="*/ 1627343 w 7366571"/>
              <a:gd name="connsiteY22" fmla="*/ 655438 h 655438"/>
              <a:gd name="connsiteX23" fmla="*/ 1104986 w 7366571"/>
              <a:gd name="connsiteY23" fmla="*/ 655438 h 655438"/>
              <a:gd name="connsiteX24" fmla="*/ 0 w 7366571"/>
              <a:gd name="connsiteY24" fmla="*/ 655438 h 655438"/>
              <a:gd name="connsiteX25" fmla="*/ 0 w 7366571"/>
              <a:gd name="connsiteY25"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66571" h="655438" fill="none" extrusionOk="0">
                <a:moveTo>
                  <a:pt x="0" y="0"/>
                </a:moveTo>
                <a:cubicBezTo>
                  <a:pt x="292064" y="820"/>
                  <a:pt x="426238" y="-21261"/>
                  <a:pt x="669688" y="0"/>
                </a:cubicBezTo>
                <a:cubicBezTo>
                  <a:pt x="913138" y="21261"/>
                  <a:pt x="966722" y="20805"/>
                  <a:pt x="1118379" y="0"/>
                </a:cubicBezTo>
                <a:cubicBezTo>
                  <a:pt x="1270036" y="-20805"/>
                  <a:pt x="1603828" y="23262"/>
                  <a:pt x="1935399" y="0"/>
                </a:cubicBezTo>
                <a:cubicBezTo>
                  <a:pt x="2266970" y="-23262"/>
                  <a:pt x="2349872" y="8076"/>
                  <a:pt x="2531422" y="0"/>
                </a:cubicBezTo>
                <a:cubicBezTo>
                  <a:pt x="2712972" y="-8076"/>
                  <a:pt x="2831478" y="5356"/>
                  <a:pt x="3127444" y="0"/>
                </a:cubicBezTo>
                <a:cubicBezTo>
                  <a:pt x="3423410" y="-5356"/>
                  <a:pt x="3460431" y="11432"/>
                  <a:pt x="3723467" y="0"/>
                </a:cubicBezTo>
                <a:cubicBezTo>
                  <a:pt x="3986503" y="-11432"/>
                  <a:pt x="4207105" y="27667"/>
                  <a:pt x="4393155" y="0"/>
                </a:cubicBezTo>
                <a:cubicBezTo>
                  <a:pt x="4579205" y="-27667"/>
                  <a:pt x="4799611" y="-29333"/>
                  <a:pt x="5136509" y="0"/>
                </a:cubicBezTo>
                <a:cubicBezTo>
                  <a:pt x="5473407" y="29333"/>
                  <a:pt x="5725573" y="21348"/>
                  <a:pt x="5879863" y="0"/>
                </a:cubicBezTo>
                <a:cubicBezTo>
                  <a:pt x="6034153" y="-21348"/>
                  <a:pt x="6327683" y="-26342"/>
                  <a:pt x="6696883" y="0"/>
                </a:cubicBezTo>
                <a:cubicBezTo>
                  <a:pt x="7066083" y="26342"/>
                  <a:pt x="7040289" y="28866"/>
                  <a:pt x="7366571" y="0"/>
                </a:cubicBezTo>
                <a:cubicBezTo>
                  <a:pt x="7333874" y="214300"/>
                  <a:pt x="7359368" y="353480"/>
                  <a:pt x="7366571" y="655438"/>
                </a:cubicBezTo>
                <a:cubicBezTo>
                  <a:pt x="7056211" y="679813"/>
                  <a:pt x="6734384" y="660483"/>
                  <a:pt x="6549551" y="655438"/>
                </a:cubicBezTo>
                <a:cubicBezTo>
                  <a:pt x="6364718" y="650393"/>
                  <a:pt x="6190048" y="646687"/>
                  <a:pt x="5953529" y="655438"/>
                </a:cubicBezTo>
                <a:cubicBezTo>
                  <a:pt x="5717010" y="664189"/>
                  <a:pt x="5418888" y="673523"/>
                  <a:pt x="5283840" y="655438"/>
                </a:cubicBezTo>
                <a:cubicBezTo>
                  <a:pt x="5148792" y="637353"/>
                  <a:pt x="4816784" y="646196"/>
                  <a:pt x="4687818" y="655438"/>
                </a:cubicBezTo>
                <a:cubicBezTo>
                  <a:pt x="4558852" y="664680"/>
                  <a:pt x="4399620" y="636302"/>
                  <a:pt x="4239127" y="655438"/>
                </a:cubicBezTo>
                <a:cubicBezTo>
                  <a:pt x="4078634" y="674574"/>
                  <a:pt x="3764973" y="624805"/>
                  <a:pt x="3569438" y="655438"/>
                </a:cubicBezTo>
                <a:cubicBezTo>
                  <a:pt x="3373903" y="686071"/>
                  <a:pt x="3121095" y="650860"/>
                  <a:pt x="2973416" y="655438"/>
                </a:cubicBezTo>
                <a:cubicBezTo>
                  <a:pt x="2825737" y="660016"/>
                  <a:pt x="2724926" y="665785"/>
                  <a:pt x="2524725" y="655438"/>
                </a:cubicBezTo>
                <a:cubicBezTo>
                  <a:pt x="2324524" y="645091"/>
                  <a:pt x="2203175" y="649103"/>
                  <a:pt x="2076034" y="655438"/>
                </a:cubicBezTo>
                <a:cubicBezTo>
                  <a:pt x="1948893" y="661773"/>
                  <a:pt x="1725309" y="643829"/>
                  <a:pt x="1627343" y="655438"/>
                </a:cubicBezTo>
                <a:cubicBezTo>
                  <a:pt x="1529377" y="667047"/>
                  <a:pt x="1310287" y="641881"/>
                  <a:pt x="1104986" y="655438"/>
                </a:cubicBezTo>
                <a:cubicBezTo>
                  <a:pt x="899685" y="668995"/>
                  <a:pt x="528964" y="645621"/>
                  <a:pt x="0" y="655438"/>
                </a:cubicBezTo>
                <a:cubicBezTo>
                  <a:pt x="-24413" y="358022"/>
                  <a:pt x="8924" y="237807"/>
                  <a:pt x="0" y="0"/>
                </a:cubicBezTo>
                <a:close/>
              </a:path>
              <a:path w="7366571" h="655438" stroke="0" extrusionOk="0">
                <a:moveTo>
                  <a:pt x="0" y="0"/>
                </a:moveTo>
                <a:cubicBezTo>
                  <a:pt x="112366" y="12287"/>
                  <a:pt x="253032" y="15070"/>
                  <a:pt x="448691" y="0"/>
                </a:cubicBezTo>
                <a:cubicBezTo>
                  <a:pt x="644350" y="-15070"/>
                  <a:pt x="674091" y="-7100"/>
                  <a:pt x="897382" y="0"/>
                </a:cubicBezTo>
                <a:cubicBezTo>
                  <a:pt x="1120673" y="7100"/>
                  <a:pt x="1137070" y="-1404"/>
                  <a:pt x="1346073" y="0"/>
                </a:cubicBezTo>
                <a:cubicBezTo>
                  <a:pt x="1555076" y="1404"/>
                  <a:pt x="1668601" y="17242"/>
                  <a:pt x="1942096" y="0"/>
                </a:cubicBezTo>
                <a:cubicBezTo>
                  <a:pt x="2215591" y="-17242"/>
                  <a:pt x="2298900" y="16070"/>
                  <a:pt x="2464453" y="0"/>
                </a:cubicBezTo>
                <a:cubicBezTo>
                  <a:pt x="2630006" y="-16070"/>
                  <a:pt x="2984990" y="27184"/>
                  <a:pt x="3134141" y="0"/>
                </a:cubicBezTo>
                <a:cubicBezTo>
                  <a:pt x="3283292" y="-27184"/>
                  <a:pt x="3554797" y="25963"/>
                  <a:pt x="3951161" y="0"/>
                </a:cubicBezTo>
                <a:cubicBezTo>
                  <a:pt x="4347525" y="-25963"/>
                  <a:pt x="4338284" y="2024"/>
                  <a:pt x="4547183" y="0"/>
                </a:cubicBezTo>
                <a:cubicBezTo>
                  <a:pt x="4756082" y="-2024"/>
                  <a:pt x="4806548" y="8720"/>
                  <a:pt x="4995875" y="0"/>
                </a:cubicBezTo>
                <a:cubicBezTo>
                  <a:pt x="5185202" y="-8720"/>
                  <a:pt x="5393699" y="16789"/>
                  <a:pt x="5518231" y="0"/>
                </a:cubicBezTo>
                <a:cubicBezTo>
                  <a:pt x="5642763" y="-16789"/>
                  <a:pt x="5998748" y="-21073"/>
                  <a:pt x="6187920" y="0"/>
                </a:cubicBezTo>
                <a:cubicBezTo>
                  <a:pt x="6377092" y="21073"/>
                  <a:pt x="6621260" y="6789"/>
                  <a:pt x="6783942" y="0"/>
                </a:cubicBezTo>
                <a:cubicBezTo>
                  <a:pt x="6946624" y="-6789"/>
                  <a:pt x="7185523" y="27707"/>
                  <a:pt x="7366571" y="0"/>
                </a:cubicBezTo>
                <a:cubicBezTo>
                  <a:pt x="7359687" y="171468"/>
                  <a:pt x="7353506" y="387885"/>
                  <a:pt x="7366571" y="655438"/>
                </a:cubicBezTo>
                <a:cubicBezTo>
                  <a:pt x="7184964" y="677349"/>
                  <a:pt x="7000871" y="637370"/>
                  <a:pt x="6770548" y="655438"/>
                </a:cubicBezTo>
                <a:cubicBezTo>
                  <a:pt x="6540225" y="673506"/>
                  <a:pt x="6463893" y="682557"/>
                  <a:pt x="6174526" y="655438"/>
                </a:cubicBezTo>
                <a:cubicBezTo>
                  <a:pt x="5885159" y="628319"/>
                  <a:pt x="5835352" y="651829"/>
                  <a:pt x="5725835" y="655438"/>
                </a:cubicBezTo>
                <a:cubicBezTo>
                  <a:pt x="5616318" y="659047"/>
                  <a:pt x="5249220" y="683150"/>
                  <a:pt x="5056146" y="655438"/>
                </a:cubicBezTo>
                <a:cubicBezTo>
                  <a:pt x="4863072" y="627726"/>
                  <a:pt x="4665949" y="623093"/>
                  <a:pt x="4386458" y="655438"/>
                </a:cubicBezTo>
                <a:cubicBezTo>
                  <a:pt x="4106967" y="687783"/>
                  <a:pt x="4076281" y="653514"/>
                  <a:pt x="3864101" y="655438"/>
                </a:cubicBezTo>
                <a:cubicBezTo>
                  <a:pt x="3651921" y="657362"/>
                  <a:pt x="3483025" y="628751"/>
                  <a:pt x="3194413" y="655438"/>
                </a:cubicBezTo>
                <a:cubicBezTo>
                  <a:pt x="2905801" y="682125"/>
                  <a:pt x="2799093" y="680391"/>
                  <a:pt x="2524725" y="655438"/>
                </a:cubicBezTo>
                <a:cubicBezTo>
                  <a:pt x="2250357" y="630485"/>
                  <a:pt x="2098400" y="629763"/>
                  <a:pt x="1707705" y="655438"/>
                </a:cubicBezTo>
                <a:cubicBezTo>
                  <a:pt x="1317010" y="681113"/>
                  <a:pt x="1314773" y="634970"/>
                  <a:pt x="1038017" y="655438"/>
                </a:cubicBezTo>
                <a:cubicBezTo>
                  <a:pt x="761261" y="675906"/>
                  <a:pt x="458288" y="664796"/>
                  <a:pt x="0" y="655438"/>
                </a:cubicBezTo>
                <a:cubicBezTo>
                  <a:pt x="-8271" y="499082"/>
                  <a:pt x="32759" y="24059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icture containing arch&#10;&#10;Description automatically generated">
            <a:extLst>
              <a:ext uri="{FF2B5EF4-FFF2-40B4-BE49-F238E27FC236}">
                <a16:creationId xmlns:a16="http://schemas.microsoft.com/office/drawing/2014/main" id="{5E025DBA-6287-E74F-9AA7-B0961419B81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02793" y="1"/>
            <a:ext cx="7189208"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6D92F2C1-1748-49C9-B01D-51ABF93637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99644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FB9D79-E3BA-4F63-80CE-63BAD07BAA45}">
  <ds:schemaRefs>
    <ds:schemaRef ds:uri="http://schemas.microsoft.com/office/2006/metadata/properties"/>
    <ds:schemaRef ds:uri="http://purl.org/dc/elements/1.1/"/>
    <ds:schemaRef ds:uri="http://schemas.microsoft.com/office/infopath/2007/PartnerControls"/>
    <ds:schemaRef ds:uri="http://purl.org/dc/terms/"/>
    <ds:schemaRef ds:uri="http://schemas.openxmlformats.org/package/2006/metadata/core-properties"/>
    <ds:schemaRef ds:uri="764ce334-4dea-4cda-96fd-5a46cc3154a2"/>
    <ds:schemaRef ds:uri="http://schemas.microsoft.com/office/2006/documentManagement/types"/>
    <ds:schemaRef ds:uri="edf7c51f-8958-4cb5-b692-975806f17f35"/>
    <ds:schemaRef ds:uri="http://www.w3.org/XML/1998/namespace"/>
    <ds:schemaRef ds:uri="http://purl.org/dc/dcmitype/"/>
  </ds:schemaRefs>
</ds:datastoreItem>
</file>

<file path=customXml/itemProps2.xml><?xml version="1.0" encoding="utf-8"?>
<ds:datastoreItem xmlns:ds="http://schemas.openxmlformats.org/officeDocument/2006/customXml" ds:itemID="{4144B031-274F-4178-B903-690606A1B0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TotalTime>
  <Words>1176</Words>
  <Application>Microsoft Office PowerPoint</Application>
  <PresentationFormat>Widescreen</PresentationFormat>
  <Paragraphs>173</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1</cp:revision>
  <dcterms:created xsi:type="dcterms:W3CDTF">2021-08-19T08:20:23Z</dcterms:created>
  <dcterms:modified xsi:type="dcterms:W3CDTF">2024-09-18T11:14:10Z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