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40"/>
  </p:notesMasterIdLst>
  <p:sldIdLst>
    <p:sldId id="256" r:id="rId5"/>
    <p:sldId id="330" r:id="rId6"/>
    <p:sldId id="258" r:id="rId7"/>
    <p:sldId id="308" r:id="rId8"/>
    <p:sldId id="278" r:id="rId9"/>
    <p:sldId id="276" r:id="rId10"/>
    <p:sldId id="293" r:id="rId11"/>
    <p:sldId id="294" r:id="rId12"/>
    <p:sldId id="309" r:id="rId13"/>
    <p:sldId id="310" r:id="rId14"/>
    <p:sldId id="311" r:id="rId15"/>
    <p:sldId id="316" r:id="rId16"/>
    <p:sldId id="313" r:id="rId17"/>
    <p:sldId id="314" r:id="rId18"/>
    <p:sldId id="315" r:id="rId19"/>
    <p:sldId id="312" r:id="rId20"/>
    <p:sldId id="317" r:id="rId21"/>
    <p:sldId id="318" r:id="rId22"/>
    <p:sldId id="319" r:id="rId23"/>
    <p:sldId id="320" r:id="rId24"/>
    <p:sldId id="321" r:id="rId25"/>
    <p:sldId id="322" r:id="rId26"/>
    <p:sldId id="323" r:id="rId27"/>
    <p:sldId id="324" r:id="rId28"/>
    <p:sldId id="325" r:id="rId29"/>
    <p:sldId id="326" r:id="rId30"/>
    <p:sldId id="327" r:id="rId31"/>
    <p:sldId id="331" r:id="rId32"/>
    <p:sldId id="305" r:id="rId33"/>
    <p:sldId id="329" r:id="rId34"/>
    <p:sldId id="307" r:id="rId35"/>
    <p:sldId id="257" r:id="rId36"/>
    <p:sldId id="274" r:id="rId37"/>
    <p:sldId id="333" r:id="rId38"/>
    <p:sldId id="328"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rah Duffy" initials="SD" lastIdx="29" clrIdx="0">
    <p:extLst>
      <p:ext uri="{19B8F6BF-5375-455C-9EA6-DF929625EA0E}">
        <p15:presenceInfo xmlns:p15="http://schemas.microsoft.com/office/powerpoint/2012/main" userId="S::sarah@commonseas.com::ca92ddb4-4620-4127-97b1-8232d187080b" providerId="AD"/>
      </p:ext>
    </p:extLst>
  </p:cmAuthor>
  <p:cmAuthor id="2" name="Becky Root" initials="BR" lastIdx="5" clrIdx="1">
    <p:extLst>
      <p:ext uri="{19B8F6BF-5375-455C-9EA6-DF929625EA0E}">
        <p15:presenceInfo xmlns:p15="http://schemas.microsoft.com/office/powerpoint/2012/main" userId="S::becky@commonseas.com::aae79a8e-4f34-44f0-938a-d9bdbc43ff7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4A6C"/>
    <a:srgbClr val="072742"/>
    <a:srgbClr val="F9F6ED"/>
    <a:srgbClr val="0090D4"/>
    <a:srgbClr val="FAB546"/>
    <a:srgbClr val="44BDA9"/>
    <a:srgbClr val="EA502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949FE99-8576-45BD-9F9A-3AEAAA8FD58B}" v="1" dt="2024-09-18T11:15:33.52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465"/>
    <p:restoredTop sz="96263"/>
  </p:normalViewPr>
  <p:slideViewPr>
    <p:cSldViewPr snapToGrid="0">
      <p:cViewPr varScale="1">
        <p:scale>
          <a:sx n="74" d="100"/>
          <a:sy n="74" d="100"/>
        </p:scale>
        <p:origin x="552"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presProps" Target="presProps.xml"/><Relationship Id="rId47"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microsoft.com/office/2016/11/relationships/changesInfo" Target="changesInfos/changesInfo1.xml"/><Relationship Id="rId20" Type="http://schemas.openxmlformats.org/officeDocument/2006/relationships/slide" Target="slides/slide16.xml"/><Relationship Id="rId41"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h Duffy" userId="ca92ddb4-4620-4127-97b1-8232d187080b" providerId="ADAL" clId="{759B810D-EC1B-4AB5-88B3-4AD5AB3E62A2}"/>
    <pc:docChg chg="undo custSel modSld sldOrd">
      <pc:chgData name="Sarah Duffy" userId="ca92ddb4-4620-4127-97b1-8232d187080b" providerId="ADAL" clId="{759B810D-EC1B-4AB5-88B3-4AD5AB3E62A2}" dt="2021-11-24T11:59:01.170" v="1056"/>
      <pc:docMkLst>
        <pc:docMk/>
      </pc:docMkLst>
      <pc:sldChg chg="ord">
        <pc:chgData name="Sarah Duffy" userId="ca92ddb4-4620-4127-97b1-8232d187080b" providerId="ADAL" clId="{759B810D-EC1B-4AB5-88B3-4AD5AB3E62A2}" dt="2021-11-24T11:51:52.443" v="802"/>
        <pc:sldMkLst>
          <pc:docMk/>
          <pc:sldMk cId="74846918" sldId="257"/>
        </pc:sldMkLst>
      </pc:sldChg>
      <pc:sldChg chg="addSp delSp modSp mod modNotesTx">
        <pc:chgData name="Sarah Duffy" userId="ca92ddb4-4620-4127-97b1-8232d187080b" providerId="ADAL" clId="{759B810D-EC1B-4AB5-88B3-4AD5AB3E62A2}" dt="2021-11-24T11:52:26.059" v="808" actId="962"/>
        <pc:sldMkLst>
          <pc:docMk/>
          <pc:sldMk cId="1539444185" sldId="258"/>
        </pc:sldMkLst>
        <pc:spChg chg="add mod">
          <ac:chgData name="Sarah Duffy" userId="ca92ddb4-4620-4127-97b1-8232d187080b" providerId="ADAL" clId="{759B810D-EC1B-4AB5-88B3-4AD5AB3E62A2}" dt="2021-11-24T11:07:41.499" v="139" actId="1076"/>
          <ac:spMkLst>
            <pc:docMk/>
            <pc:sldMk cId="1539444185" sldId="258"/>
            <ac:spMk id="25" creationId="{6BE945F8-8A4F-48E6-9A1D-31B6534DC42A}"/>
          </ac:spMkLst>
        </pc:spChg>
        <pc:spChg chg="add mod">
          <ac:chgData name="Sarah Duffy" userId="ca92ddb4-4620-4127-97b1-8232d187080b" providerId="ADAL" clId="{759B810D-EC1B-4AB5-88B3-4AD5AB3E62A2}" dt="2021-11-24T11:07:45.465" v="150" actId="20577"/>
          <ac:spMkLst>
            <pc:docMk/>
            <pc:sldMk cId="1539444185" sldId="258"/>
            <ac:spMk id="26" creationId="{88181795-B6A2-465E-B1D7-E59724A1F782}"/>
          </ac:spMkLst>
        </pc:spChg>
        <pc:picChg chg="add del mod">
          <ac:chgData name="Sarah Duffy" userId="ca92ddb4-4620-4127-97b1-8232d187080b" providerId="ADAL" clId="{759B810D-EC1B-4AB5-88B3-4AD5AB3E62A2}" dt="2021-11-24T11:07:29.836" v="137" actId="478"/>
          <ac:picMkLst>
            <pc:docMk/>
            <pc:sldMk cId="1539444185" sldId="258"/>
            <ac:picMk id="6" creationId="{16F2EE80-CB36-4D8F-BFEF-F033D0F21F87}"/>
          </ac:picMkLst>
        </pc:picChg>
        <pc:picChg chg="add mod">
          <ac:chgData name="Sarah Duffy" userId="ca92ddb4-4620-4127-97b1-8232d187080b" providerId="ADAL" clId="{759B810D-EC1B-4AB5-88B3-4AD5AB3E62A2}" dt="2021-11-24T11:52:26.059" v="808" actId="962"/>
          <ac:picMkLst>
            <pc:docMk/>
            <pc:sldMk cId="1539444185" sldId="258"/>
            <ac:picMk id="9" creationId="{718F27CC-6936-4BFD-BCA2-41058F107B26}"/>
          </ac:picMkLst>
        </pc:picChg>
      </pc:sldChg>
      <pc:sldChg chg="addSp modSp mod">
        <pc:chgData name="Sarah Duffy" userId="ca92ddb4-4620-4127-97b1-8232d187080b" providerId="ADAL" clId="{759B810D-EC1B-4AB5-88B3-4AD5AB3E62A2}" dt="2021-11-24T11:06:49.723" v="133" actId="962"/>
        <pc:sldMkLst>
          <pc:docMk/>
          <pc:sldMk cId="2791313606" sldId="276"/>
        </pc:sldMkLst>
        <pc:spChg chg="mod">
          <ac:chgData name="Sarah Duffy" userId="ca92ddb4-4620-4127-97b1-8232d187080b" providerId="ADAL" clId="{759B810D-EC1B-4AB5-88B3-4AD5AB3E62A2}" dt="2021-11-24T11:05:53.659" v="119" actId="1076"/>
          <ac:spMkLst>
            <pc:docMk/>
            <pc:sldMk cId="2791313606" sldId="276"/>
            <ac:spMk id="8" creationId="{B854C1C4-1D21-7D41-A800-DA09DA68ABDF}"/>
          </ac:spMkLst>
        </pc:spChg>
        <pc:spChg chg="mod">
          <ac:chgData name="Sarah Duffy" userId="ca92ddb4-4620-4127-97b1-8232d187080b" providerId="ADAL" clId="{759B810D-EC1B-4AB5-88B3-4AD5AB3E62A2}" dt="2021-11-24T11:05:51.131" v="118" actId="1076"/>
          <ac:spMkLst>
            <pc:docMk/>
            <pc:sldMk cId="2791313606" sldId="276"/>
            <ac:spMk id="15" creationId="{E41B199B-7658-6C46-92C8-3AA93813ACFF}"/>
          </ac:spMkLst>
        </pc:spChg>
        <pc:spChg chg="mod">
          <ac:chgData name="Sarah Duffy" userId="ca92ddb4-4620-4127-97b1-8232d187080b" providerId="ADAL" clId="{759B810D-EC1B-4AB5-88B3-4AD5AB3E62A2}" dt="2021-11-24T11:06:22.854" v="123" actId="1076"/>
          <ac:spMkLst>
            <pc:docMk/>
            <pc:sldMk cId="2791313606" sldId="276"/>
            <ac:spMk id="16" creationId="{8B77B8A0-C42D-9D44-8712-24C3CC8188B2}"/>
          </ac:spMkLst>
        </pc:spChg>
        <pc:spChg chg="mod">
          <ac:chgData name="Sarah Duffy" userId="ca92ddb4-4620-4127-97b1-8232d187080b" providerId="ADAL" clId="{759B810D-EC1B-4AB5-88B3-4AD5AB3E62A2}" dt="2021-11-24T11:06:22.854" v="123" actId="1076"/>
          <ac:spMkLst>
            <pc:docMk/>
            <pc:sldMk cId="2791313606" sldId="276"/>
            <ac:spMk id="17" creationId="{BBDD5FA7-8544-6647-8E73-850A6D37BE0E}"/>
          </ac:spMkLst>
        </pc:spChg>
        <pc:spChg chg="mod">
          <ac:chgData name="Sarah Duffy" userId="ca92ddb4-4620-4127-97b1-8232d187080b" providerId="ADAL" clId="{759B810D-EC1B-4AB5-88B3-4AD5AB3E62A2}" dt="2021-11-24T11:06:22.854" v="123" actId="1076"/>
          <ac:spMkLst>
            <pc:docMk/>
            <pc:sldMk cId="2791313606" sldId="276"/>
            <ac:spMk id="18" creationId="{7B9F107F-426C-DF4F-B87D-001A8BF7AAB1}"/>
          </ac:spMkLst>
        </pc:spChg>
        <pc:spChg chg="mod">
          <ac:chgData name="Sarah Duffy" userId="ca92ddb4-4620-4127-97b1-8232d187080b" providerId="ADAL" clId="{759B810D-EC1B-4AB5-88B3-4AD5AB3E62A2}" dt="2021-11-24T11:06:22.854" v="123" actId="1076"/>
          <ac:spMkLst>
            <pc:docMk/>
            <pc:sldMk cId="2791313606" sldId="276"/>
            <ac:spMk id="19" creationId="{0D1066B1-9288-2343-8418-37C4F2991152}"/>
          </ac:spMkLst>
        </pc:spChg>
        <pc:spChg chg="mod">
          <ac:chgData name="Sarah Duffy" userId="ca92ddb4-4620-4127-97b1-8232d187080b" providerId="ADAL" clId="{759B810D-EC1B-4AB5-88B3-4AD5AB3E62A2}" dt="2021-11-24T11:06:22.854" v="123" actId="1076"/>
          <ac:spMkLst>
            <pc:docMk/>
            <pc:sldMk cId="2791313606" sldId="276"/>
            <ac:spMk id="22" creationId="{7559752B-F5AF-A64F-864A-798EA4716190}"/>
          </ac:spMkLst>
        </pc:spChg>
        <pc:spChg chg="mod">
          <ac:chgData name="Sarah Duffy" userId="ca92ddb4-4620-4127-97b1-8232d187080b" providerId="ADAL" clId="{759B810D-EC1B-4AB5-88B3-4AD5AB3E62A2}" dt="2021-11-24T11:06:22.854" v="123" actId="1076"/>
          <ac:spMkLst>
            <pc:docMk/>
            <pc:sldMk cId="2791313606" sldId="276"/>
            <ac:spMk id="23" creationId="{93D5E3DB-8DCD-6E49-A8ED-B02E2A226274}"/>
          </ac:spMkLst>
        </pc:spChg>
        <pc:picChg chg="add mod">
          <ac:chgData name="Sarah Duffy" userId="ca92ddb4-4620-4127-97b1-8232d187080b" providerId="ADAL" clId="{759B810D-EC1B-4AB5-88B3-4AD5AB3E62A2}" dt="2021-11-24T11:06:49.723" v="133" actId="962"/>
          <ac:picMkLst>
            <pc:docMk/>
            <pc:sldMk cId="2791313606" sldId="276"/>
            <ac:picMk id="3" creationId="{16141C15-1ECA-4DD0-B934-D8A029172CA1}"/>
          </ac:picMkLst>
        </pc:picChg>
        <pc:picChg chg="mod">
          <ac:chgData name="Sarah Duffy" userId="ca92ddb4-4620-4127-97b1-8232d187080b" providerId="ADAL" clId="{759B810D-EC1B-4AB5-88B3-4AD5AB3E62A2}" dt="2021-11-24T11:06:40.421" v="130" actId="1076"/>
          <ac:picMkLst>
            <pc:docMk/>
            <pc:sldMk cId="2791313606" sldId="276"/>
            <ac:picMk id="6" creationId="{852888C1-0CE7-654B-9D1A-C1A3E85F2402}"/>
          </ac:picMkLst>
        </pc:picChg>
        <pc:picChg chg="mod">
          <ac:chgData name="Sarah Duffy" userId="ca92ddb4-4620-4127-97b1-8232d187080b" providerId="ADAL" clId="{759B810D-EC1B-4AB5-88B3-4AD5AB3E62A2}" dt="2021-11-24T11:06:31.942" v="127" actId="1076"/>
          <ac:picMkLst>
            <pc:docMk/>
            <pc:sldMk cId="2791313606" sldId="276"/>
            <ac:picMk id="13" creationId="{57BA16B7-E697-7940-8191-3ABB00B3F5EB}"/>
          </ac:picMkLst>
        </pc:picChg>
        <pc:picChg chg="mod">
          <ac:chgData name="Sarah Duffy" userId="ca92ddb4-4620-4127-97b1-8232d187080b" providerId="ADAL" clId="{759B810D-EC1B-4AB5-88B3-4AD5AB3E62A2}" dt="2021-11-24T11:06:36.493" v="129" actId="1076"/>
          <ac:picMkLst>
            <pc:docMk/>
            <pc:sldMk cId="2791313606" sldId="276"/>
            <ac:picMk id="29" creationId="{DE843587-E7B1-9641-871C-EC8291E0CF27}"/>
          </ac:picMkLst>
        </pc:picChg>
        <pc:picChg chg="mod">
          <ac:chgData name="Sarah Duffy" userId="ca92ddb4-4620-4127-97b1-8232d187080b" providerId="ADAL" clId="{759B810D-EC1B-4AB5-88B3-4AD5AB3E62A2}" dt="2021-11-24T11:06:22.854" v="123" actId="1076"/>
          <ac:picMkLst>
            <pc:docMk/>
            <pc:sldMk cId="2791313606" sldId="276"/>
            <ac:picMk id="30" creationId="{D56B0D56-7D76-054C-AAC6-8899D1C01EEB}"/>
          </ac:picMkLst>
        </pc:picChg>
      </pc:sldChg>
      <pc:sldChg chg="addSp modSp mod modNotesTx">
        <pc:chgData name="Sarah Duffy" userId="ca92ddb4-4620-4127-97b1-8232d187080b" providerId="ADAL" clId="{759B810D-EC1B-4AB5-88B3-4AD5AB3E62A2}" dt="2021-11-24T11:05:38.601" v="117" actId="20577"/>
        <pc:sldMkLst>
          <pc:docMk/>
          <pc:sldMk cId="3235512442" sldId="278"/>
        </pc:sldMkLst>
        <pc:spChg chg="mod">
          <ac:chgData name="Sarah Duffy" userId="ca92ddb4-4620-4127-97b1-8232d187080b" providerId="ADAL" clId="{759B810D-EC1B-4AB5-88B3-4AD5AB3E62A2}" dt="2021-11-24T11:04:00.716" v="3" actId="1076"/>
          <ac:spMkLst>
            <pc:docMk/>
            <pc:sldMk cId="3235512442" sldId="278"/>
            <ac:spMk id="24" creationId="{1637D81E-A9CB-4D48-9921-A3E40F9FB1CC}"/>
          </ac:spMkLst>
        </pc:spChg>
        <pc:spChg chg="mod">
          <ac:chgData name="Sarah Duffy" userId="ca92ddb4-4620-4127-97b1-8232d187080b" providerId="ADAL" clId="{759B810D-EC1B-4AB5-88B3-4AD5AB3E62A2}" dt="2021-11-24T11:04:00.716" v="3" actId="1076"/>
          <ac:spMkLst>
            <pc:docMk/>
            <pc:sldMk cId="3235512442" sldId="278"/>
            <ac:spMk id="25" creationId="{06CD4F53-A0CF-3241-B437-8EB34E9FC43B}"/>
          </ac:spMkLst>
        </pc:spChg>
        <pc:picChg chg="add mod">
          <ac:chgData name="Sarah Duffy" userId="ca92ddb4-4620-4127-97b1-8232d187080b" providerId="ADAL" clId="{759B810D-EC1B-4AB5-88B3-4AD5AB3E62A2}" dt="2021-11-24T11:04:49.476" v="10"/>
          <ac:picMkLst>
            <pc:docMk/>
            <pc:sldMk cId="3235512442" sldId="278"/>
            <ac:picMk id="3" creationId="{8C137118-4E6E-4B5B-8508-FDC51EEBF75B}"/>
          </ac:picMkLst>
        </pc:picChg>
        <pc:picChg chg="mod">
          <ac:chgData name="Sarah Duffy" userId="ca92ddb4-4620-4127-97b1-8232d187080b" providerId="ADAL" clId="{759B810D-EC1B-4AB5-88B3-4AD5AB3E62A2}" dt="2021-11-24T11:03:55.618" v="2" actId="1076"/>
          <ac:picMkLst>
            <pc:docMk/>
            <pc:sldMk cId="3235512442" sldId="278"/>
            <ac:picMk id="6" creationId="{5D419A91-C7FB-1A46-9670-D4F32AD70929}"/>
          </ac:picMkLst>
        </pc:picChg>
        <pc:picChg chg="mod">
          <ac:chgData name="Sarah Duffy" userId="ca92ddb4-4620-4127-97b1-8232d187080b" providerId="ADAL" clId="{759B810D-EC1B-4AB5-88B3-4AD5AB3E62A2}" dt="2021-11-24T11:04:05.045" v="5" actId="1076"/>
          <ac:picMkLst>
            <pc:docMk/>
            <pc:sldMk cId="3235512442" sldId="278"/>
            <ac:picMk id="7" creationId="{493A2243-E5DE-5E43-9B77-1DF1E0CF2388}"/>
          </ac:picMkLst>
        </pc:picChg>
        <pc:picChg chg="mod">
          <ac:chgData name="Sarah Duffy" userId="ca92ddb4-4620-4127-97b1-8232d187080b" providerId="ADAL" clId="{759B810D-EC1B-4AB5-88B3-4AD5AB3E62A2}" dt="2021-11-24T11:04:02.305" v="4" actId="1076"/>
          <ac:picMkLst>
            <pc:docMk/>
            <pc:sldMk cId="3235512442" sldId="278"/>
            <ac:picMk id="12" creationId="{46EB0929-CA0E-8044-82C2-4D568698F534}"/>
          </ac:picMkLst>
        </pc:picChg>
        <pc:picChg chg="mod">
          <ac:chgData name="Sarah Duffy" userId="ca92ddb4-4620-4127-97b1-8232d187080b" providerId="ADAL" clId="{759B810D-EC1B-4AB5-88B3-4AD5AB3E62A2}" dt="2021-11-24T11:04:06.984" v="6" actId="1076"/>
          <ac:picMkLst>
            <pc:docMk/>
            <pc:sldMk cId="3235512442" sldId="278"/>
            <ac:picMk id="40" creationId="{6B26F554-DF78-9246-8A29-E9DEA0C83BF1}"/>
          </ac:picMkLst>
        </pc:picChg>
      </pc:sldChg>
      <pc:sldChg chg="addSp modSp mod">
        <pc:chgData name="Sarah Duffy" userId="ca92ddb4-4620-4127-97b1-8232d187080b" providerId="ADAL" clId="{759B810D-EC1B-4AB5-88B3-4AD5AB3E62A2}" dt="2021-11-24T11:07:00.896" v="136" actId="962"/>
        <pc:sldMkLst>
          <pc:docMk/>
          <pc:sldMk cId="3520140145" sldId="293"/>
        </pc:sldMkLst>
        <pc:picChg chg="add mod">
          <ac:chgData name="Sarah Duffy" userId="ca92ddb4-4620-4127-97b1-8232d187080b" providerId="ADAL" clId="{759B810D-EC1B-4AB5-88B3-4AD5AB3E62A2}" dt="2021-11-24T11:07:00.896" v="136" actId="962"/>
          <ac:picMkLst>
            <pc:docMk/>
            <pc:sldMk cId="3520140145" sldId="293"/>
            <ac:picMk id="3" creationId="{56C95E81-7600-424F-BB9F-CBF825076DB1}"/>
          </ac:picMkLst>
        </pc:picChg>
      </pc:sldChg>
      <pc:sldChg chg="modSp mod">
        <pc:chgData name="Sarah Duffy" userId="ca92ddb4-4620-4127-97b1-8232d187080b" providerId="ADAL" clId="{759B810D-EC1B-4AB5-88B3-4AD5AB3E62A2}" dt="2021-11-24T11:10:06.361" v="338" actId="1076"/>
        <pc:sldMkLst>
          <pc:docMk/>
          <pc:sldMk cId="2933853764" sldId="294"/>
        </pc:sldMkLst>
        <pc:spChg chg="mod">
          <ac:chgData name="Sarah Duffy" userId="ca92ddb4-4620-4127-97b1-8232d187080b" providerId="ADAL" clId="{759B810D-EC1B-4AB5-88B3-4AD5AB3E62A2}" dt="2021-11-24T11:09:58.879" v="336" actId="1076"/>
          <ac:spMkLst>
            <pc:docMk/>
            <pc:sldMk cId="2933853764" sldId="294"/>
            <ac:spMk id="4" creationId="{8C708F3B-468F-CB49-9136-F45E6954463C}"/>
          </ac:spMkLst>
        </pc:spChg>
        <pc:picChg chg="mod">
          <ac:chgData name="Sarah Duffy" userId="ca92ddb4-4620-4127-97b1-8232d187080b" providerId="ADAL" clId="{759B810D-EC1B-4AB5-88B3-4AD5AB3E62A2}" dt="2021-11-24T11:09:44.123" v="335" actId="1076"/>
          <ac:picMkLst>
            <pc:docMk/>
            <pc:sldMk cId="2933853764" sldId="294"/>
            <ac:picMk id="5" creationId="{2320D9CD-164B-7D4E-AF46-C4B6AA792DEC}"/>
          </ac:picMkLst>
        </pc:picChg>
        <pc:picChg chg="mod">
          <ac:chgData name="Sarah Duffy" userId="ca92ddb4-4620-4127-97b1-8232d187080b" providerId="ADAL" clId="{759B810D-EC1B-4AB5-88B3-4AD5AB3E62A2}" dt="2021-11-24T11:10:03.273" v="337" actId="1076"/>
          <ac:picMkLst>
            <pc:docMk/>
            <pc:sldMk cId="2933853764" sldId="294"/>
            <ac:picMk id="68" creationId="{E622B296-BD72-104B-AE7A-714F0823712B}"/>
          </ac:picMkLst>
        </pc:picChg>
        <pc:picChg chg="mod">
          <ac:chgData name="Sarah Duffy" userId="ca92ddb4-4620-4127-97b1-8232d187080b" providerId="ADAL" clId="{759B810D-EC1B-4AB5-88B3-4AD5AB3E62A2}" dt="2021-11-24T11:10:06.361" v="338" actId="1076"/>
          <ac:picMkLst>
            <pc:docMk/>
            <pc:sldMk cId="2933853764" sldId="294"/>
            <ac:picMk id="69" creationId="{6444CAAA-97C3-1D49-90F7-E8BB783B55A3}"/>
          </ac:picMkLst>
        </pc:picChg>
      </pc:sldChg>
      <pc:sldChg chg="addSp modSp mod">
        <pc:chgData name="Sarah Duffy" userId="ca92ddb4-4620-4127-97b1-8232d187080b" providerId="ADAL" clId="{759B810D-EC1B-4AB5-88B3-4AD5AB3E62A2}" dt="2021-11-24T11:50:14.794" v="780" actId="962"/>
        <pc:sldMkLst>
          <pc:docMk/>
          <pc:sldMk cId="1280504088" sldId="305"/>
        </pc:sldMkLst>
        <pc:picChg chg="add mod">
          <ac:chgData name="Sarah Duffy" userId="ca92ddb4-4620-4127-97b1-8232d187080b" providerId="ADAL" clId="{759B810D-EC1B-4AB5-88B3-4AD5AB3E62A2}" dt="2021-11-24T11:50:14.794" v="780" actId="962"/>
          <ac:picMkLst>
            <pc:docMk/>
            <pc:sldMk cId="1280504088" sldId="305"/>
            <ac:picMk id="6" creationId="{1A56F9C3-C0FD-4234-994A-D5734CEE94F4}"/>
          </ac:picMkLst>
        </pc:picChg>
        <pc:picChg chg="mod">
          <ac:chgData name="Sarah Duffy" userId="ca92ddb4-4620-4127-97b1-8232d187080b" providerId="ADAL" clId="{759B810D-EC1B-4AB5-88B3-4AD5AB3E62A2}" dt="2021-11-24T11:50:05.936" v="777" actId="1076"/>
          <ac:picMkLst>
            <pc:docMk/>
            <pc:sldMk cId="1280504088" sldId="305"/>
            <ac:picMk id="19" creationId="{F72A29ED-8607-C040-BB7C-FD85869645C9}"/>
          </ac:picMkLst>
        </pc:picChg>
      </pc:sldChg>
      <pc:sldChg chg="addSp modSp mod ord">
        <pc:chgData name="Sarah Duffy" userId="ca92ddb4-4620-4127-97b1-8232d187080b" providerId="ADAL" clId="{759B810D-EC1B-4AB5-88B3-4AD5AB3E62A2}" dt="2021-11-24T11:59:01.170" v="1056"/>
        <pc:sldMkLst>
          <pc:docMk/>
          <pc:sldMk cId="3582442506" sldId="307"/>
        </pc:sldMkLst>
        <pc:picChg chg="add mod">
          <ac:chgData name="Sarah Duffy" userId="ca92ddb4-4620-4127-97b1-8232d187080b" providerId="ADAL" clId="{759B810D-EC1B-4AB5-88B3-4AD5AB3E62A2}" dt="2021-11-24T11:51:28.575" v="798" actId="962"/>
          <ac:picMkLst>
            <pc:docMk/>
            <pc:sldMk cId="3582442506" sldId="307"/>
            <ac:picMk id="3" creationId="{DB67EBE6-92B1-49B0-AB9B-3A481D2AF9F5}"/>
          </ac:picMkLst>
        </pc:picChg>
      </pc:sldChg>
      <pc:sldChg chg="addSp modSp mod">
        <pc:chgData name="Sarah Duffy" userId="ca92ddb4-4620-4127-97b1-8232d187080b" providerId="ADAL" clId="{759B810D-EC1B-4AB5-88B3-4AD5AB3E62A2}" dt="2021-11-24T11:11:09.410" v="376" actId="962"/>
        <pc:sldMkLst>
          <pc:docMk/>
          <pc:sldMk cId="1338704136" sldId="309"/>
        </pc:sldMkLst>
        <pc:spChg chg="mod">
          <ac:chgData name="Sarah Duffy" userId="ca92ddb4-4620-4127-97b1-8232d187080b" providerId="ADAL" clId="{759B810D-EC1B-4AB5-88B3-4AD5AB3E62A2}" dt="2021-11-24T11:10:17.087" v="339" actId="1076"/>
          <ac:spMkLst>
            <pc:docMk/>
            <pc:sldMk cId="1338704136" sldId="309"/>
            <ac:spMk id="12" creationId="{BD59A918-42B9-3E43-980D-FB621D01D825}"/>
          </ac:spMkLst>
        </pc:spChg>
        <pc:spChg chg="mod">
          <ac:chgData name="Sarah Duffy" userId="ca92ddb4-4620-4127-97b1-8232d187080b" providerId="ADAL" clId="{759B810D-EC1B-4AB5-88B3-4AD5AB3E62A2}" dt="2021-11-24T11:10:59.580" v="373" actId="1076"/>
          <ac:spMkLst>
            <pc:docMk/>
            <pc:sldMk cId="1338704136" sldId="309"/>
            <ac:spMk id="63" creationId="{87AA5CA5-04B6-3240-B099-1E4AE7B4E0D9}"/>
          </ac:spMkLst>
        </pc:spChg>
        <pc:picChg chg="add mod">
          <ac:chgData name="Sarah Duffy" userId="ca92ddb4-4620-4127-97b1-8232d187080b" providerId="ADAL" clId="{759B810D-EC1B-4AB5-88B3-4AD5AB3E62A2}" dt="2021-11-24T11:11:09.410" v="376" actId="962"/>
          <ac:picMkLst>
            <pc:docMk/>
            <pc:sldMk cId="1338704136" sldId="309"/>
            <ac:picMk id="5" creationId="{EA377756-DF28-4583-8DED-DD96D20F4CF6}"/>
          </ac:picMkLst>
        </pc:picChg>
      </pc:sldChg>
      <pc:sldChg chg="modSp mod modNotesTx">
        <pc:chgData name="Sarah Duffy" userId="ca92ddb4-4620-4127-97b1-8232d187080b" providerId="ADAL" clId="{759B810D-EC1B-4AB5-88B3-4AD5AB3E62A2}" dt="2021-11-24T11:12:54.794" v="629" actId="20577"/>
        <pc:sldMkLst>
          <pc:docMk/>
          <pc:sldMk cId="2234458817" sldId="310"/>
        </pc:sldMkLst>
        <pc:spChg chg="mod">
          <ac:chgData name="Sarah Duffy" userId="ca92ddb4-4620-4127-97b1-8232d187080b" providerId="ADAL" clId="{759B810D-EC1B-4AB5-88B3-4AD5AB3E62A2}" dt="2021-11-24T11:11:31.228" v="389" actId="20577"/>
          <ac:spMkLst>
            <pc:docMk/>
            <pc:sldMk cId="2234458817" sldId="310"/>
            <ac:spMk id="4" creationId="{8C708F3B-468F-CB49-9136-F45E6954463C}"/>
          </ac:spMkLst>
        </pc:spChg>
      </pc:sldChg>
      <pc:sldChg chg="addSp modSp mod">
        <pc:chgData name="Sarah Duffy" userId="ca92ddb4-4620-4127-97b1-8232d187080b" providerId="ADAL" clId="{759B810D-EC1B-4AB5-88B3-4AD5AB3E62A2}" dt="2021-11-24T11:13:11.319" v="632" actId="962"/>
        <pc:sldMkLst>
          <pc:docMk/>
          <pc:sldMk cId="2854029375" sldId="311"/>
        </pc:sldMkLst>
        <pc:picChg chg="add mod">
          <ac:chgData name="Sarah Duffy" userId="ca92ddb4-4620-4127-97b1-8232d187080b" providerId="ADAL" clId="{759B810D-EC1B-4AB5-88B3-4AD5AB3E62A2}" dt="2021-11-24T11:13:11.319" v="632" actId="962"/>
          <ac:picMkLst>
            <pc:docMk/>
            <pc:sldMk cId="2854029375" sldId="311"/>
            <ac:picMk id="3" creationId="{5F76A420-CC85-468F-B5E6-10A69BE1F6EF}"/>
          </ac:picMkLst>
        </pc:picChg>
      </pc:sldChg>
      <pc:sldChg chg="modSp mod modNotesTx">
        <pc:chgData name="Sarah Duffy" userId="ca92ddb4-4620-4127-97b1-8232d187080b" providerId="ADAL" clId="{759B810D-EC1B-4AB5-88B3-4AD5AB3E62A2}" dt="2021-11-24T11:33:18.138" v="636"/>
        <pc:sldMkLst>
          <pc:docMk/>
          <pc:sldMk cId="2397088290" sldId="312"/>
        </pc:sldMkLst>
        <pc:spChg chg="mod">
          <ac:chgData name="Sarah Duffy" userId="ca92ddb4-4620-4127-97b1-8232d187080b" providerId="ADAL" clId="{759B810D-EC1B-4AB5-88B3-4AD5AB3E62A2}" dt="2021-11-24T11:33:13.735" v="635" actId="21"/>
          <ac:spMkLst>
            <pc:docMk/>
            <pc:sldMk cId="2397088290" sldId="312"/>
            <ac:spMk id="4" creationId="{8C708F3B-468F-CB49-9136-F45E6954463C}"/>
          </ac:spMkLst>
        </pc:spChg>
      </pc:sldChg>
      <pc:sldChg chg="addSp modSp mod">
        <pc:chgData name="Sarah Duffy" userId="ca92ddb4-4620-4127-97b1-8232d187080b" providerId="ADAL" clId="{759B810D-EC1B-4AB5-88B3-4AD5AB3E62A2}" dt="2021-11-24T11:13:45.290" v="634" actId="27614"/>
        <pc:sldMkLst>
          <pc:docMk/>
          <pc:sldMk cId="3963075922" sldId="313"/>
        </pc:sldMkLst>
        <pc:picChg chg="add mod">
          <ac:chgData name="Sarah Duffy" userId="ca92ddb4-4620-4127-97b1-8232d187080b" providerId="ADAL" clId="{759B810D-EC1B-4AB5-88B3-4AD5AB3E62A2}" dt="2021-11-24T11:13:45.290" v="634" actId="27614"/>
          <ac:picMkLst>
            <pc:docMk/>
            <pc:sldMk cId="3963075922" sldId="313"/>
            <ac:picMk id="3" creationId="{7D24172B-111C-47A4-B04D-F3AD5AE8733A}"/>
          </ac:picMkLst>
        </pc:picChg>
      </pc:sldChg>
      <pc:sldChg chg="addSp modSp mod">
        <pc:chgData name="Sarah Duffy" userId="ca92ddb4-4620-4127-97b1-8232d187080b" providerId="ADAL" clId="{759B810D-EC1B-4AB5-88B3-4AD5AB3E62A2}" dt="2021-11-24T11:33:42.120" v="639" actId="962"/>
        <pc:sldMkLst>
          <pc:docMk/>
          <pc:sldMk cId="1537219252" sldId="315"/>
        </pc:sldMkLst>
        <pc:picChg chg="add mod">
          <ac:chgData name="Sarah Duffy" userId="ca92ddb4-4620-4127-97b1-8232d187080b" providerId="ADAL" clId="{759B810D-EC1B-4AB5-88B3-4AD5AB3E62A2}" dt="2021-11-24T11:33:42.120" v="639" actId="962"/>
          <ac:picMkLst>
            <pc:docMk/>
            <pc:sldMk cId="1537219252" sldId="315"/>
            <ac:picMk id="3" creationId="{4B2487F8-889C-4C85-8161-63E01C5202CF}"/>
          </ac:picMkLst>
        </pc:picChg>
      </pc:sldChg>
      <pc:sldChg chg="addSp modSp mod">
        <pc:chgData name="Sarah Duffy" userId="ca92ddb4-4620-4127-97b1-8232d187080b" providerId="ADAL" clId="{759B810D-EC1B-4AB5-88B3-4AD5AB3E62A2}" dt="2021-11-24T11:33:55.911" v="641" actId="27614"/>
        <pc:sldMkLst>
          <pc:docMk/>
          <pc:sldMk cId="1600305962" sldId="317"/>
        </pc:sldMkLst>
        <pc:picChg chg="add mod">
          <ac:chgData name="Sarah Duffy" userId="ca92ddb4-4620-4127-97b1-8232d187080b" providerId="ADAL" clId="{759B810D-EC1B-4AB5-88B3-4AD5AB3E62A2}" dt="2021-11-24T11:33:55.911" v="641" actId="27614"/>
          <ac:picMkLst>
            <pc:docMk/>
            <pc:sldMk cId="1600305962" sldId="317"/>
            <ac:picMk id="3" creationId="{29727C50-3F22-471A-B29D-1B8882DAE464}"/>
          </ac:picMkLst>
        </pc:picChg>
      </pc:sldChg>
      <pc:sldChg chg="addSp modSp mod modNotesTx">
        <pc:chgData name="Sarah Duffy" userId="ca92ddb4-4620-4127-97b1-8232d187080b" providerId="ADAL" clId="{759B810D-EC1B-4AB5-88B3-4AD5AB3E62A2}" dt="2021-11-24T11:35:56.122" v="703" actId="20577"/>
        <pc:sldMkLst>
          <pc:docMk/>
          <pc:sldMk cId="2442833174" sldId="318"/>
        </pc:sldMkLst>
        <pc:spChg chg="mod">
          <ac:chgData name="Sarah Duffy" userId="ca92ddb4-4620-4127-97b1-8232d187080b" providerId="ADAL" clId="{759B810D-EC1B-4AB5-88B3-4AD5AB3E62A2}" dt="2021-11-24T11:34:18.600" v="646" actId="20577"/>
          <ac:spMkLst>
            <pc:docMk/>
            <pc:sldMk cId="2442833174" sldId="318"/>
            <ac:spMk id="25" creationId="{33D511C6-12D6-9D4E-B437-0FB5B8D24A03}"/>
          </ac:spMkLst>
        </pc:spChg>
        <pc:picChg chg="add mod">
          <ac:chgData name="Sarah Duffy" userId="ca92ddb4-4620-4127-97b1-8232d187080b" providerId="ADAL" clId="{759B810D-EC1B-4AB5-88B3-4AD5AB3E62A2}" dt="2021-11-24T11:34:43.672" v="649" actId="962"/>
          <ac:picMkLst>
            <pc:docMk/>
            <pc:sldMk cId="2442833174" sldId="318"/>
            <ac:picMk id="3" creationId="{5D87B01E-3F34-4633-8E9C-4A1E2A2FF6E9}"/>
          </ac:picMkLst>
        </pc:picChg>
        <pc:picChg chg="mod">
          <ac:chgData name="Sarah Duffy" userId="ca92ddb4-4620-4127-97b1-8232d187080b" providerId="ADAL" clId="{759B810D-EC1B-4AB5-88B3-4AD5AB3E62A2}" dt="2021-11-24T11:34:01.490" v="643" actId="1076"/>
          <ac:picMkLst>
            <pc:docMk/>
            <pc:sldMk cId="2442833174" sldId="318"/>
            <ac:picMk id="9" creationId="{885DE8B4-F503-3144-8D4E-21CAA69ED0F4}"/>
          </ac:picMkLst>
        </pc:picChg>
      </pc:sldChg>
      <pc:sldChg chg="addSp modSp mod">
        <pc:chgData name="Sarah Duffy" userId="ca92ddb4-4620-4127-97b1-8232d187080b" providerId="ADAL" clId="{759B810D-EC1B-4AB5-88B3-4AD5AB3E62A2}" dt="2021-11-24T11:36:19.222" v="705" actId="27614"/>
        <pc:sldMkLst>
          <pc:docMk/>
          <pc:sldMk cId="3302902516" sldId="319"/>
        </pc:sldMkLst>
        <pc:picChg chg="add mod">
          <ac:chgData name="Sarah Duffy" userId="ca92ddb4-4620-4127-97b1-8232d187080b" providerId="ADAL" clId="{759B810D-EC1B-4AB5-88B3-4AD5AB3E62A2}" dt="2021-11-24T11:36:19.222" v="705" actId="27614"/>
          <ac:picMkLst>
            <pc:docMk/>
            <pc:sldMk cId="3302902516" sldId="319"/>
            <ac:picMk id="3" creationId="{0B861EB7-0C35-4604-BA05-AD632AD7502A}"/>
          </ac:picMkLst>
        </pc:picChg>
      </pc:sldChg>
      <pc:sldChg chg="modSp mod">
        <pc:chgData name="Sarah Duffy" userId="ca92ddb4-4620-4127-97b1-8232d187080b" providerId="ADAL" clId="{759B810D-EC1B-4AB5-88B3-4AD5AB3E62A2}" dt="2021-11-24T11:37:03.197" v="706" actId="1076"/>
        <pc:sldMkLst>
          <pc:docMk/>
          <pc:sldMk cId="3399602036" sldId="320"/>
        </pc:sldMkLst>
        <pc:picChg chg="mod">
          <ac:chgData name="Sarah Duffy" userId="ca92ddb4-4620-4127-97b1-8232d187080b" providerId="ADAL" clId="{759B810D-EC1B-4AB5-88B3-4AD5AB3E62A2}" dt="2021-11-24T11:37:03.197" v="706" actId="1076"/>
          <ac:picMkLst>
            <pc:docMk/>
            <pc:sldMk cId="3399602036" sldId="320"/>
            <ac:picMk id="68" creationId="{E622B296-BD72-104B-AE7A-714F0823712B}"/>
          </ac:picMkLst>
        </pc:picChg>
      </pc:sldChg>
      <pc:sldChg chg="addSp modSp mod">
        <pc:chgData name="Sarah Duffy" userId="ca92ddb4-4620-4127-97b1-8232d187080b" providerId="ADAL" clId="{759B810D-EC1B-4AB5-88B3-4AD5AB3E62A2}" dt="2021-11-24T11:37:13.608" v="709" actId="962"/>
        <pc:sldMkLst>
          <pc:docMk/>
          <pc:sldMk cId="3468025923" sldId="321"/>
        </pc:sldMkLst>
        <pc:picChg chg="add mod">
          <ac:chgData name="Sarah Duffy" userId="ca92ddb4-4620-4127-97b1-8232d187080b" providerId="ADAL" clId="{759B810D-EC1B-4AB5-88B3-4AD5AB3E62A2}" dt="2021-11-24T11:37:13.608" v="709" actId="962"/>
          <ac:picMkLst>
            <pc:docMk/>
            <pc:sldMk cId="3468025923" sldId="321"/>
            <ac:picMk id="3" creationId="{18D4A0F2-4830-4C3B-ADE9-A2406AAC1D77}"/>
          </ac:picMkLst>
        </pc:picChg>
      </pc:sldChg>
      <pc:sldChg chg="addSp modSp mod">
        <pc:chgData name="Sarah Duffy" userId="ca92ddb4-4620-4127-97b1-8232d187080b" providerId="ADAL" clId="{759B810D-EC1B-4AB5-88B3-4AD5AB3E62A2}" dt="2021-11-24T11:37:34.910" v="711" actId="27614"/>
        <pc:sldMkLst>
          <pc:docMk/>
          <pc:sldMk cId="4291571319" sldId="323"/>
        </pc:sldMkLst>
        <pc:picChg chg="add mod">
          <ac:chgData name="Sarah Duffy" userId="ca92ddb4-4620-4127-97b1-8232d187080b" providerId="ADAL" clId="{759B810D-EC1B-4AB5-88B3-4AD5AB3E62A2}" dt="2021-11-24T11:37:34.910" v="711" actId="27614"/>
          <ac:picMkLst>
            <pc:docMk/>
            <pc:sldMk cId="4291571319" sldId="323"/>
            <ac:picMk id="3" creationId="{944A17EE-82F9-4F28-BC7B-C3BEEC26153C}"/>
          </ac:picMkLst>
        </pc:picChg>
      </pc:sldChg>
      <pc:sldChg chg="modSp mod modNotesTx">
        <pc:chgData name="Sarah Duffy" userId="ca92ddb4-4620-4127-97b1-8232d187080b" providerId="ADAL" clId="{759B810D-EC1B-4AB5-88B3-4AD5AB3E62A2}" dt="2021-11-24T11:58:13.819" v="966" actId="20577"/>
        <pc:sldMkLst>
          <pc:docMk/>
          <pc:sldMk cId="2579785036" sldId="324"/>
        </pc:sldMkLst>
        <pc:spChg chg="mod">
          <ac:chgData name="Sarah Duffy" userId="ca92ddb4-4620-4127-97b1-8232d187080b" providerId="ADAL" clId="{759B810D-EC1B-4AB5-88B3-4AD5AB3E62A2}" dt="2021-11-24T11:53:55.777" v="831" actId="20577"/>
          <ac:spMkLst>
            <pc:docMk/>
            <pc:sldMk cId="2579785036" sldId="324"/>
            <ac:spMk id="4" creationId="{8C708F3B-468F-CB49-9136-F45E6954463C}"/>
          </ac:spMkLst>
        </pc:spChg>
      </pc:sldChg>
      <pc:sldChg chg="addSp delSp modSp mod">
        <pc:chgData name="Sarah Duffy" userId="ca92ddb4-4620-4127-97b1-8232d187080b" providerId="ADAL" clId="{759B810D-EC1B-4AB5-88B3-4AD5AB3E62A2}" dt="2021-11-24T11:38:45.882" v="722"/>
        <pc:sldMkLst>
          <pc:docMk/>
          <pc:sldMk cId="2612586056" sldId="325"/>
        </pc:sldMkLst>
        <pc:spChg chg="del">
          <ac:chgData name="Sarah Duffy" userId="ca92ddb4-4620-4127-97b1-8232d187080b" providerId="ADAL" clId="{759B810D-EC1B-4AB5-88B3-4AD5AB3E62A2}" dt="2021-11-24T11:38:28.256" v="714" actId="931"/>
          <ac:spMkLst>
            <pc:docMk/>
            <pc:sldMk cId="2612586056" sldId="325"/>
            <ac:spMk id="3" creationId="{ED8E9780-E92D-7249-A013-10B083A475CF}"/>
          </ac:spMkLst>
        </pc:spChg>
        <pc:spChg chg="add del mod">
          <ac:chgData name="Sarah Duffy" userId="ca92ddb4-4620-4127-97b1-8232d187080b" providerId="ADAL" clId="{759B810D-EC1B-4AB5-88B3-4AD5AB3E62A2}" dt="2021-11-24T11:38:33.490" v="718" actId="478"/>
          <ac:spMkLst>
            <pc:docMk/>
            <pc:sldMk cId="2612586056" sldId="325"/>
            <ac:spMk id="16" creationId="{E01FE7A6-7982-4D43-BA29-0ABF37D2AFC7}"/>
          </ac:spMkLst>
        </pc:spChg>
        <pc:picChg chg="mod">
          <ac:chgData name="Sarah Duffy" userId="ca92ddb4-4620-4127-97b1-8232d187080b" providerId="ADAL" clId="{759B810D-EC1B-4AB5-88B3-4AD5AB3E62A2}" dt="2021-11-24T11:37:54.835" v="713" actId="1076"/>
          <ac:picMkLst>
            <pc:docMk/>
            <pc:sldMk cId="2612586056" sldId="325"/>
            <ac:picMk id="12" creationId="{B016EAE0-D94A-9648-93CC-8BFA77CF2956}"/>
          </ac:picMkLst>
        </pc:picChg>
        <pc:picChg chg="add del mod">
          <ac:chgData name="Sarah Duffy" userId="ca92ddb4-4620-4127-97b1-8232d187080b" providerId="ADAL" clId="{759B810D-EC1B-4AB5-88B3-4AD5AB3E62A2}" dt="2021-11-24T11:38:31.369" v="717" actId="478"/>
          <ac:picMkLst>
            <pc:docMk/>
            <pc:sldMk cId="2612586056" sldId="325"/>
            <ac:picMk id="14" creationId="{39159CD2-1F52-4651-A885-02CFFEEF869E}"/>
          </ac:picMkLst>
        </pc:picChg>
        <pc:picChg chg="add mod">
          <ac:chgData name="Sarah Duffy" userId="ca92ddb4-4620-4127-97b1-8232d187080b" providerId="ADAL" clId="{759B810D-EC1B-4AB5-88B3-4AD5AB3E62A2}" dt="2021-11-24T11:38:45.882" v="722"/>
          <ac:picMkLst>
            <pc:docMk/>
            <pc:sldMk cId="2612586056" sldId="325"/>
            <ac:picMk id="18" creationId="{3F034821-34DD-4162-B0E3-C9F259C322AD}"/>
          </ac:picMkLst>
        </pc:picChg>
      </pc:sldChg>
      <pc:sldChg chg="addSp delSp modSp mod">
        <pc:chgData name="Sarah Duffy" userId="ca92ddb4-4620-4127-97b1-8232d187080b" providerId="ADAL" clId="{759B810D-EC1B-4AB5-88B3-4AD5AB3E62A2}" dt="2021-11-24T11:40:51.634" v="745"/>
        <pc:sldMkLst>
          <pc:docMk/>
          <pc:sldMk cId="2765349950" sldId="326"/>
        </pc:sldMkLst>
        <pc:spChg chg="del">
          <ac:chgData name="Sarah Duffy" userId="ca92ddb4-4620-4127-97b1-8232d187080b" providerId="ADAL" clId="{759B810D-EC1B-4AB5-88B3-4AD5AB3E62A2}" dt="2021-11-24T11:39:46.408" v="725" actId="931"/>
          <ac:spMkLst>
            <pc:docMk/>
            <pc:sldMk cId="2765349950" sldId="326"/>
            <ac:spMk id="3" creationId="{588A72FF-074D-FA43-9629-307420464473}"/>
          </ac:spMkLst>
        </pc:spChg>
        <pc:spChg chg="mod">
          <ac:chgData name="Sarah Duffy" userId="ca92ddb4-4620-4127-97b1-8232d187080b" providerId="ADAL" clId="{759B810D-EC1B-4AB5-88B3-4AD5AB3E62A2}" dt="2021-11-24T11:39:36.115" v="723" actId="1076"/>
          <ac:spMkLst>
            <pc:docMk/>
            <pc:sldMk cId="2765349950" sldId="326"/>
            <ac:spMk id="10" creationId="{F869A34F-C387-8246-A622-E7428A6F0746}"/>
          </ac:spMkLst>
        </pc:spChg>
        <pc:spChg chg="mod">
          <ac:chgData name="Sarah Duffy" userId="ca92ddb4-4620-4127-97b1-8232d187080b" providerId="ADAL" clId="{759B810D-EC1B-4AB5-88B3-4AD5AB3E62A2}" dt="2021-11-24T11:39:36.115" v="723" actId="1076"/>
          <ac:spMkLst>
            <pc:docMk/>
            <pc:sldMk cId="2765349950" sldId="326"/>
            <ac:spMk id="11" creationId="{C4DD2D1E-5C40-FA40-A620-34D4AEC6F0B9}"/>
          </ac:spMkLst>
        </pc:spChg>
        <pc:spChg chg="add del mod">
          <ac:chgData name="Sarah Duffy" userId="ca92ddb4-4620-4127-97b1-8232d187080b" providerId="ADAL" clId="{759B810D-EC1B-4AB5-88B3-4AD5AB3E62A2}" dt="2021-11-24T11:40:00.836" v="733" actId="478"/>
          <ac:spMkLst>
            <pc:docMk/>
            <pc:sldMk cId="2765349950" sldId="326"/>
            <ac:spMk id="16" creationId="{1B7CB3C4-F8CE-4BC3-8E8C-ED34B2E4FF34}"/>
          </ac:spMkLst>
        </pc:spChg>
        <pc:picChg chg="add del">
          <ac:chgData name="Sarah Duffy" userId="ca92ddb4-4620-4127-97b1-8232d187080b" providerId="ADAL" clId="{759B810D-EC1B-4AB5-88B3-4AD5AB3E62A2}" dt="2021-11-24T11:39:57.559" v="732" actId="478"/>
          <ac:picMkLst>
            <pc:docMk/>
            <pc:sldMk cId="2765349950" sldId="326"/>
            <ac:picMk id="4" creationId="{1DCFE99C-2B4B-684B-AE73-A115937838FA}"/>
          </ac:picMkLst>
        </pc:picChg>
        <pc:picChg chg="mod">
          <ac:chgData name="Sarah Duffy" userId="ca92ddb4-4620-4127-97b1-8232d187080b" providerId="ADAL" clId="{759B810D-EC1B-4AB5-88B3-4AD5AB3E62A2}" dt="2021-11-24T11:40:28.919" v="742" actId="1076"/>
          <ac:picMkLst>
            <pc:docMk/>
            <pc:sldMk cId="2765349950" sldId="326"/>
            <ac:picMk id="12" creationId="{05F2745C-019D-5B44-B693-17F7C5E9E0D2}"/>
          </ac:picMkLst>
        </pc:picChg>
        <pc:picChg chg="add del mod">
          <ac:chgData name="Sarah Duffy" userId="ca92ddb4-4620-4127-97b1-8232d187080b" providerId="ADAL" clId="{759B810D-EC1B-4AB5-88B3-4AD5AB3E62A2}" dt="2021-11-24T11:39:49.441" v="728" actId="478"/>
          <ac:picMkLst>
            <pc:docMk/>
            <pc:sldMk cId="2765349950" sldId="326"/>
            <ac:picMk id="14" creationId="{7178A272-E379-4350-978B-99C4BE09EB06}"/>
          </ac:picMkLst>
        </pc:picChg>
        <pc:picChg chg="add del mod">
          <ac:chgData name="Sarah Duffy" userId="ca92ddb4-4620-4127-97b1-8232d187080b" providerId="ADAL" clId="{759B810D-EC1B-4AB5-88B3-4AD5AB3E62A2}" dt="2021-11-24T11:40:14.375" v="737" actId="21"/>
          <ac:picMkLst>
            <pc:docMk/>
            <pc:sldMk cId="2765349950" sldId="326"/>
            <ac:picMk id="18" creationId="{CDB34076-96EE-4CD4-BE90-62419A43FA91}"/>
          </ac:picMkLst>
        </pc:picChg>
        <pc:picChg chg="add mod">
          <ac:chgData name="Sarah Duffy" userId="ca92ddb4-4620-4127-97b1-8232d187080b" providerId="ADAL" clId="{759B810D-EC1B-4AB5-88B3-4AD5AB3E62A2}" dt="2021-11-24T11:40:51.634" v="745"/>
          <ac:picMkLst>
            <pc:docMk/>
            <pc:sldMk cId="2765349950" sldId="326"/>
            <ac:picMk id="19" creationId="{E024619E-05CD-479A-B500-42EAB19001BA}"/>
          </ac:picMkLst>
        </pc:picChg>
      </pc:sldChg>
      <pc:sldChg chg="addSp modSp mod">
        <pc:chgData name="Sarah Duffy" userId="ca92ddb4-4620-4127-97b1-8232d187080b" providerId="ADAL" clId="{759B810D-EC1B-4AB5-88B3-4AD5AB3E62A2}" dt="2021-11-24T11:41:43.878" v="752"/>
        <pc:sldMkLst>
          <pc:docMk/>
          <pc:sldMk cId="1960647383" sldId="327"/>
        </pc:sldMkLst>
        <pc:spChg chg="mod">
          <ac:chgData name="Sarah Duffy" userId="ca92ddb4-4620-4127-97b1-8232d187080b" providerId="ADAL" clId="{759B810D-EC1B-4AB5-88B3-4AD5AB3E62A2}" dt="2021-11-24T11:41:09.625" v="748" actId="1076"/>
          <ac:spMkLst>
            <pc:docMk/>
            <pc:sldMk cId="1960647383" sldId="327"/>
            <ac:spMk id="33" creationId="{0AF8A6CF-8091-B442-BE5D-8F3EF9EDB495}"/>
          </ac:spMkLst>
        </pc:spChg>
        <pc:spChg chg="mod">
          <ac:chgData name="Sarah Duffy" userId="ca92ddb4-4620-4127-97b1-8232d187080b" providerId="ADAL" clId="{759B810D-EC1B-4AB5-88B3-4AD5AB3E62A2}" dt="2021-11-24T11:41:09.625" v="748" actId="1076"/>
          <ac:spMkLst>
            <pc:docMk/>
            <pc:sldMk cId="1960647383" sldId="327"/>
            <ac:spMk id="34" creationId="{5DC9091D-B834-9F4F-85FB-0895504A6767}"/>
          </ac:spMkLst>
        </pc:spChg>
        <pc:picChg chg="add mod">
          <ac:chgData name="Sarah Duffy" userId="ca92ddb4-4620-4127-97b1-8232d187080b" providerId="ADAL" clId="{759B810D-EC1B-4AB5-88B3-4AD5AB3E62A2}" dt="2021-11-24T11:41:43.878" v="752"/>
          <ac:picMkLst>
            <pc:docMk/>
            <pc:sldMk cId="1960647383" sldId="327"/>
            <ac:picMk id="3" creationId="{C0848E85-C8A1-443D-8607-6AB896FD6EA1}"/>
          </ac:picMkLst>
        </pc:picChg>
        <pc:picChg chg="mod">
          <ac:chgData name="Sarah Duffy" userId="ca92ddb4-4620-4127-97b1-8232d187080b" providerId="ADAL" clId="{759B810D-EC1B-4AB5-88B3-4AD5AB3E62A2}" dt="2021-11-24T11:41:03.227" v="747" actId="1076"/>
          <ac:picMkLst>
            <pc:docMk/>
            <pc:sldMk cId="1960647383" sldId="327"/>
            <ac:picMk id="35" creationId="{EF8A456F-1C91-E84B-BA48-782810AC9763}"/>
          </ac:picMkLst>
        </pc:picChg>
      </pc:sldChg>
      <pc:sldChg chg="addSp modSp mod ord">
        <pc:chgData name="Sarah Duffy" userId="ca92ddb4-4620-4127-97b1-8232d187080b" providerId="ADAL" clId="{759B810D-EC1B-4AB5-88B3-4AD5AB3E62A2}" dt="2021-11-24T11:52:51.052" v="810"/>
        <pc:sldMkLst>
          <pc:docMk/>
          <pc:sldMk cId="3142200972" sldId="328"/>
        </pc:sldMkLst>
        <pc:picChg chg="add mod">
          <ac:chgData name="Sarah Duffy" userId="ca92ddb4-4620-4127-97b1-8232d187080b" providerId="ADAL" clId="{759B810D-EC1B-4AB5-88B3-4AD5AB3E62A2}" dt="2021-11-24T11:49:54.852" v="776"/>
          <ac:picMkLst>
            <pc:docMk/>
            <pc:sldMk cId="3142200972" sldId="328"/>
            <ac:picMk id="3" creationId="{CA9EBAD2-D5BD-49E2-B9BB-1C5969B5690F}"/>
          </ac:picMkLst>
        </pc:picChg>
        <pc:picChg chg="mod">
          <ac:chgData name="Sarah Duffy" userId="ca92ddb4-4620-4127-97b1-8232d187080b" providerId="ADAL" clId="{759B810D-EC1B-4AB5-88B3-4AD5AB3E62A2}" dt="2021-11-24T11:49:36.551" v="772" actId="1076"/>
          <ac:picMkLst>
            <pc:docMk/>
            <pc:sldMk cId="3142200972" sldId="328"/>
            <ac:picMk id="35" creationId="{EF8A456F-1C91-E84B-BA48-782810AC9763}"/>
          </ac:picMkLst>
        </pc:picChg>
      </pc:sldChg>
      <pc:sldChg chg="addSp delSp modSp mod modNotesTx">
        <pc:chgData name="Sarah Duffy" userId="ca92ddb4-4620-4127-97b1-8232d187080b" providerId="ADAL" clId="{759B810D-EC1B-4AB5-88B3-4AD5AB3E62A2}" dt="2021-11-24T11:58:54.692" v="1054" actId="20577"/>
        <pc:sldMkLst>
          <pc:docMk/>
          <pc:sldMk cId="311297790" sldId="329"/>
        </pc:sldMkLst>
        <pc:spChg chg="del">
          <ac:chgData name="Sarah Duffy" userId="ca92ddb4-4620-4127-97b1-8232d187080b" providerId="ADAL" clId="{759B810D-EC1B-4AB5-88B3-4AD5AB3E62A2}" dt="2021-11-24T11:50:35.154" v="784" actId="931"/>
          <ac:spMkLst>
            <pc:docMk/>
            <pc:sldMk cId="311297790" sldId="329"/>
            <ac:spMk id="3" creationId="{169DD707-36EB-E544-855F-C10B57AE0533}"/>
          </ac:spMkLst>
        </pc:spChg>
        <pc:spChg chg="mod">
          <ac:chgData name="Sarah Duffy" userId="ca92ddb4-4620-4127-97b1-8232d187080b" providerId="ADAL" clId="{759B810D-EC1B-4AB5-88B3-4AD5AB3E62A2}" dt="2021-11-24T11:50:23.605" v="781" actId="1076"/>
          <ac:spMkLst>
            <pc:docMk/>
            <pc:sldMk cId="311297790" sldId="329"/>
            <ac:spMk id="8" creationId="{68241DB1-5B72-4643-9CA4-5017584924BE}"/>
          </ac:spMkLst>
        </pc:spChg>
        <pc:spChg chg="mod">
          <ac:chgData name="Sarah Duffy" userId="ca92ddb4-4620-4127-97b1-8232d187080b" providerId="ADAL" clId="{759B810D-EC1B-4AB5-88B3-4AD5AB3E62A2}" dt="2021-11-24T11:50:23.605" v="781" actId="1076"/>
          <ac:spMkLst>
            <pc:docMk/>
            <pc:sldMk cId="311297790" sldId="329"/>
            <ac:spMk id="9" creationId="{D3ADCD89-9211-874C-9974-F62C813F147E}"/>
          </ac:spMkLst>
        </pc:spChg>
        <pc:spChg chg="mod">
          <ac:chgData name="Sarah Duffy" userId="ca92ddb4-4620-4127-97b1-8232d187080b" providerId="ADAL" clId="{759B810D-EC1B-4AB5-88B3-4AD5AB3E62A2}" dt="2021-11-24T11:50:23.605" v="781" actId="1076"/>
          <ac:spMkLst>
            <pc:docMk/>
            <pc:sldMk cId="311297790" sldId="329"/>
            <ac:spMk id="10" creationId="{1361775D-2EBC-6C48-BF96-E71BD36C59F9}"/>
          </ac:spMkLst>
        </pc:spChg>
        <pc:spChg chg="mod">
          <ac:chgData name="Sarah Duffy" userId="ca92ddb4-4620-4127-97b1-8232d187080b" providerId="ADAL" clId="{759B810D-EC1B-4AB5-88B3-4AD5AB3E62A2}" dt="2021-11-24T11:50:23.605" v="781" actId="1076"/>
          <ac:spMkLst>
            <pc:docMk/>
            <pc:sldMk cId="311297790" sldId="329"/>
            <ac:spMk id="11" creationId="{34466D11-0B92-1E4E-BA20-28FB28F4FC9E}"/>
          </ac:spMkLst>
        </pc:spChg>
        <pc:spChg chg="mod">
          <ac:chgData name="Sarah Duffy" userId="ca92ddb4-4620-4127-97b1-8232d187080b" providerId="ADAL" clId="{759B810D-EC1B-4AB5-88B3-4AD5AB3E62A2}" dt="2021-11-24T11:50:23.605" v="781" actId="1076"/>
          <ac:spMkLst>
            <pc:docMk/>
            <pc:sldMk cId="311297790" sldId="329"/>
            <ac:spMk id="12" creationId="{4E254221-DE87-8347-B256-D8CD42C98166}"/>
          </ac:spMkLst>
        </pc:spChg>
        <pc:spChg chg="mod">
          <ac:chgData name="Sarah Duffy" userId="ca92ddb4-4620-4127-97b1-8232d187080b" providerId="ADAL" clId="{759B810D-EC1B-4AB5-88B3-4AD5AB3E62A2}" dt="2021-11-24T11:50:23.605" v="781" actId="1076"/>
          <ac:spMkLst>
            <pc:docMk/>
            <pc:sldMk cId="311297790" sldId="329"/>
            <ac:spMk id="13" creationId="{EAA29020-2128-BE44-AD81-1F4E44CAE3D4}"/>
          </ac:spMkLst>
        </pc:spChg>
        <pc:spChg chg="mod">
          <ac:chgData name="Sarah Duffy" userId="ca92ddb4-4620-4127-97b1-8232d187080b" providerId="ADAL" clId="{759B810D-EC1B-4AB5-88B3-4AD5AB3E62A2}" dt="2021-11-24T11:50:23.605" v="781" actId="1076"/>
          <ac:spMkLst>
            <pc:docMk/>
            <pc:sldMk cId="311297790" sldId="329"/>
            <ac:spMk id="14" creationId="{2B706366-B13D-1A4A-BD37-DFF044EA8B4F}"/>
          </ac:spMkLst>
        </pc:spChg>
        <pc:spChg chg="mod">
          <ac:chgData name="Sarah Duffy" userId="ca92ddb4-4620-4127-97b1-8232d187080b" providerId="ADAL" clId="{759B810D-EC1B-4AB5-88B3-4AD5AB3E62A2}" dt="2021-11-24T11:50:23.605" v="781" actId="1076"/>
          <ac:spMkLst>
            <pc:docMk/>
            <pc:sldMk cId="311297790" sldId="329"/>
            <ac:spMk id="15" creationId="{EEB29714-D8C0-4D4B-B1EB-46AB9E195439}"/>
          </ac:spMkLst>
        </pc:spChg>
        <pc:spChg chg="mod">
          <ac:chgData name="Sarah Duffy" userId="ca92ddb4-4620-4127-97b1-8232d187080b" providerId="ADAL" clId="{759B810D-EC1B-4AB5-88B3-4AD5AB3E62A2}" dt="2021-11-24T11:50:23.605" v="781" actId="1076"/>
          <ac:spMkLst>
            <pc:docMk/>
            <pc:sldMk cId="311297790" sldId="329"/>
            <ac:spMk id="16" creationId="{9CEFD889-296E-284D-8E4A-0378E4DA20E8}"/>
          </ac:spMkLst>
        </pc:spChg>
        <pc:spChg chg="mod">
          <ac:chgData name="Sarah Duffy" userId="ca92ddb4-4620-4127-97b1-8232d187080b" providerId="ADAL" clId="{759B810D-EC1B-4AB5-88B3-4AD5AB3E62A2}" dt="2021-11-24T11:50:26.141" v="782" actId="1076"/>
          <ac:spMkLst>
            <pc:docMk/>
            <pc:sldMk cId="311297790" sldId="329"/>
            <ac:spMk id="17" creationId="{7198C860-D06E-BC43-A1F7-C78FA360FBE0}"/>
          </ac:spMkLst>
        </pc:spChg>
        <pc:spChg chg="mod">
          <ac:chgData name="Sarah Duffy" userId="ca92ddb4-4620-4127-97b1-8232d187080b" providerId="ADAL" clId="{759B810D-EC1B-4AB5-88B3-4AD5AB3E62A2}" dt="2021-11-24T11:50:23.605" v="781" actId="1076"/>
          <ac:spMkLst>
            <pc:docMk/>
            <pc:sldMk cId="311297790" sldId="329"/>
            <ac:spMk id="18" creationId="{F90B771D-3529-3F45-A86A-FD778475D1FF}"/>
          </ac:spMkLst>
        </pc:spChg>
        <pc:spChg chg="mod">
          <ac:chgData name="Sarah Duffy" userId="ca92ddb4-4620-4127-97b1-8232d187080b" providerId="ADAL" clId="{759B810D-EC1B-4AB5-88B3-4AD5AB3E62A2}" dt="2021-11-24T11:50:23.605" v="781" actId="1076"/>
          <ac:spMkLst>
            <pc:docMk/>
            <pc:sldMk cId="311297790" sldId="329"/>
            <ac:spMk id="19" creationId="{0399BFF7-1802-D64B-BCD7-D21EA39F45A5}"/>
          </ac:spMkLst>
        </pc:spChg>
        <pc:spChg chg="mod">
          <ac:chgData name="Sarah Duffy" userId="ca92ddb4-4620-4127-97b1-8232d187080b" providerId="ADAL" clId="{759B810D-EC1B-4AB5-88B3-4AD5AB3E62A2}" dt="2021-11-24T11:50:23.605" v="781" actId="1076"/>
          <ac:spMkLst>
            <pc:docMk/>
            <pc:sldMk cId="311297790" sldId="329"/>
            <ac:spMk id="20" creationId="{8906D105-19B5-D147-BA86-46FE66B88F8B}"/>
          </ac:spMkLst>
        </pc:spChg>
        <pc:spChg chg="mod">
          <ac:chgData name="Sarah Duffy" userId="ca92ddb4-4620-4127-97b1-8232d187080b" providerId="ADAL" clId="{759B810D-EC1B-4AB5-88B3-4AD5AB3E62A2}" dt="2021-11-24T11:50:23.605" v="781" actId="1076"/>
          <ac:spMkLst>
            <pc:docMk/>
            <pc:sldMk cId="311297790" sldId="329"/>
            <ac:spMk id="21" creationId="{3D91D3ED-8B10-EE4E-AF90-994AB21F55E2}"/>
          </ac:spMkLst>
        </pc:spChg>
        <pc:spChg chg="mod">
          <ac:chgData name="Sarah Duffy" userId="ca92ddb4-4620-4127-97b1-8232d187080b" providerId="ADAL" clId="{759B810D-EC1B-4AB5-88B3-4AD5AB3E62A2}" dt="2021-11-24T11:50:29.234" v="783" actId="1076"/>
          <ac:spMkLst>
            <pc:docMk/>
            <pc:sldMk cId="311297790" sldId="329"/>
            <ac:spMk id="22" creationId="{44E9CAB8-1377-8842-A63D-35AB45055342}"/>
          </ac:spMkLst>
        </pc:spChg>
        <pc:spChg chg="add del mod">
          <ac:chgData name="Sarah Duffy" userId="ca92ddb4-4620-4127-97b1-8232d187080b" providerId="ADAL" clId="{759B810D-EC1B-4AB5-88B3-4AD5AB3E62A2}" dt="2021-11-24T11:50:40.517" v="788" actId="478"/>
          <ac:spMkLst>
            <pc:docMk/>
            <pc:sldMk cId="311297790" sldId="329"/>
            <ac:spMk id="26" creationId="{8A456669-74E0-4328-AC39-44B494841B60}"/>
          </ac:spMkLst>
        </pc:spChg>
        <pc:picChg chg="add del mod">
          <ac:chgData name="Sarah Duffy" userId="ca92ddb4-4620-4127-97b1-8232d187080b" providerId="ADAL" clId="{759B810D-EC1B-4AB5-88B3-4AD5AB3E62A2}" dt="2021-11-24T11:50:38.884" v="787" actId="478"/>
          <ac:picMkLst>
            <pc:docMk/>
            <pc:sldMk cId="311297790" sldId="329"/>
            <ac:picMk id="24" creationId="{37AA17C1-8E04-4C91-BFC4-63E8690711B5}"/>
          </ac:picMkLst>
        </pc:picChg>
        <pc:picChg chg="add mod">
          <ac:chgData name="Sarah Duffy" userId="ca92ddb4-4620-4127-97b1-8232d187080b" providerId="ADAL" clId="{759B810D-EC1B-4AB5-88B3-4AD5AB3E62A2}" dt="2021-11-24T11:50:47.143" v="791" actId="962"/>
          <ac:picMkLst>
            <pc:docMk/>
            <pc:sldMk cId="311297790" sldId="329"/>
            <ac:picMk id="28" creationId="{2C05BB4B-5902-4161-B072-2895CE916242}"/>
          </ac:picMkLst>
        </pc:picChg>
      </pc:sldChg>
      <pc:sldChg chg="addSp modSp mod ord">
        <pc:chgData name="Sarah Duffy" userId="ca92ddb4-4620-4127-97b1-8232d187080b" providerId="ADAL" clId="{759B810D-EC1B-4AB5-88B3-4AD5AB3E62A2}" dt="2021-11-24T11:52:05.190" v="805" actId="962"/>
        <pc:sldMkLst>
          <pc:docMk/>
          <pc:sldMk cId="3186041704" sldId="330"/>
        </pc:sldMkLst>
        <pc:picChg chg="add mod">
          <ac:chgData name="Sarah Duffy" userId="ca92ddb4-4620-4127-97b1-8232d187080b" providerId="ADAL" clId="{759B810D-EC1B-4AB5-88B3-4AD5AB3E62A2}" dt="2021-11-24T11:52:05.190" v="805" actId="962"/>
          <ac:picMkLst>
            <pc:docMk/>
            <pc:sldMk cId="3186041704" sldId="330"/>
            <ac:picMk id="3" creationId="{45B6B7DD-C7C5-4F2E-8AED-126DD2A3A09B}"/>
          </ac:picMkLst>
        </pc:picChg>
      </pc:sldChg>
      <pc:sldChg chg="addSp delSp modSp mod">
        <pc:chgData name="Sarah Duffy" userId="ca92ddb4-4620-4127-97b1-8232d187080b" providerId="ADAL" clId="{759B810D-EC1B-4AB5-88B3-4AD5AB3E62A2}" dt="2021-11-24T11:49:00.803" v="769"/>
        <pc:sldMkLst>
          <pc:docMk/>
          <pc:sldMk cId="3538475764" sldId="331"/>
        </pc:sldMkLst>
        <pc:spChg chg="del">
          <ac:chgData name="Sarah Duffy" userId="ca92ddb4-4620-4127-97b1-8232d187080b" providerId="ADAL" clId="{759B810D-EC1B-4AB5-88B3-4AD5AB3E62A2}" dt="2021-11-24T11:42:29.138" v="763" actId="478"/>
          <ac:spMkLst>
            <pc:docMk/>
            <pc:sldMk cId="3538475764" sldId="331"/>
            <ac:spMk id="2" creationId="{2B666421-5142-1949-AA84-A69DD229E901}"/>
          </ac:spMkLst>
        </pc:spChg>
        <pc:spChg chg="add del">
          <ac:chgData name="Sarah Duffy" userId="ca92ddb4-4620-4127-97b1-8232d187080b" providerId="ADAL" clId="{759B810D-EC1B-4AB5-88B3-4AD5AB3E62A2}" dt="2021-11-24T11:42:27.517" v="762" actId="478"/>
          <ac:spMkLst>
            <pc:docMk/>
            <pc:sldMk cId="3538475764" sldId="331"/>
            <ac:spMk id="3" creationId="{63E6B8F1-F680-6D46-BC79-24B154D0139A}"/>
          </ac:spMkLst>
        </pc:spChg>
        <pc:spChg chg="mod">
          <ac:chgData name="Sarah Duffy" userId="ca92ddb4-4620-4127-97b1-8232d187080b" providerId="ADAL" clId="{759B810D-EC1B-4AB5-88B3-4AD5AB3E62A2}" dt="2021-11-24T11:42:02.936" v="753" actId="1076"/>
          <ac:spMkLst>
            <pc:docMk/>
            <pc:sldMk cId="3538475764" sldId="331"/>
            <ac:spMk id="10" creationId="{318FB682-391B-B94C-B222-9D65D4CEFDF1}"/>
          </ac:spMkLst>
        </pc:spChg>
        <pc:spChg chg="mod">
          <ac:chgData name="Sarah Duffy" userId="ca92ddb4-4620-4127-97b1-8232d187080b" providerId="ADAL" clId="{759B810D-EC1B-4AB5-88B3-4AD5AB3E62A2}" dt="2021-11-24T11:42:02.936" v="753" actId="1076"/>
          <ac:spMkLst>
            <pc:docMk/>
            <pc:sldMk cId="3538475764" sldId="331"/>
            <ac:spMk id="11" creationId="{A2B20C51-3297-8148-8C1D-F6FD2FEC39A2}"/>
          </ac:spMkLst>
        </pc:spChg>
        <pc:picChg chg="mod">
          <ac:chgData name="Sarah Duffy" userId="ca92ddb4-4620-4127-97b1-8232d187080b" providerId="ADAL" clId="{759B810D-EC1B-4AB5-88B3-4AD5AB3E62A2}" dt="2021-11-24T11:42:39.116" v="765" actId="1076"/>
          <ac:picMkLst>
            <pc:docMk/>
            <pc:sldMk cId="3538475764" sldId="331"/>
            <ac:picMk id="4" creationId="{C282BC27-B8BF-1240-9B17-DC5F19CCBDD6}"/>
          </ac:picMkLst>
        </pc:picChg>
        <pc:picChg chg="mod">
          <ac:chgData name="Sarah Duffy" userId="ca92ddb4-4620-4127-97b1-8232d187080b" providerId="ADAL" clId="{759B810D-EC1B-4AB5-88B3-4AD5AB3E62A2}" dt="2021-11-24T11:42:08.832" v="755" actId="1076"/>
          <ac:picMkLst>
            <pc:docMk/>
            <pc:sldMk cId="3538475764" sldId="331"/>
            <ac:picMk id="12" creationId="{29CCB1E7-AB58-E944-85F0-BCEE53E00D5B}"/>
          </ac:picMkLst>
        </pc:picChg>
        <pc:picChg chg="add del mod">
          <ac:chgData name="Sarah Duffy" userId="ca92ddb4-4620-4127-97b1-8232d187080b" providerId="ADAL" clId="{759B810D-EC1B-4AB5-88B3-4AD5AB3E62A2}" dt="2021-11-24T11:42:21.660" v="760" actId="931"/>
          <ac:picMkLst>
            <pc:docMk/>
            <pc:sldMk cId="3538475764" sldId="331"/>
            <ac:picMk id="15" creationId="{644B3638-304D-42FD-82FA-34D21F9D0782}"/>
          </ac:picMkLst>
        </pc:picChg>
        <pc:picChg chg="add mod">
          <ac:chgData name="Sarah Duffy" userId="ca92ddb4-4620-4127-97b1-8232d187080b" providerId="ADAL" clId="{759B810D-EC1B-4AB5-88B3-4AD5AB3E62A2}" dt="2021-11-24T11:49:00.803" v="769"/>
          <ac:picMkLst>
            <pc:docMk/>
            <pc:sldMk cId="3538475764" sldId="331"/>
            <ac:picMk id="17" creationId="{87AC6D52-FCD3-46B1-A7EF-6A073DE99381}"/>
          </ac:picMkLst>
        </pc:picChg>
      </pc:sldChg>
    </pc:docChg>
  </pc:docChgLst>
  <pc:docChgLst>
    <pc:chgData name="Becky Root" userId="aae79a8e-4f34-44f0-938a-d9bdbc43ff73" providerId="ADAL" clId="{F3D86615-C278-B745-839F-84B95F88EF60}"/>
    <pc:docChg chg="undo custSel addSld delSld modSld">
      <pc:chgData name="Becky Root" userId="aae79a8e-4f34-44f0-938a-d9bdbc43ff73" providerId="ADAL" clId="{F3D86615-C278-B745-839F-84B95F88EF60}" dt="2021-11-26T14:26:02.976" v="720" actId="20577"/>
      <pc:docMkLst>
        <pc:docMk/>
      </pc:docMkLst>
      <pc:sldChg chg="addSp delSp modSp mod">
        <pc:chgData name="Becky Root" userId="aae79a8e-4f34-44f0-938a-d9bdbc43ff73" providerId="ADAL" clId="{F3D86615-C278-B745-839F-84B95F88EF60}" dt="2021-11-26T14:26:02.976" v="720" actId="20577"/>
        <pc:sldMkLst>
          <pc:docMk/>
          <pc:sldMk cId="271819165" sldId="274"/>
        </pc:sldMkLst>
        <pc:spChg chg="mod">
          <ac:chgData name="Becky Root" userId="aae79a8e-4f34-44f0-938a-d9bdbc43ff73" providerId="ADAL" clId="{F3D86615-C278-B745-839F-84B95F88EF60}" dt="2021-11-25T19:09:06.110" v="277" actId="1076"/>
          <ac:spMkLst>
            <pc:docMk/>
            <pc:sldMk cId="271819165" sldId="274"/>
            <ac:spMk id="7" creationId="{20C0A2D1-11C3-7441-B8E9-1A6C22EE17B6}"/>
          </ac:spMkLst>
        </pc:spChg>
        <pc:spChg chg="del mod">
          <ac:chgData name="Becky Root" userId="aae79a8e-4f34-44f0-938a-d9bdbc43ff73" providerId="ADAL" clId="{F3D86615-C278-B745-839F-84B95F88EF60}" dt="2021-11-26T14:23:39.843" v="642" actId="478"/>
          <ac:spMkLst>
            <pc:docMk/>
            <pc:sldMk cId="271819165" sldId="274"/>
            <ac:spMk id="16" creationId="{2911A11B-B2DC-1C40-9A41-7D46D28D1AF4}"/>
          </ac:spMkLst>
        </pc:spChg>
        <pc:graphicFrameChg chg="del mod">
          <ac:chgData name="Becky Root" userId="aae79a8e-4f34-44f0-938a-d9bdbc43ff73" providerId="ADAL" clId="{F3D86615-C278-B745-839F-84B95F88EF60}" dt="2021-11-25T18:39:25.852" v="8" actId="478"/>
          <ac:graphicFrameMkLst>
            <pc:docMk/>
            <pc:sldMk cId="271819165" sldId="274"/>
            <ac:graphicFrameMk id="8" creationId="{7D185C09-36CB-D94C-B155-428F4A7655D3}"/>
          </ac:graphicFrameMkLst>
        </pc:graphicFrameChg>
        <pc:graphicFrameChg chg="add mod modGraphic">
          <ac:chgData name="Becky Root" userId="aae79a8e-4f34-44f0-938a-d9bdbc43ff73" providerId="ADAL" clId="{F3D86615-C278-B745-839F-84B95F88EF60}" dt="2021-11-25T18:42:11.402" v="20"/>
          <ac:graphicFrameMkLst>
            <pc:docMk/>
            <pc:sldMk cId="271819165" sldId="274"/>
            <ac:graphicFrameMk id="13" creationId="{A70757F2-E244-9547-AACF-B4C9A10F4C59}"/>
          </ac:graphicFrameMkLst>
        </pc:graphicFrameChg>
        <pc:graphicFrameChg chg="add mod modGraphic">
          <ac:chgData name="Becky Root" userId="aae79a8e-4f34-44f0-938a-d9bdbc43ff73" providerId="ADAL" clId="{F3D86615-C278-B745-839F-84B95F88EF60}" dt="2021-11-26T14:26:02.976" v="720" actId="20577"/>
          <ac:graphicFrameMkLst>
            <pc:docMk/>
            <pc:sldMk cId="271819165" sldId="274"/>
            <ac:graphicFrameMk id="14" creationId="{8472EE3C-BBF7-7645-8DD6-2254F54F5A87}"/>
          </ac:graphicFrameMkLst>
        </pc:graphicFrameChg>
        <pc:picChg chg="mod">
          <ac:chgData name="Becky Root" userId="aae79a8e-4f34-44f0-938a-d9bdbc43ff73" providerId="ADAL" clId="{F3D86615-C278-B745-839F-84B95F88EF60}" dt="2021-11-25T19:09:07.565" v="278" actId="1076"/>
          <ac:picMkLst>
            <pc:docMk/>
            <pc:sldMk cId="271819165" sldId="274"/>
            <ac:picMk id="15" creationId="{32A4EB42-237E-5947-A159-3E5425980048}"/>
          </ac:picMkLst>
        </pc:picChg>
        <pc:picChg chg="mod">
          <ac:chgData name="Becky Root" userId="aae79a8e-4f34-44f0-938a-d9bdbc43ff73" providerId="ADAL" clId="{F3D86615-C278-B745-839F-84B95F88EF60}" dt="2021-11-25T18:48:16.850" v="51" actId="1076"/>
          <ac:picMkLst>
            <pc:docMk/>
            <pc:sldMk cId="271819165" sldId="274"/>
            <ac:picMk id="21" creationId="{FC0A3AE3-4C80-3A47-810B-D33620C7AE28}"/>
          </ac:picMkLst>
        </pc:picChg>
        <pc:picChg chg="mod">
          <ac:chgData name="Becky Root" userId="aae79a8e-4f34-44f0-938a-d9bdbc43ff73" providerId="ADAL" clId="{F3D86615-C278-B745-839F-84B95F88EF60}" dt="2021-11-25T18:48:16.850" v="51" actId="1076"/>
          <ac:picMkLst>
            <pc:docMk/>
            <pc:sldMk cId="271819165" sldId="274"/>
            <ac:picMk id="22" creationId="{8269EB8F-062B-1644-A570-290DEC1A30BC}"/>
          </ac:picMkLst>
        </pc:picChg>
      </pc:sldChg>
      <pc:sldChg chg="addSp delSp modSp mod">
        <pc:chgData name="Becky Root" userId="aae79a8e-4f34-44f0-938a-d9bdbc43ff73" providerId="ADAL" clId="{F3D86615-C278-B745-839F-84B95F88EF60}" dt="2021-11-25T18:56:49.017" v="116" actId="1076"/>
        <pc:sldMkLst>
          <pc:docMk/>
          <pc:sldMk cId="2933853764" sldId="294"/>
        </pc:sldMkLst>
        <pc:picChg chg="add del mod">
          <ac:chgData name="Becky Root" userId="aae79a8e-4f34-44f0-938a-d9bdbc43ff73" providerId="ADAL" clId="{F3D86615-C278-B745-839F-84B95F88EF60}" dt="2021-11-25T18:56:49.017" v="116" actId="1076"/>
          <ac:picMkLst>
            <pc:docMk/>
            <pc:sldMk cId="2933853764" sldId="294"/>
            <ac:picMk id="11" creationId="{33EF50B2-04B8-6B42-AA06-FC60D55B05C0}"/>
          </ac:picMkLst>
        </pc:picChg>
      </pc:sldChg>
      <pc:sldChg chg="modSp add del mod">
        <pc:chgData name="Becky Root" userId="aae79a8e-4f34-44f0-938a-d9bdbc43ff73" providerId="ADAL" clId="{F3D86615-C278-B745-839F-84B95F88EF60}" dt="2021-11-26T14:22:38.672" v="615" actId="2696"/>
        <pc:sldMkLst>
          <pc:docMk/>
          <pc:sldMk cId="2719926576" sldId="332"/>
        </pc:sldMkLst>
        <pc:graphicFrameChg chg="modGraphic">
          <ac:chgData name="Becky Root" userId="aae79a8e-4f34-44f0-938a-d9bdbc43ff73" providerId="ADAL" clId="{F3D86615-C278-B745-839F-84B95F88EF60}" dt="2021-11-25T19:08:49.527" v="272" actId="6549"/>
          <ac:graphicFrameMkLst>
            <pc:docMk/>
            <pc:sldMk cId="2719926576" sldId="332"/>
            <ac:graphicFrameMk id="14" creationId="{8472EE3C-BBF7-7645-8DD6-2254F54F5A87}"/>
          </ac:graphicFrameMkLst>
        </pc:graphicFrameChg>
      </pc:sldChg>
      <pc:sldChg chg="modSp add mod">
        <pc:chgData name="Becky Root" userId="aae79a8e-4f34-44f0-938a-d9bdbc43ff73" providerId="ADAL" clId="{F3D86615-C278-B745-839F-84B95F88EF60}" dt="2021-11-26T14:25:18.703" v="674"/>
        <pc:sldMkLst>
          <pc:docMk/>
          <pc:sldMk cId="42683530" sldId="333"/>
        </pc:sldMkLst>
        <pc:graphicFrameChg chg="mod modGraphic">
          <ac:chgData name="Becky Root" userId="aae79a8e-4f34-44f0-938a-d9bdbc43ff73" providerId="ADAL" clId="{F3D86615-C278-B745-839F-84B95F88EF60}" dt="2021-11-26T14:25:18.703" v="674"/>
          <ac:graphicFrameMkLst>
            <pc:docMk/>
            <pc:sldMk cId="42683530" sldId="333"/>
            <ac:graphicFrameMk id="14" creationId="{8472EE3C-BBF7-7645-8DD6-2254F54F5A87}"/>
          </ac:graphicFrameMkLst>
        </pc:graphicFrameChg>
      </pc:sldChg>
    </pc:docChg>
  </pc:docChgLst>
  <pc:docChgLst>
    <pc:chgData name="Sarah Duffy" userId="ca92ddb4-4620-4127-97b1-8232d187080b" providerId="ADAL" clId="{98CE5BD8-22FD-45EF-B6EF-033BA0AE018F}"/>
    <pc:docChg chg="undo custSel addSld delSld modSld">
      <pc:chgData name="Sarah Duffy" userId="ca92ddb4-4620-4127-97b1-8232d187080b" providerId="ADAL" clId="{98CE5BD8-22FD-45EF-B6EF-033BA0AE018F}" dt="2024-03-13T14:24:06.743" v="3"/>
      <pc:docMkLst>
        <pc:docMk/>
      </pc:docMkLst>
      <pc:sldChg chg="modSp add del mod">
        <pc:chgData name="Sarah Duffy" userId="ca92ddb4-4620-4127-97b1-8232d187080b" providerId="ADAL" clId="{98CE5BD8-22FD-45EF-B6EF-033BA0AE018F}" dt="2024-03-13T14:24:06.743" v="3"/>
        <pc:sldMkLst>
          <pc:docMk/>
          <pc:sldMk cId="3538475764" sldId="331"/>
        </pc:sldMkLst>
        <pc:picChg chg="mod">
          <ac:chgData name="Sarah Duffy" userId="ca92ddb4-4620-4127-97b1-8232d187080b" providerId="ADAL" clId="{98CE5BD8-22FD-45EF-B6EF-033BA0AE018F}" dt="2024-03-13T14:24:06.743" v="3"/>
          <ac:picMkLst>
            <pc:docMk/>
            <pc:sldMk cId="3538475764" sldId="331"/>
            <ac:picMk id="17" creationId="{87AC6D52-FCD3-46B1-A7EF-6A073DE99381}"/>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86D414-F229-46F0-A260-0E1D27110D4D}" type="datetimeFigureOut">
              <a:rPr lang="en-GB" smtClean="0"/>
              <a:t>18/09/2024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88F9B2-1239-4C18-B90D-F63212A74C31}" type="slidenum">
              <a:rPr lang="en-GB" smtClean="0"/>
              <a:t>‹#›</a:t>
            </a:fld>
            <a:endParaRPr lang="en-GB"/>
          </a:p>
        </p:txBody>
      </p:sp>
    </p:spTree>
    <p:extLst>
      <p:ext uri="{BB962C8B-B14F-4D97-AF65-F5344CB8AC3E}">
        <p14:creationId xmlns:p14="http://schemas.microsoft.com/office/powerpoint/2010/main" val="20061952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marinelitter.no/"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2</a:t>
            </a:fld>
            <a:endParaRPr lang="en-GB"/>
          </a:p>
        </p:txBody>
      </p:sp>
    </p:spTree>
    <p:extLst>
      <p:ext uri="{BB962C8B-B14F-4D97-AF65-F5344CB8AC3E}">
        <p14:creationId xmlns:p14="http://schemas.microsoft.com/office/powerpoint/2010/main" val="37507508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It’s nearly impossible to come up with an exact figure to support this claim. A 2016 report estimated that in a “business-as-usual scenario, the ocean is expected to contain 1 </a:t>
            </a:r>
            <a:r>
              <a:rPr lang="en-US" dirty="0" err="1"/>
              <a:t>tonne</a:t>
            </a:r>
            <a:r>
              <a:rPr lang="en-US" dirty="0"/>
              <a:t> of plastic for every 3 </a:t>
            </a:r>
            <a:r>
              <a:rPr lang="en-US" dirty="0" err="1"/>
              <a:t>tonnes</a:t>
            </a:r>
            <a:r>
              <a:rPr lang="en-US" dirty="0"/>
              <a:t> of fish by 2025, and by 2050, more plastics than fish (by weight).” The report was quoted widely in the press but the figures really are just a first attempt to address the issue. </a:t>
            </a:r>
            <a:endParaRPr lang="en-GB" dirty="0"/>
          </a:p>
          <a:p>
            <a:pPr fontAlgn="base"/>
            <a:r>
              <a:rPr lang="en-US" b="1" dirty="0"/>
              <a:t>The “more plastic than fish by 2050” quote is a useful illustration but it is not verifiable. At least </a:t>
            </a:r>
            <a:br>
              <a:rPr lang="en-US" b="1" dirty="0"/>
            </a:br>
            <a:r>
              <a:rPr lang="en-US" b="1" dirty="0"/>
              <a:t>not yet.</a:t>
            </a:r>
          </a:p>
          <a:p>
            <a:endParaRPr lang="en-US" dirty="0"/>
          </a:p>
          <a:p>
            <a:endParaRPr lang="en-US" dirty="0"/>
          </a:p>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12</a:t>
            </a:fld>
            <a:endParaRPr lang="en-GB"/>
          </a:p>
        </p:txBody>
      </p:sp>
    </p:spTree>
    <p:extLst>
      <p:ext uri="{BB962C8B-B14F-4D97-AF65-F5344CB8AC3E}">
        <p14:creationId xmlns:p14="http://schemas.microsoft.com/office/powerpoint/2010/main" val="37165870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13</a:t>
            </a:fld>
            <a:endParaRPr lang="en-GB"/>
          </a:p>
        </p:txBody>
      </p:sp>
    </p:spTree>
    <p:extLst>
      <p:ext uri="{BB962C8B-B14F-4D97-AF65-F5344CB8AC3E}">
        <p14:creationId xmlns:p14="http://schemas.microsoft.com/office/powerpoint/2010/main" val="20687629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1" dirty="0"/>
          </a:p>
        </p:txBody>
      </p:sp>
      <p:sp>
        <p:nvSpPr>
          <p:cNvPr id="4" name="Slide Number Placeholder 3"/>
          <p:cNvSpPr>
            <a:spLocks noGrp="1"/>
          </p:cNvSpPr>
          <p:nvPr>
            <p:ph type="sldNum" sz="quarter" idx="5"/>
          </p:nvPr>
        </p:nvSpPr>
        <p:spPr/>
        <p:txBody>
          <a:bodyPr/>
          <a:lstStyle/>
          <a:p>
            <a:fld id="{AF88F9B2-1239-4C18-B90D-F63212A74C31}" type="slidenum">
              <a:rPr lang="en-GB" smtClean="0"/>
              <a:t>14</a:t>
            </a:fld>
            <a:endParaRPr lang="en-GB"/>
          </a:p>
        </p:txBody>
      </p:sp>
    </p:spTree>
    <p:extLst>
      <p:ext uri="{BB962C8B-B14F-4D97-AF65-F5344CB8AC3E}">
        <p14:creationId xmlns:p14="http://schemas.microsoft.com/office/powerpoint/2010/main" val="29074568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15</a:t>
            </a:fld>
            <a:endParaRPr lang="en-GB"/>
          </a:p>
        </p:txBody>
      </p:sp>
    </p:spTree>
    <p:extLst>
      <p:ext uri="{BB962C8B-B14F-4D97-AF65-F5344CB8AC3E}">
        <p14:creationId xmlns:p14="http://schemas.microsoft.com/office/powerpoint/2010/main" val="30185971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bg1"/>
                </a:solidFill>
                <a:latin typeface="Gilroy SemiBold" pitchFamily="2" charset="77"/>
              </a:rPr>
              <a:t>Assessing the risks to human health from marine plastic is complex and there is still much we do not know about its potential to affect human health.</a:t>
            </a:r>
            <a:endParaRPr lang="en-GB" sz="1200" b="1" dirty="0">
              <a:solidFill>
                <a:schemeClr val="bg1"/>
              </a:solidFill>
              <a:latin typeface="Gilroy SemiBold" pitchFamily="2" charset="77"/>
            </a:endParaRPr>
          </a:p>
          <a:p>
            <a:r>
              <a:rPr lang="en-US" dirty="0"/>
              <a:t>There is growing concern about the effects marine microplastics may have on people, including toxic chemicals leaching from plastic litter and the fact that microscopic particles are making their way into the food chain and affecting human health. Assessing the risks to human health from marine plastic is complex and there is still much we do not know about its potential to affect human health.</a:t>
            </a:r>
            <a:endParaRPr lang="en-GB" dirty="0"/>
          </a:p>
          <a:p>
            <a:pPr fontAlgn="base"/>
            <a:r>
              <a:rPr lang="en-US" b="1" dirty="0"/>
              <a:t>So, while there is growing concern about the effects microplastics may have on humans, further work is needed to establish its effects on our health.</a:t>
            </a:r>
          </a:p>
          <a:p>
            <a:endParaRPr lang="en-US" dirty="0"/>
          </a:p>
          <a:p>
            <a:endParaRPr lang="en-US" dirty="0"/>
          </a:p>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16</a:t>
            </a:fld>
            <a:endParaRPr lang="en-GB"/>
          </a:p>
        </p:txBody>
      </p:sp>
    </p:spTree>
    <p:extLst>
      <p:ext uri="{BB962C8B-B14F-4D97-AF65-F5344CB8AC3E}">
        <p14:creationId xmlns:p14="http://schemas.microsoft.com/office/powerpoint/2010/main" val="24144740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17</a:t>
            </a:fld>
            <a:endParaRPr lang="en-GB"/>
          </a:p>
        </p:txBody>
      </p:sp>
    </p:spTree>
    <p:extLst>
      <p:ext uri="{BB962C8B-B14F-4D97-AF65-F5344CB8AC3E}">
        <p14:creationId xmlns:p14="http://schemas.microsoft.com/office/powerpoint/2010/main" val="13954538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Check out our factsheet on this here: https://plasticcleverschools.co.uk/wp-content/uploads/2021/PCSfactsheets/PCS%20Factsheets%20-%20The%205%20Gyres.pdf</a:t>
            </a:r>
          </a:p>
          <a:p>
            <a:r>
              <a:rPr lang="en-US" dirty="0"/>
              <a:t>Plastic debris can accumulate in certain areas in the Pacific Ocean and other seas but there are no islands of trash. Not only are there is no islands, there is no layer of trash that can be seen from airplanes. This is because much of the debris found in the ocean is in the form of small particles, not easily seen even from a boat, and bigger plastic items eventually sink to the ocean floor. In reality these areas, or patches, of marine litter consist of higher concentrations of small and tiny fragments of plastic rather than large pieces, like a soup of plastic particles. The North Pacific Gyre has been nicknamed the Great Pacific Garbage Patch because of the amount of plastic pollution found there. </a:t>
            </a:r>
            <a:endParaRPr lang="en-GB" dirty="0"/>
          </a:p>
          <a:p>
            <a:pPr fontAlgn="base"/>
            <a:r>
              <a:rPr lang="en-US" b="1" dirty="0"/>
              <a:t>Regardless of the exact size, mass and location of the “soupy patches of plastic particles,” man-made debris does not belong in the ocean and must be addressed.</a:t>
            </a:r>
          </a:p>
          <a:p>
            <a:endParaRPr lang="en-US" dirty="0"/>
          </a:p>
          <a:p>
            <a:endParaRPr lang="en-US" dirty="0"/>
          </a:p>
          <a:p>
            <a:endParaRPr lang="en-GB" b="1" dirty="0"/>
          </a:p>
        </p:txBody>
      </p:sp>
      <p:sp>
        <p:nvSpPr>
          <p:cNvPr id="4" name="Slide Number Placeholder 3"/>
          <p:cNvSpPr>
            <a:spLocks noGrp="1"/>
          </p:cNvSpPr>
          <p:nvPr>
            <p:ph type="sldNum" sz="quarter" idx="5"/>
          </p:nvPr>
        </p:nvSpPr>
        <p:spPr/>
        <p:txBody>
          <a:bodyPr/>
          <a:lstStyle/>
          <a:p>
            <a:fld id="{AF88F9B2-1239-4C18-B90D-F63212A74C31}" type="slidenum">
              <a:rPr lang="en-GB" smtClean="0"/>
              <a:t>18</a:t>
            </a:fld>
            <a:endParaRPr lang="en-GB"/>
          </a:p>
        </p:txBody>
      </p:sp>
    </p:spTree>
    <p:extLst>
      <p:ext uri="{BB962C8B-B14F-4D97-AF65-F5344CB8AC3E}">
        <p14:creationId xmlns:p14="http://schemas.microsoft.com/office/powerpoint/2010/main" val="276387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19</a:t>
            </a:fld>
            <a:endParaRPr lang="en-GB"/>
          </a:p>
        </p:txBody>
      </p:sp>
    </p:spTree>
    <p:extLst>
      <p:ext uri="{BB962C8B-B14F-4D97-AF65-F5344CB8AC3E}">
        <p14:creationId xmlns:p14="http://schemas.microsoft.com/office/powerpoint/2010/main" val="847702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Collecting floating plastic litter might seem like a good idea but as plastic in the ocean constantly moves around it makes surface clean-up impractical and ineffective. It’s also difficult as a lot of the plastic eventually breaks down in to tiny microplastics. </a:t>
            </a:r>
            <a:r>
              <a:rPr lang="en-GB" dirty="0"/>
              <a:t>It would be more effective to prevent plastic from ever getting into the rivers and oceans in the first place. One way of doing this is to collect plastic litter from the beach of dispose of it appropriately.</a:t>
            </a:r>
            <a:r>
              <a:rPr lang="en-US" b="1" dirty="0"/>
              <a:t>Removing plastic litter from one beach might seem like a mere drop in the ocean when compared to the scale of the problem but clean-ups can be effective when they target ecologically sensitive or economically valuable areas, including places important for fisheries and tourism.</a:t>
            </a:r>
          </a:p>
          <a:p>
            <a:endParaRPr lang="en-GB" dirty="0"/>
          </a:p>
          <a:p>
            <a:endParaRPr lang="en-US" dirty="0"/>
          </a:p>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20</a:t>
            </a:fld>
            <a:endParaRPr lang="en-GB"/>
          </a:p>
        </p:txBody>
      </p:sp>
    </p:spTree>
    <p:extLst>
      <p:ext uri="{BB962C8B-B14F-4D97-AF65-F5344CB8AC3E}">
        <p14:creationId xmlns:p14="http://schemas.microsoft.com/office/powerpoint/2010/main" val="13137005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21</a:t>
            </a:fld>
            <a:endParaRPr lang="en-GB"/>
          </a:p>
        </p:txBody>
      </p:sp>
    </p:spTree>
    <p:extLst>
      <p:ext uri="{BB962C8B-B14F-4D97-AF65-F5344CB8AC3E}">
        <p14:creationId xmlns:p14="http://schemas.microsoft.com/office/powerpoint/2010/main" val="3859561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microplastic - </a:t>
            </a:r>
            <a:r>
              <a:rPr lang="en-GB" sz="1200" b="0" i="0" kern="1200" dirty="0">
                <a:solidFill>
                  <a:schemeClr val="tx1"/>
                </a:solidFill>
                <a:effectLst/>
                <a:latin typeface="+mn-lt"/>
                <a:ea typeface="+mn-ea"/>
                <a:cs typeface="+mn-cs"/>
                <a:sym typeface="Calibri"/>
              </a:rPr>
              <a:t>extremely small pieces of plastic debris in the environment</a:t>
            </a:r>
            <a:endParaRPr lang="en-US" dirty="0"/>
          </a:p>
          <a:p>
            <a:r>
              <a:rPr lang="en-US" dirty="0"/>
              <a:t>cosmetics – personal care products such as shampoo, tooth paste, make-up, </a:t>
            </a:r>
            <a:r>
              <a:rPr lang="en-US" dirty="0" err="1"/>
              <a:t>moisturisers</a:t>
            </a:r>
            <a:r>
              <a:rPr lang="en-US" dirty="0"/>
              <a:t> etc.</a:t>
            </a:r>
          </a:p>
          <a:p>
            <a:r>
              <a:rPr lang="en-US" dirty="0"/>
              <a:t>nanoparticles – a tiny particle that cannot be seen by the human eye</a:t>
            </a:r>
          </a:p>
          <a:p>
            <a:pPr marL="0" marR="0" indent="0" defTabSz="914034" eaLnBrk="1" fontAlgn="auto" latinLnBrk="0" hangingPunct="1">
              <a:lnSpc>
                <a:spcPct val="100000"/>
              </a:lnSpc>
              <a:spcBef>
                <a:spcPts val="0"/>
              </a:spcBef>
              <a:spcAft>
                <a:spcPts val="0"/>
              </a:spcAft>
              <a:buClrTx/>
              <a:buSzTx/>
              <a:buFontTx/>
              <a:buNone/>
              <a:tabLst/>
              <a:defRPr/>
            </a:pPr>
            <a:r>
              <a:rPr lang="en-US" dirty="0"/>
              <a:t>ecological - relating to the science of ecology or the patterns of relationships between living things and their environment</a:t>
            </a:r>
          </a:p>
          <a:p>
            <a:r>
              <a:rPr lang="en-US" dirty="0"/>
              <a:t>degrade - </a:t>
            </a:r>
            <a:r>
              <a:rPr lang="en-GB" sz="1200" kern="1200" dirty="0">
                <a:solidFill>
                  <a:schemeClr val="tx1"/>
                </a:solidFill>
                <a:effectLst/>
                <a:latin typeface="+mn-lt"/>
                <a:ea typeface="+mn-ea"/>
                <a:cs typeface="+mn-cs"/>
                <a:sym typeface="Calibri"/>
              </a:rPr>
              <a:t>break down or deteriorate chemically</a:t>
            </a:r>
            <a:r>
              <a:rPr lang="en-GB" dirty="0">
                <a:effectLst/>
              </a:rPr>
              <a:t> </a:t>
            </a:r>
            <a:endParaRPr lang="en-US" dirty="0"/>
          </a:p>
          <a:p>
            <a:r>
              <a:rPr lang="en-US" dirty="0"/>
              <a:t>Consumables – are goods that people use that need to be replaced quickly because they are finished with or worn out. E.g. food, paper, pens</a:t>
            </a:r>
          </a:p>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3</a:t>
            </a:fld>
            <a:endParaRPr lang="en-GB"/>
          </a:p>
        </p:txBody>
      </p:sp>
    </p:spTree>
    <p:extLst>
      <p:ext uri="{BB962C8B-B14F-4D97-AF65-F5344CB8AC3E}">
        <p14:creationId xmlns:p14="http://schemas.microsoft.com/office/powerpoint/2010/main" val="15978491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Recent estimates suggest that it will take 450 years for a plastic bottle to completely break down. However, since plastic bottles didn’t enter into widespread use until the 1960s, it’s hard to know exactly how long it will take for them to disappear.</a:t>
            </a:r>
            <a:endParaRPr lang="en-GB" dirty="0"/>
          </a:p>
          <a:p>
            <a:pPr fontAlgn="base"/>
            <a:r>
              <a:rPr lang="en-US" b="1" dirty="0"/>
              <a:t>We do know plastics take extremely long to deteriorate, highlighting the urgent need to prevent more entering the marine environment.</a:t>
            </a:r>
          </a:p>
          <a:p>
            <a:endParaRPr lang="en-GB" dirty="0"/>
          </a:p>
          <a:p>
            <a:endParaRPr lang="en-US" dirty="0"/>
          </a:p>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22</a:t>
            </a:fld>
            <a:endParaRPr lang="en-GB"/>
          </a:p>
        </p:txBody>
      </p:sp>
    </p:spTree>
    <p:extLst>
      <p:ext uri="{BB962C8B-B14F-4D97-AF65-F5344CB8AC3E}">
        <p14:creationId xmlns:p14="http://schemas.microsoft.com/office/powerpoint/2010/main" val="10078786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23</a:t>
            </a:fld>
            <a:endParaRPr lang="en-GB"/>
          </a:p>
        </p:txBody>
      </p:sp>
    </p:spTree>
    <p:extLst>
      <p:ext uri="{BB962C8B-B14F-4D97-AF65-F5344CB8AC3E}">
        <p14:creationId xmlns:p14="http://schemas.microsoft.com/office/powerpoint/2010/main" val="2701635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914034" eaLnBrk="1" fontAlgn="auto" latinLnBrk="0" hangingPunct="1">
              <a:lnSpc>
                <a:spcPct val="100000"/>
              </a:lnSpc>
              <a:spcBef>
                <a:spcPts val="0"/>
              </a:spcBef>
              <a:spcAft>
                <a:spcPts val="0"/>
              </a:spcAft>
              <a:buClrTx/>
              <a:buSzTx/>
              <a:buFontTx/>
              <a:buNone/>
              <a:tabLst/>
              <a:defRPr/>
            </a:pPr>
            <a:r>
              <a:rPr lang="en-US" b="0" dirty="0"/>
              <a:t>Explain that you’re going to introduce some real ‘ocean heroes’ who are children just like them! </a:t>
            </a:r>
          </a:p>
          <a:p>
            <a:pPr marL="0" marR="0" lvl="0" indent="0" defTabSz="914034" eaLnBrk="1" fontAlgn="auto" latinLnBrk="0" hangingPunct="1">
              <a:lnSpc>
                <a:spcPct val="100000"/>
              </a:lnSpc>
              <a:spcBef>
                <a:spcPts val="0"/>
              </a:spcBef>
              <a:spcAft>
                <a:spcPts val="0"/>
              </a:spcAft>
              <a:buClrTx/>
              <a:buSzTx/>
              <a:buFontTx/>
              <a:buNone/>
              <a:tabLst/>
              <a:defRPr/>
            </a:pPr>
            <a:endParaRPr lang="en-US" b="1" dirty="0"/>
          </a:p>
          <a:p>
            <a:pPr marL="0" marR="0" lvl="0" indent="0" defTabSz="914034" eaLnBrk="1" fontAlgn="auto" latinLnBrk="0" hangingPunct="1">
              <a:lnSpc>
                <a:spcPct val="100000"/>
              </a:lnSpc>
              <a:spcBef>
                <a:spcPts val="0"/>
              </a:spcBef>
              <a:spcAft>
                <a:spcPts val="0"/>
              </a:spcAft>
              <a:buClrTx/>
              <a:buSzTx/>
              <a:buFontTx/>
              <a:buNone/>
              <a:tabLst/>
              <a:defRPr/>
            </a:pPr>
            <a:r>
              <a:rPr lang="en-US" b="1" dirty="0"/>
              <a:t>Visit </a:t>
            </a:r>
            <a:r>
              <a:rPr lang="en-US" b="1" dirty="0">
                <a:hlinkClick r:id="rId3">
                  <a:extLst>
                    <a:ext uri="{A12FA001-AC4F-418D-AE19-62706E023703}">
                      <ahyp:hlinkClr xmlns:ahyp="http://schemas.microsoft.com/office/drawing/2018/hyperlinkcolor" val="tx"/>
                    </a:ext>
                  </a:extLst>
                </a:hlinkClick>
              </a:rPr>
              <a:t>http://marinelitter.no/</a:t>
            </a:r>
            <a:r>
              <a:rPr lang="en-US" b="1" dirty="0"/>
              <a:t> for more details on all these statistics and to check the source of the references. </a:t>
            </a:r>
          </a:p>
          <a:p>
            <a:endParaRPr lang="en-US" dirty="0"/>
          </a:p>
          <a:p>
            <a:endParaRPr lang="en-GB" dirty="0"/>
          </a:p>
          <a:p>
            <a:endParaRPr lang="en-US" dirty="0"/>
          </a:p>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24</a:t>
            </a:fld>
            <a:endParaRPr lang="en-GB"/>
          </a:p>
        </p:txBody>
      </p:sp>
    </p:spTree>
    <p:extLst>
      <p:ext uri="{BB962C8B-B14F-4D97-AF65-F5344CB8AC3E}">
        <p14:creationId xmlns:p14="http://schemas.microsoft.com/office/powerpoint/2010/main" val="6237659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sym typeface="Calibri"/>
              </a:rPr>
              <a:t>You may wish to stipulate how many points they should cover in their report or specify how long the presentation should last. </a:t>
            </a:r>
            <a:endParaRPr lang="en-GB" dirty="0">
              <a:effectLst/>
            </a:endParaRPr>
          </a:p>
          <a:p>
            <a:r>
              <a:rPr lang="en-GB" sz="1200" kern="1200" dirty="0">
                <a:solidFill>
                  <a:schemeClr val="tx1"/>
                </a:solidFill>
                <a:effectLst/>
                <a:latin typeface="+mn-lt"/>
                <a:ea typeface="+mn-ea"/>
                <a:cs typeface="+mn-cs"/>
                <a:sym typeface="Calibri"/>
              </a:rPr>
              <a:t>Once students have completed their research, they should share their reports with their peers, this can be done in groups or in front of the whole class. </a:t>
            </a:r>
          </a:p>
          <a:p>
            <a:endParaRPr lang="en-GB" sz="1200" kern="1200" dirty="0">
              <a:solidFill>
                <a:schemeClr val="tx1"/>
              </a:solidFill>
              <a:effectLst/>
              <a:latin typeface="+mn-lt"/>
              <a:ea typeface="+mn-ea"/>
              <a:cs typeface="+mn-cs"/>
              <a:sym typeface="Calibri"/>
            </a:endParaRPr>
          </a:p>
          <a:p>
            <a:r>
              <a:rPr lang="en-GB" sz="1200" kern="1200" dirty="0">
                <a:solidFill>
                  <a:schemeClr val="tx1"/>
                </a:solidFill>
                <a:effectLst/>
                <a:latin typeface="+mn-lt"/>
                <a:ea typeface="+mn-ea"/>
                <a:cs typeface="+mn-cs"/>
                <a:sym typeface="Calibri"/>
              </a:rPr>
              <a:t>You may prefer to skip slides 24-28 and instead allocate a different hero to each group. This will give each group the responsibility to teach the rest of the class about their hero, giving the task greater purpose and meaning. </a:t>
            </a:r>
            <a:endParaRPr lang="en-GB" dirty="0">
              <a:effectLst/>
            </a:endParaRPr>
          </a:p>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29</a:t>
            </a:fld>
            <a:endParaRPr lang="en-GB"/>
          </a:p>
        </p:txBody>
      </p:sp>
    </p:spTree>
    <p:extLst>
      <p:ext uri="{BB962C8B-B14F-4D97-AF65-F5344CB8AC3E}">
        <p14:creationId xmlns:p14="http://schemas.microsoft.com/office/powerpoint/2010/main" val="21224960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These are just some ideas- encourage your class o think of their own as well. </a:t>
            </a:r>
          </a:p>
        </p:txBody>
      </p:sp>
      <p:sp>
        <p:nvSpPr>
          <p:cNvPr id="4" name="Slide Number Placeholder 3"/>
          <p:cNvSpPr>
            <a:spLocks noGrp="1"/>
          </p:cNvSpPr>
          <p:nvPr>
            <p:ph type="sldNum" sz="quarter" idx="5"/>
          </p:nvPr>
        </p:nvSpPr>
        <p:spPr/>
        <p:txBody>
          <a:bodyPr/>
          <a:lstStyle/>
          <a:p>
            <a:fld id="{AF88F9B2-1239-4C18-B90D-F63212A74C31}" type="slidenum">
              <a:rPr lang="en-GB" smtClean="0"/>
              <a:t>30</a:t>
            </a:fld>
            <a:endParaRPr lang="en-GB"/>
          </a:p>
        </p:txBody>
      </p:sp>
    </p:spTree>
    <p:extLst>
      <p:ext uri="{BB962C8B-B14F-4D97-AF65-F5344CB8AC3E}">
        <p14:creationId xmlns:p14="http://schemas.microsoft.com/office/powerpoint/2010/main" val="338411612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32</a:t>
            </a:fld>
            <a:endParaRPr lang="en-GB"/>
          </a:p>
        </p:txBody>
      </p:sp>
    </p:spTree>
    <p:extLst>
      <p:ext uri="{BB962C8B-B14F-4D97-AF65-F5344CB8AC3E}">
        <p14:creationId xmlns:p14="http://schemas.microsoft.com/office/powerpoint/2010/main" val="14264572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33</a:t>
            </a:fld>
            <a:endParaRPr lang="en-GB"/>
          </a:p>
        </p:txBody>
      </p:sp>
    </p:spTree>
    <p:extLst>
      <p:ext uri="{BB962C8B-B14F-4D97-AF65-F5344CB8AC3E}">
        <p14:creationId xmlns:p14="http://schemas.microsoft.com/office/powerpoint/2010/main" val="12935132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34</a:t>
            </a:fld>
            <a:endParaRPr lang="en-GB"/>
          </a:p>
        </p:txBody>
      </p:sp>
    </p:spTree>
    <p:extLst>
      <p:ext uri="{BB962C8B-B14F-4D97-AF65-F5344CB8AC3E}">
        <p14:creationId xmlns:p14="http://schemas.microsoft.com/office/powerpoint/2010/main" val="9401153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FFFFFF"/>
                </a:solidFill>
                <a:effectLst/>
                <a:latin typeface="Euclid Square"/>
              </a:rPr>
              <a:t>8 million tons of plastic is dumped in our ocean every year and it can take hundreds of years to break down. It can confuse animals who may not be able to tell if it’s food, a place to live or even another animal like them. This gallery includes some more information and </a:t>
            </a:r>
            <a:r>
              <a:rPr lang="en-US" b="0" i="0" dirty="0" err="1">
                <a:solidFill>
                  <a:srgbClr val="FFFFFF"/>
                </a:solidFill>
                <a:effectLst/>
                <a:latin typeface="Euclid Square"/>
              </a:rPr>
              <a:t>imgaes</a:t>
            </a:r>
            <a:r>
              <a:rPr lang="en-US" b="0" i="0" dirty="0">
                <a:solidFill>
                  <a:srgbClr val="FFFFFF"/>
                </a:solidFill>
                <a:effectLst/>
                <a:latin typeface="Euclid Square"/>
              </a:rPr>
              <a:t> about the impacts of ocean plastics.</a:t>
            </a:r>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5</a:t>
            </a:fld>
            <a:endParaRPr lang="en-GB"/>
          </a:p>
        </p:txBody>
      </p:sp>
    </p:spTree>
    <p:extLst>
      <p:ext uri="{BB962C8B-B14F-4D97-AF65-F5344CB8AC3E}">
        <p14:creationId xmlns:p14="http://schemas.microsoft.com/office/powerpoint/2010/main" val="13326443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6</a:t>
            </a:fld>
            <a:endParaRPr lang="en-GB"/>
          </a:p>
        </p:txBody>
      </p:sp>
    </p:spTree>
    <p:extLst>
      <p:ext uri="{BB962C8B-B14F-4D97-AF65-F5344CB8AC3E}">
        <p14:creationId xmlns:p14="http://schemas.microsoft.com/office/powerpoint/2010/main" val="26679774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7</a:t>
            </a:fld>
            <a:endParaRPr lang="en-GB"/>
          </a:p>
        </p:txBody>
      </p:sp>
    </p:spTree>
    <p:extLst>
      <p:ext uri="{BB962C8B-B14F-4D97-AF65-F5344CB8AC3E}">
        <p14:creationId xmlns:p14="http://schemas.microsoft.com/office/powerpoint/2010/main" val="42063769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Plastic gets into the ocean in many ways. It is dumped directly or is blown in by the wind. It comes from ships and lost fishing gear. It is also carried by rivers. </a:t>
            </a:r>
          </a:p>
          <a:p>
            <a:r>
              <a:rPr lang="en-US" b="1" dirty="0"/>
              <a:t>River-borne plastics are an important source of marine littler and while research continues into which sources are the most important, we know that plastic in the ocean is a global problem. And it is clear that action by all of us – from individuals to governments – is required to tackle it.</a:t>
            </a:r>
          </a:p>
          <a:p>
            <a:endParaRPr lang="en-US" dirty="0"/>
          </a:p>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8</a:t>
            </a:fld>
            <a:endParaRPr lang="en-GB"/>
          </a:p>
        </p:txBody>
      </p:sp>
    </p:spTree>
    <p:extLst>
      <p:ext uri="{BB962C8B-B14F-4D97-AF65-F5344CB8AC3E}">
        <p14:creationId xmlns:p14="http://schemas.microsoft.com/office/powerpoint/2010/main" val="33521825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9</a:t>
            </a:fld>
            <a:endParaRPr lang="en-GB"/>
          </a:p>
        </p:txBody>
      </p:sp>
    </p:spTree>
    <p:extLst>
      <p:ext uri="{BB962C8B-B14F-4D97-AF65-F5344CB8AC3E}">
        <p14:creationId xmlns:p14="http://schemas.microsoft.com/office/powerpoint/2010/main" val="23028719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 lot of microplastics come from our clothes when they are washed. This is because our clothes are often made from synthetic (man made) materials like nylon.</a:t>
            </a:r>
          </a:p>
        </p:txBody>
      </p:sp>
      <p:sp>
        <p:nvSpPr>
          <p:cNvPr id="4" name="Slide Number Placeholder 3"/>
          <p:cNvSpPr>
            <a:spLocks noGrp="1"/>
          </p:cNvSpPr>
          <p:nvPr>
            <p:ph type="sldNum" sz="quarter" idx="5"/>
          </p:nvPr>
        </p:nvSpPr>
        <p:spPr/>
        <p:txBody>
          <a:bodyPr/>
          <a:lstStyle/>
          <a:p>
            <a:fld id="{AF88F9B2-1239-4C18-B90D-F63212A74C31}" type="slidenum">
              <a:rPr lang="en-GB" smtClean="0"/>
              <a:t>10</a:t>
            </a:fld>
            <a:endParaRPr lang="en-GB"/>
          </a:p>
        </p:txBody>
      </p:sp>
    </p:spTree>
    <p:extLst>
      <p:ext uri="{BB962C8B-B14F-4D97-AF65-F5344CB8AC3E}">
        <p14:creationId xmlns:p14="http://schemas.microsoft.com/office/powerpoint/2010/main" val="13252971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11</a:t>
            </a:fld>
            <a:endParaRPr lang="en-GB"/>
          </a:p>
        </p:txBody>
      </p:sp>
    </p:spTree>
    <p:extLst>
      <p:ext uri="{BB962C8B-B14F-4D97-AF65-F5344CB8AC3E}">
        <p14:creationId xmlns:p14="http://schemas.microsoft.com/office/powerpoint/2010/main" val="9927947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184070-4140-1A4E-B9F5-BD9454BD87C5}"/>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780D4B0F-109A-C840-901B-C373782375B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6F9FA954-AEA9-B14E-AF6D-B75B25712409}"/>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5" name="Footer Placeholder 4">
            <a:extLst>
              <a:ext uri="{FF2B5EF4-FFF2-40B4-BE49-F238E27FC236}">
                <a16:creationId xmlns:a16="http://schemas.microsoft.com/office/drawing/2014/main" id="{5B1A6355-7E9B-0B4B-9F7F-B27982AA3E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7A0FAB5-44ED-A94B-BF2C-BB1187E187AF}"/>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8206091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362CD0-96A9-104D-AF3A-6AEDDB65ED7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0D8BB7C5-7E14-0848-8C15-56CE0ABF13C5}"/>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BB2EE3F-F79D-B344-9B42-2A848CBCC768}"/>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5" name="Footer Placeholder 4">
            <a:extLst>
              <a:ext uri="{FF2B5EF4-FFF2-40B4-BE49-F238E27FC236}">
                <a16:creationId xmlns:a16="http://schemas.microsoft.com/office/drawing/2014/main" id="{E45670DD-1469-3342-AEF7-9B76985BA6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738536E-00AC-7C44-8B51-53317CA04B88}"/>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9076692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A27D87B-B11B-714D-A3B5-E855D7ED50F7}"/>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3276766A-292A-7D45-8B5B-6DFADE17A2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41B0034-A1B7-9A45-8D47-7B47CC762DB8}"/>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5" name="Footer Placeholder 4">
            <a:extLst>
              <a:ext uri="{FF2B5EF4-FFF2-40B4-BE49-F238E27FC236}">
                <a16:creationId xmlns:a16="http://schemas.microsoft.com/office/drawing/2014/main" id="{DCC8C26C-5AE0-5E44-94F5-57F1ED31D1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175ADDA-CA80-7C43-8CCB-CD5CD94E49C6}"/>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195053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42ECDF-0EEC-5742-A8C0-38CF4368FC69}"/>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64C1678D-A0DE-9F4F-9AE7-14EC25C8DAB4}"/>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7A420A1-A459-EF45-883D-EB7C4C38B438}"/>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5" name="Footer Placeholder 4">
            <a:extLst>
              <a:ext uri="{FF2B5EF4-FFF2-40B4-BE49-F238E27FC236}">
                <a16:creationId xmlns:a16="http://schemas.microsoft.com/office/drawing/2014/main" id="{C3BC253B-A35A-A448-A570-928C26BB633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D781DA-990B-2F4B-9605-EEE9F2C104DB}"/>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4552049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DFD2FE-CAD0-F04D-A461-131421450D24}"/>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D3193729-9CA6-614D-9776-CFD8438B0B5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29A64095-1336-C241-8491-FC048F5019EA}"/>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5" name="Footer Placeholder 4">
            <a:extLst>
              <a:ext uri="{FF2B5EF4-FFF2-40B4-BE49-F238E27FC236}">
                <a16:creationId xmlns:a16="http://schemas.microsoft.com/office/drawing/2014/main" id="{C15FB0B4-CF10-3E49-A0F2-C779712546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3AF445-D4E4-CA46-A8C1-38AD3B165F57}"/>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5371626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876EE9-DE65-8248-BE64-F75B5E90144A}"/>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EA75B853-3C22-4544-A961-45382EE8DF94}"/>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CC697B0C-493F-3941-88D6-024D2E3D76D5}"/>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ED86AE39-C0D6-3644-AECF-FF8ABEDE7A0A}"/>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6" name="Footer Placeholder 5">
            <a:extLst>
              <a:ext uri="{FF2B5EF4-FFF2-40B4-BE49-F238E27FC236}">
                <a16:creationId xmlns:a16="http://schemas.microsoft.com/office/drawing/2014/main" id="{DA1829EE-1261-2B4C-9AD0-3B66D880874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886DC16-91E2-054E-A857-6C3855934FEF}"/>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823194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F98117-6187-9F4F-868A-605A6E5619FF}"/>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6775496F-E7E8-3941-B07A-5D2DAB4C266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CA39F1A0-1895-284A-B98F-9A8BB2B5B724}"/>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A5F74487-A560-A448-8D24-EB0D62AD571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6F883039-BEE5-E24A-93CA-142CA608057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DA3FD70B-7766-254E-BEDB-9F35D003D029}"/>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8" name="Footer Placeholder 7">
            <a:extLst>
              <a:ext uri="{FF2B5EF4-FFF2-40B4-BE49-F238E27FC236}">
                <a16:creationId xmlns:a16="http://schemas.microsoft.com/office/drawing/2014/main" id="{733CF061-D733-3943-9062-68C005B9AB0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911711E-C5E7-E24C-A849-DC3A4EF626EE}"/>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5395115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F1CF18-5B1F-E347-9D4E-2007EF0CD3C7}"/>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E0F4183D-05B8-8F44-A9E4-5EEAF7E7D49E}"/>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4" name="Footer Placeholder 3">
            <a:extLst>
              <a:ext uri="{FF2B5EF4-FFF2-40B4-BE49-F238E27FC236}">
                <a16:creationId xmlns:a16="http://schemas.microsoft.com/office/drawing/2014/main" id="{DEB1C9D7-FB5D-6540-967B-37714EAFDA6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07ECC3E-533E-EE42-9098-2809BE6A0FA0}"/>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33681617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C078CDE-7361-E349-A458-472DCF6CB4F5}"/>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3" name="Footer Placeholder 2">
            <a:extLst>
              <a:ext uri="{FF2B5EF4-FFF2-40B4-BE49-F238E27FC236}">
                <a16:creationId xmlns:a16="http://schemas.microsoft.com/office/drawing/2014/main" id="{559D96CA-2ADA-FF4D-AEA8-2FCC1B37E46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EC8F37E-E278-C640-A8F4-22631B2F4EC1}"/>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247806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77A5D3-FB85-264C-8E16-E2A094A011BF}"/>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3CA2F808-2F08-9446-B366-01C48E79A13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3CD68618-AE4C-1149-A196-7BD9F1CFC4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0C98F20-F401-404C-931B-374732C6597C}"/>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6" name="Footer Placeholder 5">
            <a:extLst>
              <a:ext uri="{FF2B5EF4-FFF2-40B4-BE49-F238E27FC236}">
                <a16:creationId xmlns:a16="http://schemas.microsoft.com/office/drawing/2014/main" id="{413D4897-544F-6145-9E87-8C51B2590FA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CD8076F-C643-2E40-9FC1-77C622C71A72}"/>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18742876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1BCE2B-8B9B-2347-AAE8-5E05F85E08D0}"/>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5DA968DC-5904-1542-88E8-89E856932EB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72202C5-E330-DD47-B0CD-F5ED59556E4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3B9055D-50A3-4249-8805-47A532B31DD7}"/>
              </a:ext>
            </a:extLst>
          </p:cNvPr>
          <p:cNvSpPr>
            <a:spLocks noGrp="1"/>
          </p:cNvSpPr>
          <p:nvPr>
            <p:ph type="dt" sz="half" idx="10"/>
          </p:nvPr>
        </p:nvSpPr>
        <p:spPr/>
        <p:txBody>
          <a:bodyPr/>
          <a:lstStyle/>
          <a:p>
            <a:fld id="{7D55437E-0F0A-4645-A0B8-CC1476C0C3C0}" type="datetimeFigureOut">
              <a:rPr lang="en-US" smtClean="0"/>
              <a:t>9/18/2024</a:t>
            </a:fld>
            <a:endParaRPr lang="en-US"/>
          </a:p>
        </p:txBody>
      </p:sp>
      <p:sp>
        <p:nvSpPr>
          <p:cNvPr id="6" name="Footer Placeholder 5">
            <a:extLst>
              <a:ext uri="{FF2B5EF4-FFF2-40B4-BE49-F238E27FC236}">
                <a16:creationId xmlns:a16="http://schemas.microsoft.com/office/drawing/2014/main" id="{D6C6BCE9-4D96-154A-B470-15455C707FD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17D3174-7061-BC43-977A-96300E8D76DA}"/>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602372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009CEE6-F7BB-AD45-B0F8-DE0813858CF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92BDBC69-E607-9F4D-A291-3919159B444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0ABBC24-78F7-0840-87C9-9E4FC683D75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55437E-0F0A-4645-A0B8-CC1476C0C3C0}" type="datetimeFigureOut">
              <a:rPr lang="en-US" smtClean="0"/>
              <a:t>9/18/2024</a:t>
            </a:fld>
            <a:endParaRPr lang="en-US"/>
          </a:p>
        </p:txBody>
      </p:sp>
      <p:sp>
        <p:nvSpPr>
          <p:cNvPr id="5" name="Footer Placeholder 4">
            <a:extLst>
              <a:ext uri="{FF2B5EF4-FFF2-40B4-BE49-F238E27FC236}">
                <a16:creationId xmlns:a16="http://schemas.microsoft.com/office/drawing/2014/main" id="{593D9436-E850-B548-B8CA-06EECD16F97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9E1035D-198C-EC47-B257-A3F8470273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6917936-E1CA-C644-828F-4F90970B9803}" type="slidenum">
              <a:rPr lang="en-US" smtClean="0"/>
              <a:t>‹#›</a:t>
            </a:fld>
            <a:endParaRPr lang="en-US"/>
          </a:p>
        </p:txBody>
      </p:sp>
    </p:spTree>
    <p:extLst>
      <p:ext uri="{BB962C8B-B14F-4D97-AF65-F5344CB8AC3E}">
        <p14:creationId xmlns:p14="http://schemas.microsoft.com/office/powerpoint/2010/main" val="661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28.jpeg"/><Relationship Id="rId7"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6.png"/><Relationship Id="rId4" Type="http://schemas.openxmlformats.org/officeDocument/2006/relationships/image" Target="../media/image8.png"/><Relationship Id="rId9" Type="http://schemas.openxmlformats.org/officeDocument/2006/relationships/image" Target="../media/image36.png"/></Relationships>
</file>

<file path=ppt/slides/_rels/slide11.xml.rels><?xml version="1.0" encoding="UTF-8" standalone="yes"?>
<Relationships xmlns="http://schemas.openxmlformats.org/package/2006/relationships"><Relationship Id="rId3" Type="http://schemas.openxmlformats.org/officeDocument/2006/relationships/image" Target="../media/image27.jpeg"/><Relationship Id="rId7"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8.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28.jpeg"/><Relationship Id="rId7" Type="http://schemas.openxmlformats.org/officeDocument/2006/relationships/image" Target="../media/image35.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6.png"/><Relationship Id="rId10" Type="http://schemas.openxmlformats.org/officeDocument/2006/relationships/image" Target="../media/image38.png"/><Relationship Id="rId4" Type="http://schemas.openxmlformats.org/officeDocument/2006/relationships/image" Target="../media/image8.png"/><Relationship Id="rId9" Type="http://schemas.openxmlformats.org/officeDocument/2006/relationships/image" Target="../media/image37.png"/></Relationships>
</file>

<file path=ppt/slides/_rels/slide13.xml.rels><?xml version="1.0" encoding="UTF-8" standalone="yes"?>
<Relationships xmlns="http://schemas.openxmlformats.org/package/2006/relationships"><Relationship Id="rId3" Type="http://schemas.openxmlformats.org/officeDocument/2006/relationships/image" Target="../media/image27.jpeg"/><Relationship Id="rId7"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8.png"/><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28.jpeg"/><Relationship Id="rId7"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6.png"/><Relationship Id="rId10" Type="http://schemas.openxmlformats.org/officeDocument/2006/relationships/image" Target="../media/image39.png"/><Relationship Id="rId4" Type="http://schemas.openxmlformats.org/officeDocument/2006/relationships/image" Target="../media/image8.png"/><Relationship Id="rId9" Type="http://schemas.openxmlformats.org/officeDocument/2006/relationships/image" Target="../media/image36.png"/></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7"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8.png"/><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28.jpeg"/><Relationship Id="rId7" Type="http://schemas.openxmlformats.org/officeDocument/2006/relationships/image" Target="../media/image35.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3.png"/><Relationship Id="rId11" Type="http://schemas.openxmlformats.org/officeDocument/2006/relationships/image" Target="../media/image40.png"/><Relationship Id="rId5" Type="http://schemas.openxmlformats.org/officeDocument/2006/relationships/image" Target="../media/image6.png"/><Relationship Id="rId10" Type="http://schemas.openxmlformats.org/officeDocument/2006/relationships/image" Target="../media/image38.png"/><Relationship Id="rId4" Type="http://schemas.openxmlformats.org/officeDocument/2006/relationships/image" Target="../media/image8.png"/><Relationship Id="rId9" Type="http://schemas.openxmlformats.org/officeDocument/2006/relationships/image" Target="../media/image37.png"/></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7"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8.png"/><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41.jpeg"/><Relationship Id="rId7" Type="http://schemas.openxmlformats.org/officeDocument/2006/relationships/image" Target="../media/image42.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6.png"/><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27.jpeg"/><Relationship Id="rId7"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8.png"/><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emf"/><Relationship Id="rId9" Type="http://schemas.openxmlformats.org/officeDocument/2006/relationships/image" Target="../media/image9.png"/></Relationships>
</file>

<file path=ppt/slides/_rels/slide20.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28.jpeg"/><Relationship Id="rId7" Type="http://schemas.openxmlformats.org/officeDocument/2006/relationships/image" Target="../media/image35.png"/><Relationship Id="rId12"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3.png"/><Relationship Id="rId11" Type="http://schemas.openxmlformats.org/officeDocument/2006/relationships/image" Target="../media/image43.png"/><Relationship Id="rId5" Type="http://schemas.openxmlformats.org/officeDocument/2006/relationships/image" Target="../media/image6.png"/><Relationship Id="rId10" Type="http://schemas.openxmlformats.org/officeDocument/2006/relationships/image" Target="../media/image40.png"/><Relationship Id="rId4" Type="http://schemas.openxmlformats.org/officeDocument/2006/relationships/image" Target="../media/image8.png"/><Relationship Id="rId9" Type="http://schemas.openxmlformats.org/officeDocument/2006/relationships/image" Target="../media/image38.png"/></Relationships>
</file>

<file path=ppt/slides/_rels/slide2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image" Target="../media/image44.jpeg"/><Relationship Id="rId7" Type="http://schemas.openxmlformats.org/officeDocument/2006/relationships/image" Target="../media/image37.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6.png"/><Relationship Id="rId4" Type="http://schemas.openxmlformats.org/officeDocument/2006/relationships/image" Target="../media/image8.png"/></Relationships>
</file>

<file path=ppt/slides/_rels/slide2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3.png"/></Relationships>
</file>

<file path=ppt/slides/_rels/slide24.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45.png"/><Relationship Id="rId3" Type="http://schemas.openxmlformats.org/officeDocument/2006/relationships/image" Target="../media/image28.jpeg"/><Relationship Id="rId7" Type="http://schemas.openxmlformats.org/officeDocument/2006/relationships/image" Target="../media/image35.png"/><Relationship Id="rId12" Type="http://schemas.openxmlformats.org/officeDocument/2006/relationships/image" Target="../media/image29.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13.png"/><Relationship Id="rId11" Type="http://schemas.openxmlformats.org/officeDocument/2006/relationships/image" Target="../media/image43.png"/><Relationship Id="rId5" Type="http://schemas.openxmlformats.org/officeDocument/2006/relationships/image" Target="../media/image6.png"/><Relationship Id="rId10" Type="http://schemas.openxmlformats.org/officeDocument/2006/relationships/image" Target="../media/image40.png"/><Relationship Id="rId4" Type="http://schemas.openxmlformats.org/officeDocument/2006/relationships/image" Target="../media/image8.png"/><Relationship Id="rId9" Type="http://schemas.openxmlformats.org/officeDocument/2006/relationships/image" Target="../media/image38.png"/></Relationships>
</file>

<file path=ppt/slides/_rels/slide25.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24.png"/><Relationship Id="rId2" Type="http://schemas.openxmlformats.org/officeDocument/2006/relationships/image" Target="../media/image21.jpeg"/><Relationship Id="rId1" Type="http://schemas.openxmlformats.org/officeDocument/2006/relationships/slideLayout" Target="../slideLayouts/slideLayout2.xml"/><Relationship Id="rId6" Type="http://schemas.openxmlformats.org/officeDocument/2006/relationships/hyperlink" Target="http://www.byebyeplasticbags.org/" TargetMode="External"/><Relationship Id="rId5" Type="http://schemas.openxmlformats.org/officeDocument/2006/relationships/image" Target="../media/image20.png"/><Relationship Id="rId4" Type="http://schemas.openxmlformats.org/officeDocument/2006/relationships/image" Target="../media/image47.png"/></Relationships>
</file>

<file path=ppt/slides/_rels/slide26.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24.png"/><Relationship Id="rId2" Type="http://schemas.openxmlformats.org/officeDocument/2006/relationships/image" Target="../media/image21.jpeg"/><Relationship Id="rId1" Type="http://schemas.openxmlformats.org/officeDocument/2006/relationships/slideLayout" Target="../slideLayouts/slideLayout2.xml"/><Relationship Id="rId6" Type="http://schemas.openxmlformats.org/officeDocument/2006/relationships/hyperlink" Target="https://ryansrecycling.com/" TargetMode="External"/><Relationship Id="rId5" Type="http://schemas.openxmlformats.org/officeDocument/2006/relationships/image" Target="../media/image49.png"/><Relationship Id="rId4" Type="http://schemas.openxmlformats.org/officeDocument/2006/relationships/image" Target="../media/image47.png"/></Relationships>
</file>

<file path=ppt/slides/_rels/slide27.xml.rels><?xml version="1.0" encoding="UTF-8" standalone="yes"?>
<Relationships xmlns="http://schemas.openxmlformats.org/package/2006/relationships"><Relationship Id="rId8" Type="http://schemas.openxmlformats.org/officeDocument/2006/relationships/hyperlink" Target="https://www.kidsagainstplastic.co.uk/" TargetMode="External"/><Relationship Id="rId3" Type="http://schemas.openxmlformats.org/officeDocument/2006/relationships/image" Target="../media/image48.png"/><Relationship Id="rId7" Type="http://schemas.openxmlformats.org/officeDocument/2006/relationships/image" Target="../media/image51.png"/><Relationship Id="rId2" Type="http://schemas.openxmlformats.org/officeDocument/2006/relationships/image" Target="../media/image21.jpeg"/><Relationship Id="rId1" Type="http://schemas.openxmlformats.org/officeDocument/2006/relationships/slideLayout" Target="../slideLayouts/slideLayout2.xml"/><Relationship Id="rId6" Type="http://schemas.openxmlformats.org/officeDocument/2006/relationships/image" Target="../media/image50.png"/><Relationship Id="rId5" Type="http://schemas.openxmlformats.org/officeDocument/2006/relationships/image" Target="../media/image20.png"/><Relationship Id="rId4" Type="http://schemas.openxmlformats.org/officeDocument/2006/relationships/image" Target="../media/image47.png"/><Relationship Id="rId9" Type="http://schemas.openxmlformats.org/officeDocument/2006/relationships/image" Target="../media/image24.png"/></Relationships>
</file>

<file path=ppt/slides/_rels/slide28.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48.png"/><Relationship Id="rId7" Type="http://schemas.openxmlformats.org/officeDocument/2006/relationships/hyperlink" Target="https://www.ted.com/speakers/ashton_cofer" TargetMode="External"/><Relationship Id="rId2" Type="http://schemas.openxmlformats.org/officeDocument/2006/relationships/image" Target="../media/image21.jpeg"/><Relationship Id="rId1" Type="http://schemas.openxmlformats.org/officeDocument/2006/relationships/slideLayout" Target="../slideLayouts/slideLayout2.xml"/><Relationship Id="rId6" Type="http://schemas.openxmlformats.org/officeDocument/2006/relationships/image" Target="../media/image52.png"/><Relationship Id="rId5" Type="http://schemas.openxmlformats.org/officeDocument/2006/relationships/image" Target="../media/image20.png"/><Relationship Id="rId4" Type="http://schemas.openxmlformats.org/officeDocument/2006/relationships/image" Target="../media/image47.png"/></Relationships>
</file>

<file path=ppt/slides/_rels/slide2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0.png"/><Relationship Id="rId4" Type="http://schemas.openxmlformats.org/officeDocument/2006/relationships/image" Target="../media/image53.png"/></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3.png"/></Relationships>
</file>

<file path=ppt/slides/_rels/slide3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20.png"/></Relationships>
</file>

<file path=ppt/slides/_rels/slide3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54.jpe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3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28.jpeg"/><Relationship Id="rId7" Type="http://schemas.openxmlformats.org/officeDocument/2006/relationships/image" Target="../media/image7.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emf"/><Relationship Id="rId9" Type="http://schemas.openxmlformats.org/officeDocument/2006/relationships/image" Target="../media/image9.png"/></Relationships>
</file>

<file path=ppt/slides/_rels/slide33.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5.jpeg"/><Relationship Id="rId7" Type="http://schemas.openxmlformats.org/officeDocument/2006/relationships/image" Target="../media/image56.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13.png"/></Relationships>
</file>

<file path=ppt/slides/_rels/slide34.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5.jpeg"/><Relationship Id="rId7" Type="http://schemas.openxmlformats.org/officeDocument/2006/relationships/image" Target="../media/image56.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13.png"/></Relationships>
</file>

<file path=ppt/slides/_rels/slide35.xml.rels><?xml version="1.0" encoding="UTF-8" standalone="yes"?>
<Relationships xmlns="http://schemas.openxmlformats.org/package/2006/relationships"><Relationship Id="rId3" Type="http://schemas.openxmlformats.org/officeDocument/2006/relationships/image" Target="../media/image47.png"/><Relationship Id="rId7" Type="http://schemas.openxmlformats.org/officeDocument/2006/relationships/image" Target="../media/image24.png"/><Relationship Id="rId2" Type="http://schemas.openxmlformats.org/officeDocument/2006/relationships/image" Target="../media/image21.jpeg"/><Relationship Id="rId1" Type="http://schemas.openxmlformats.org/officeDocument/2006/relationships/slideLayout" Target="../slideLayouts/slideLayout2.xml"/><Relationship Id="rId6" Type="http://schemas.openxmlformats.org/officeDocument/2006/relationships/hyperlink" Target="https://www.solerebels.com/pages/about" TargetMode="External"/><Relationship Id="rId5" Type="http://schemas.openxmlformats.org/officeDocument/2006/relationships/image" Target="../media/image58.png"/><Relationship Id="rId4" Type="http://schemas.openxmlformats.org/officeDocument/2006/relationships/image" Target="../media/image20.png"/></Relationships>
</file>

<file path=ppt/slides/_rels/slide4.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8" Type="http://schemas.openxmlformats.org/officeDocument/2006/relationships/hyperlink" Target="https://encounteredu.com/multimedia/images/what-are-the-impacts-of-marine-plastic-pollution" TargetMode="External"/><Relationship Id="rId3" Type="http://schemas.openxmlformats.org/officeDocument/2006/relationships/image" Target="../media/image21.jpeg"/><Relationship Id="rId7" Type="http://schemas.openxmlformats.org/officeDocument/2006/relationships/image" Target="../media/image23.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2.emf"/><Relationship Id="rId5" Type="http://schemas.openxmlformats.org/officeDocument/2006/relationships/image" Target="../media/image20.png"/><Relationship Id="rId4" Type="http://schemas.openxmlformats.org/officeDocument/2006/relationships/image" Target="../media/image6.png"/><Relationship Id="rId9" Type="http://schemas.openxmlformats.org/officeDocument/2006/relationships/image" Target="../media/image24.png"/></Relationships>
</file>

<file path=ppt/slides/_rels/slide6.xml.rels><?xml version="1.0" encoding="UTF-8" standalone="yes"?>
<Relationships xmlns="http://schemas.openxmlformats.org/package/2006/relationships"><Relationship Id="rId3" Type="http://schemas.openxmlformats.org/officeDocument/2006/relationships/image" Target="../media/image25.jpeg"/><Relationship Id="rId7"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13.png"/><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3" Type="http://schemas.openxmlformats.org/officeDocument/2006/relationships/image" Target="../media/image27.jpeg"/><Relationship Id="rId7"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8.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8.jpeg"/><Relationship Id="rId7" Type="http://schemas.openxmlformats.org/officeDocument/2006/relationships/image" Target="../media/image30.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6.png"/><Relationship Id="rId10" Type="http://schemas.openxmlformats.org/officeDocument/2006/relationships/image" Target="../media/image33.png"/><Relationship Id="rId4" Type="http://schemas.openxmlformats.org/officeDocument/2006/relationships/image" Target="../media/image8.png"/><Relationship Id="rId9" Type="http://schemas.openxmlformats.org/officeDocument/2006/relationships/image" Target="../media/image32.png"/></Relationships>
</file>

<file path=ppt/slides/_rels/slide9.xml.rels><?xml version="1.0" encoding="UTF-8" standalone="yes"?>
<Relationships xmlns="http://schemas.openxmlformats.org/package/2006/relationships"><Relationship Id="rId3" Type="http://schemas.openxmlformats.org/officeDocument/2006/relationships/image" Target="../media/image34.jpeg"/><Relationship Id="rId7"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6.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outdoor, water, person&#10;&#10;Description automatically generated">
            <a:extLst>
              <a:ext uri="{FF2B5EF4-FFF2-40B4-BE49-F238E27FC236}">
                <a16:creationId xmlns:a16="http://schemas.microsoft.com/office/drawing/2014/main" id="{DCE62F7C-FAB8-3A43-ABCC-A4D1679E1D5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4" name="Picture 3" descr="A picture containing text, stuffed&#10;&#10;Description automatically generated">
            <a:extLst>
              <a:ext uri="{FF2B5EF4-FFF2-40B4-BE49-F238E27FC236}">
                <a16:creationId xmlns:a16="http://schemas.microsoft.com/office/drawing/2014/main" id="{9ADCDC2C-B8CE-FA4F-B5C9-17522222866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121341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descr="A picture containing icon&#10;&#10;Description automatically generated">
            <a:extLst>
              <a:ext uri="{FF2B5EF4-FFF2-40B4-BE49-F238E27FC236}">
                <a16:creationId xmlns:a16="http://schemas.microsoft.com/office/drawing/2014/main" id="{84545152-81AE-3943-A3A3-20BDBEDD08A0}"/>
              </a:ext>
            </a:extLst>
          </p:cNvPr>
          <p:cNvPicPr>
            <a:picLocks noChangeAspect="1"/>
          </p:cNvPicPr>
          <p:nvPr/>
        </p:nvPicPr>
        <p:blipFill>
          <a:blip r:embed="rId3"/>
          <a:stretch>
            <a:fillRect/>
          </a:stretch>
        </p:blipFill>
        <p:spPr>
          <a:xfrm>
            <a:off x="0" y="0"/>
            <a:ext cx="12192000" cy="6858000"/>
          </a:xfrm>
          <a:prstGeom prst="rect">
            <a:avLst/>
          </a:prstGeom>
        </p:spPr>
      </p:pic>
      <p:pic>
        <p:nvPicPr>
          <p:cNvPr id="68" name="Picture 67" descr="Icon&#10;&#10;Description automatically generated">
            <a:extLst>
              <a:ext uri="{FF2B5EF4-FFF2-40B4-BE49-F238E27FC236}">
                <a16:creationId xmlns:a16="http://schemas.microsoft.com/office/drawing/2014/main" id="{E622B296-BD72-104B-AE7A-714F0823712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24924" y="5596729"/>
            <a:ext cx="1785598" cy="1105174"/>
          </a:xfrm>
          <a:prstGeom prst="rect">
            <a:avLst/>
          </a:prstGeom>
        </p:spPr>
      </p:pic>
      <p:pic>
        <p:nvPicPr>
          <p:cNvPr id="69" name="Picture 68" descr="Icon&#10;&#10;Description automatically generated">
            <a:extLst>
              <a:ext uri="{FF2B5EF4-FFF2-40B4-BE49-F238E27FC236}">
                <a16:creationId xmlns:a16="http://schemas.microsoft.com/office/drawing/2014/main" id="{6444CAAA-97C3-1D49-90F7-E8BB783B55A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8126097">
            <a:off x="-2556566" y="5483044"/>
            <a:ext cx="753392" cy="646331"/>
          </a:xfrm>
          <a:prstGeom prst="rect">
            <a:avLst/>
          </a:prstGeom>
        </p:spPr>
      </p:pic>
      <p:sp>
        <p:nvSpPr>
          <p:cNvPr id="4" name="Rectangle 3">
            <a:extLst>
              <a:ext uri="{FF2B5EF4-FFF2-40B4-BE49-F238E27FC236}">
                <a16:creationId xmlns:a16="http://schemas.microsoft.com/office/drawing/2014/main" id="{8C708F3B-468F-CB49-9136-F45E6954463C}"/>
              </a:ext>
            </a:extLst>
          </p:cNvPr>
          <p:cNvSpPr/>
          <p:nvPr/>
        </p:nvSpPr>
        <p:spPr>
          <a:xfrm>
            <a:off x="582065" y="2850934"/>
            <a:ext cx="4428848" cy="3416320"/>
          </a:xfrm>
          <a:prstGeom prst="rect">
            <a:avLst/>
          </a:prstGeom>
        </p:spPr>
        <p:txBody>
          <a:bodyPr wrap="square">
            <a:spAutoFit/>
          </a:bodyPr>
          <a:lstStyle/>
          <a:p>
            <a:r>
              <a:rPr lang="en-US" sz="2400" b="1" dirty="0">
                <a:solidFill>
                  <a:schemeClr val="bg1"/>
                </a:solidFill>
                <a:latin typeface="Gilroy SemiBold" pitchFamily="2" charset="77"/>
              </a:rPr>
              <a:t>Although microplastics in personal care products are a problem, they are not the only products in which they are used. The UK has banned the use of microplastics in personal care products now, but this alone will not solve the problem.</a:t>
            </a:r>
          </a:p>
        </p:txBody>
      </p:sp>
      <p:pic>
        <p:nvPicPr>
          <p:cNvPr id="16" name="Picture 15">
            <a:extLst>
              <a:ext uri="{FF2B5EF4-FFF2-40B4-BE49-F238E27FC236}">
                <a16:creationId xmlns:a16="http://schemas.microsoft.com/office/drawing/2014/main" id="{7D55A55D-0E97-E744-A09A-1B49D0768DC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10405872"/>
            <a:ext cx="12192000" cy="6858000"/>
          </a:xfrm>
          <a:prstGeom prst="rect">
            <a:avLst/>
          </a:prstGeom>
        </p:spPr>
      </p:pic>
      <p:sp>
        <p:nvSpPr>
          <p:cNvPr id="19" name="TextBox 18">
            <a:extLst>
              <a:ext uri="{FF2B5EF4-FFF2-40B4-BE49-F238E27FC236}">
                <a16:creationId xmlns:a16="http://schemas.microsoft.com/office/drawing/2014/main" id="{D6C14710-B29D-E444-85D9-3571B7B24BF9}"/>
              </a:ext>
            </a:extLst>
          </p:cNvPr>
          <p:cNvSpPr txBox="1"/>
          <p:nvPr/>
        </p:nvSpPr>
        <p:spPr>
          <a:xfrm>
            <a:off x="582063" y="898522"/>
            <a:ext cx="4627366" cy="584775"/>
          </a:xfrm>
          <a:prstGeom prst="rect">
            <a:avLst/>
          </a:prstGeom>
          <a:noFill/>
        </p:spPr>
        <p:txBody>
          <a:bodyPr wrap="square" rtlCol="0">
            <a:spAutoFit/>
          </a:bodyPr>
          <a:lstStyle/>
          <a:p>
            <a:r>
              <a:rPr lang="en-US" sz="3200" b="1" dirty="0">
                <a:solidFill>
                  <a:srgbClr val="004A6C"/>
                </a:solidFill>
                <a:latin typeface="Gilroy Black" pitchFamily="2" charset="77"/>
              </a:rPr>
              <a:t>FALSE</a:t>
            </a:r>
          </a:p>
        </p:txBody>
      </p:sp>
      <p:pic>
        <p:nvPicPr>
          <p:cNvPr id="7" name="Picture 6">
            <a:extLst>
              <a:ext uri="{FF2B5EF4-FFF2-40B4-BE49-F238E27FC236}">
                <a16:creationId xmlns:a16="http://schemas.microsoft.com/office/drawing/2014/main" id="{065AB933-BEE7-5044-A6D4-A1A25A86DAB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701641" y="147625"/>
            <a:ext cx="3131316" cy="3108543"/>
          </a:xfrm>
          <a:prstGeom prst="rect">
            <a:avLst/>
          </a:prstGeom>
        </p:spPr>
      </p:pic>
      <p:pic>
        <p:nvPicPr>
          <p:cNvPr id="23" name="Picture 22" descr="A hand holding a silver watch&#10;&#10;Description automatically generated with low confidence">
            <a:extLst>
              <a:ext uri="{FF2B5EF4-FFF2-40B4-BE49-F238E27FC236}">
                <a16:creationId xmlns:a16="http://schemas.microsoft.com/office/drawing/2014/main" id="{B50A6564-77A9-564A-9044-DBA618980932}"/>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1"/>
          <a:stretch/>
        </p:blipFill>
        <p:spPr>
          <a:xfrm>
            <a:off x="5194348" y="0"/>
            <a:ext cx="6997652" cy="6853188"/>
          </a:xfrm>
          <a:prstGeom prst="rect">
            <a:avLst/>
          </a:prstGeom>
        </p:spPr>
      </p:pic>
      <p:pic>
        <p:nvPicPr>
          <p:cNvPr id="22" name="Picture 21" descr="A picture containing black&#10;&#10;Description automatically generated">
            <a:extLst>
              <a:ext uri="{FF2B5EF4-FFF2-40B4-BE49-F238E27FC236}">
                <a16:creationId xmlns:a16="http://schemas.microsoft.com/office/drawing/2014/main" id="{E6B33D78-7B25-8641-94DB-043025FEA807}"/>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4517137" y="0"/>
            <a:ext cx="7674864" cy="6858000"/>
          </a:xfrm>
          <a:prstGeom prst="rect">
            <a:avLst/>
          </a:prstGeom>
        </p:spPr>
      </p:pic>
    </p:spTree>
    <p:extLst>
      <p:ext uri="{BB962C8B-B14F-4D97-AF65-F5344CB8AC3E}">
        <p14:creationId xmlns:p14="http://schemas.microsoft.com/office/powerpoint/2010/main" val="22344588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night sky, ocean floor&#10;&#10;Description automatically generated">
            <a:extLst>
              <a:ext uri="{FF2B5EF4-FFF2-40B4-BE49-F238E27FC236}">
                <a16:creationId xmlns:a16="http://schemas.microsoft.com/office/drawing/2014/main" id="{B86555A2-4CFC-D547-8628-EC3033E2CC0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227992" cy="6858000"/>
          </a:xfrm>
          <a:prstGeom prst="rect">
            <a:avLst/>
          </a:prstGeom>
        </p:spPr>
      </p:pic>
      <p:pic>
        <p:nvPicPr>
          <p:cNvPr id="25" name="Picture 24">
            <a:extLst>
              <a:ext uri="{FF2B5EF4-FFF2-40B4-BE49-F238E27FC236}">
                <a16:creationId xmlns:a16="http://schemas.microsoft.com/office/drawing/2014/main" id="{47FAB70F-1B1B-8645-8996-F85606AE4D1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 y="0"/>
            <a:ext cx="12192000" cy="6858000"/>
          </a:xfrm>
          <a:prstGeom prst="rect">
            <a:avLst/>
          </a:prstGeom>
        </p:spPr>
      </p:pic>
      <p:pic>
        <p:nvPicPr>
          <p:cNvPr id="68" name="Picture 67" descr="Icon&#10;&#10;Description automatically generated">
            <a:extLst>
              <a:ext uri="{FF2B5EF4-FFF2-40B4-BE49-F238E27FC236}">
                <a16:creationId xmlns:a16="http://schemas.microsoft.com/office/drawing/2014/main" id="{E622B296-BD72-104B-AE7A-714F0823712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624924" y="5596729"/>
            <a:ext cx="1785598" cy="1105174"/>
          </a:xfrm>
          <a:prstGeom prst="rect">
            <a:avLst/>
          </a:prstGeom>
        </p:spPr>
      </p:pic>
      <p:pic>
        <p:nvPicPr>
          <p:cNvPr id="69" name="Picture 68" descr="Icon&#10;&#10;Description automatically generated">
            <a:extLst>
              <a:ext uri="{FF2B5EF4-FFF2-40B4-BE49-F238E27FC236}">
                <a16:creationId xmlns:a16="http://schemas.microsoft.com/office/drawing/2014/main" id="{6444CAAA-97C3-1D49-90F7-E8BB783B55A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8126097">
            <a:off x="-2556566" y="5483044"/>
            <a:ext cx="753392" cy="646331"/>
          </a:xfrm>
          <a:prstGeom prst="rect">
            <a:avLst/>
          </a:prstGeom>
        </p:spPr>
      </p:pic>
      <p:sp>
        <p:nvSpPr>
          <p:cNvPr id="4" name="Rectangle 3">
            <a:extLst>
              <a:ext uri="{FF2B5EF4-FFF2-40B4-BE49-F238E27FC236}">
                <a16:creationId xmlns:a16="http://schemas.microsoft.com/office/drawing/2014/main" id="{8C708F3B-468F-CB49-9136-F45E6954463C}"/>
              </a:ext>
            </a:extLst>
          </p:cNvPr>
          <p:cNvSpPr/>
          <p:nvPr/>
        </p:nvSpPr>
        <p:spPr>
          <a:xfrm>
            <a:off x="-554736" y="-2397118"/>
            <a:ext cx="6096000" cy="369332"/>
          </a:xfrm>
          <a:prstGeom prst="rect">
            <a:avLst/>
          </a:prstGeom>
        </p:spPr>
        <p:txBody>
          <a:bodyPr>
            <a:spAutoFit/>
          </a:bodyPr>
          <a:lstStyle/>
          <a:p>
            <a:r>
              <a:rPr lang="en-US" b="1" dirty="0"/>
              <a:t>?</a:t>
            </a:r>
            <a:endParaRPr lang="en-GB" b="1" dirty="0"/>
          </a:p>
        </p:txBody>
      </p:sp>
      <p:sp>
        <p:nvSpPr>
          <p:cNvPr id="63" name="TextBox 62">
            <a:extLst>
              <a:ext uri="{FF2B5EF4-FFF2-40B4-BE49-F238E27FC236}">
                <a16:creationId xmlns:a16="http://schemas.microsoft.com/office/drawing/2014/main" id="{87AA5CA5-04B6-3240-B099-1E4AE7B4E0D9}"/>
              </a:ext>
            </a:extLst>
          </p:cNvPr>
          <p:cNvSpPr txBox="1"/>
          <p:nvPr/>
        </p:nvSpPr>
        <p:spPr>
          <a:xfrm>
            <a:off x="582063" y="2755706"/>
            <a:ext cx="8067576" cy="2308324"/>
          </a:xfrm>
          <a:prstGeom prst="rect">
            <a:avLst/>
          </a:prstGeom>
          <a:noFill/>
        </p:spPr>
        <p:txBody>
          <a:bodyPr wrap="square" rtlCol="0">
            <a:spAutoFit/>
          </a:bodyPr>
          <a:lstStyle/>
          <a:p>
            <a:r>
              <a:rPr lang="en-US" sz="4800" b="1" dirty="0">
                <a:solidFill>
                  <a:schemeClr val="bg1"/>
                </a:solidFill>
                <a:latin typeface="Gilroy SemiBold" pitchFamily="2" charset="77"/>
              </a:rPr>
              <a:t>There will be more </a:t>
            </a:r>
            <a:br>
              <a:rPr lang="en-US" sz="4800" b="1" dirty="0">
                <a:solidFill>
                  <a:schemeClr val="bg1"/>
                </a:solidFill>
                <a:latin typeface="Gilroy SemiBold" pitchFamily="2" charset="77"/>
              </a:rPr>
            </a:br>
            <a:r>
              <a:rPr lang="en-US" sz="4800" b="1" dirty="0">
                <a:solidFill>
                  <a:schemeClr val="bg1"/>
                </a:solidFill>
                <a:latin typeface="Gilroy SemiBold" pitchFamily="2" charset="77"/>
              </a:rPr>
              <a:t>plastic in the ocean </a:t>
            </a:r>
            <a:br>
              <a:rPr lang="en-US" sz="4800" b="1" dirty="0">
                <a:solidFill>
                  <a:schemeClr val="bg1"/>
                </a:solidFill>
                <a:latin typeface="Gilroy SemiBold" pitchFamily="2" charset="77"/>
              </a:rPr>
            </a:br>
            <a:r>
              <a:rPr lang="en-US" sz="4800" b="1" dirty="0">
                <a:solidFill>
                  <a:schemeClr val="bg1"/>
                </a:solidFill>
                <a:latin typeface="Gilroy SemiBold" pitchFamily="2" charset="77"/>
              </a:rPr>
              <a:t>than fish by 2050.</a:t>
            </a:r>
            <a:endParaRPr lang="en-GB" sz="4800" b="1" dirty="0">
              <a:solidFill>
                <a:schemeClr val="bg1"/>
              </a:solidFill>
              <a:latin typeface="Gilroy SemiBold" pitchFamily="2" charset="77"/>
            </a:endParaRPr>
          </a:p>
        </p:txBody>
      </p:sp>
      <p:sp>
        <p:nvSpPr>
          <p:cNvPr id="24" name="TextBox 23">
            <a:extLst>
              <a:ext uri="{FF2B5EF4-FFF2-40B4-BE49-F238E27FC236}">
                <a16:creationId xmlns:a16="http://schemas.microsoft.com/office/drawing/2014/main" id="{47C65310-E38D-4E46-8662-86E1687838CE}"/>
              </a:ext>
            </a:extLst>
          </p:cNvPr>
          <p:cNvSpPr txBox="1"/>
          <p:nvPr/>
        </p:nvSpPr>
        <p:spPr>
          <a:xfrm>
            <a:off x="582063" y="994774"/>
            <a:ext cx="4627366" cy="461665"/>
          </a:xfrm>
          <a:prstGeom prst="rect">
            <a:avLst/>
          </a:prstGeom>
          <a:noFill/>
        </p:spPr>
        <p:txBody>
          <a:bodyPr wrap="square" rtlCol="0">
            <a:spAutoFit/>
          </a:bodyPr>
          <a:lstStyle/>
          <a:p>
            <a:r>
              <a:rPr lang="en-US" sz="2400" b="1" dirty="0">
                <a:solidFill>
                  <a:srgbClr val="004A6C"/>
                </a:solidFill>
                <a:latin typeface="Gilroy Black" pitchFamily="2" charset="77"/>
              </a:rPr>
              <a:t>True, false or uncertain?</a:t>
            </a:r>
            <a:endParaRPr lang="en-GB" sz="2400" b="1" dirty="0">
              <a:solidFill>
                <a:srgbClr val="004A6C"/>
              </a:solidFill>
              <a:latin typeface="Gilroy Black" pitchFamily="2" charset="77"/>
            </a:endParaRPr>
          </a:p>
        </p:txBody>
      </p:sp>
      <p:pic>
        <p:nvPicPr>
          <p:cNvPr id="3" name="Picture 2" descr="Text&#10;&#10;Description automatically generated with low confidence">
            <a:extLst>
              <a:ext uri="{FF2B5EF4-FFF2-40B4-BE49-F238E27FC236}">
                <a16:creationId xmlns:a16="http://schemas.microsoft.com/office/drawing/2014/main" id="{5F76A420-CC85-468F-B5E6-10A69BE1F6E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8540293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descr="A picture containing icon&#10;&#10;Description automatically generated">
            <a:extLst>
              <a:ext uri="{FF2B5EF4-FFF2-40B4-BE49-F238E27FC236}">
                <a16:creationId xmlns:a16="http://schemas.microsoft.com/office/drawing/2014/main" id="{84545152-81AE-3943-A3A3-20BDBEDD08A0}"/>
              </a:ext>
            </a:extLst>
          </p:cNvPr>
          <p:cNvPicPr>
            <a:picLocks noChangeAspect="1"/>
          </p:cNvPicPr>
          <p:nvPr/>
        </p:nvPicPr>
        <p:blipFill>
          <a:blip r:embed="rId3"/>
          <a:stretch>
            <a:fillRect/>
          </a:stretch>
        </p:blipFill>
        <p:spPr>
          <a:xfrm>
            <a:off x="0" y="0"/>
            <a:ext cx="12192000" cy="6858000"/>
          </a:xfrm>
          <a:prstGeom prst="rect">
            <a:avLst/>
          </a:prstGeom>
        </p:spPr>
      </p:pic>
      <p:pic>
        <p:nvPicPr>
          <p:cNvPr id="68" name="Picture 67" descr="Icon&#10;&#10;Description automatically generated">
            <a:extLst>
              <a:ext uri="{FF2B5EF4-FFF2-40B4-BE49-F238E27FC236}">
                <a16:creationId xmlns:a16="http://schemas.microsoft.com/office/drawing/2014/main" id="{E622B296-BD72-104B-AE7A-714F0823712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24924" y="5596729"/>
            <a:ext cx="1785598" cy="1105174"/>
          </a:xfrm>
          <a:prstGeom prst="rect">
            <a:avLst/>
          </a:prstGeom>
        </p:spPr>
      </p:pic>
      <p:pic>
        <p:nvPicPr>
          <p:cNvPr id="69" name="Picture 68" descr="Icon&#10;&#10;Description automatically generated">
            <a:extLst>
              <a:ext uri="{FF2B5EF4-FFF2-40B4-BE49-F238E27FC236}">
                <a16:creationId xmlns:a16="http://schemas.microsoft.com/office/drawing/2014/main" id="{6444CAAA-97C3-1D49-90F7-E8BB783B55A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8126097">
            <a:off x="-2556566" y="5483044"/>
            <a:ext cx="753392" cy="646331"/>
          </a:xfrm>
          <a:prstGeom prst="rect">
            <a:avLst/>
          </a:prstGeom>
        </p:spPr>
      </p:pic>
      <p:sp>
        <p:nvSpPr>
          <p:cNvPr id="4" name="Rectangle 3">
            <a:extLst>
              <a:ext uri="{FF2B5EF4-FFF2-40B4-BE49-F238E27FC236}">
                <a16:creationId xmlns:a16="http://schemas.microsoft.com/office/drawing/2014/main" id="{8C708F3B-468F-CB49-9136-F45E6954463C}"/>
              </a:ext>
            </a:extLst>
          </p:cNvPr>
          <p:cNvSpPr/>
          <p:nvPr/>
        </p:nvSpPr>
        <p:spPr>
          <a:xfrm>
            <a:off x="582065" y="2850934"/>
            <a:ext cx="4428848" cy="1938992"/>
          </a:xfrm>
          <a:prstGeom prst="rect">
            <a:avLst/>
          </a:prstGeom>
        </p:spPr>
        <p:txBody>
          <a:bodyPr wrap="square">
            <a:spAutoFit/>
          </a:bodyPr>
          <a:lstStyle/>
          <a:p>
            <a:r>
              <a:rPr lang="en-US" sz="2400" b="1" dirty="0">
                <a:solidFill>
                  <a:schemeClr val="bg1"/>
                </a:solidFill>
                <a:latin typeface="Gilroy SemiBold" pitchFamily="2" charset="77"/>
              </a:rPr>
              <a:t>Some reports and mathematical models suggest this could be true, although there is no way to know this for certain, yet.</a:t>
            </a:r>
          </a:p>
        </p:txBody>
      </p:sp>
      <p:pic>
        <p:nvPicPr>
          <p:cNvPr id="16" name="Picture 15">
            <a:extLst>
              <a:ext uri="{FF2B5EF4-FFF2-40B4-BE49-F238E27FC236}">
                <a16:creationId xmlns:a16="http://schemas.microsoft.com/office/drawing/2014/main" id="{7D55A55D-0E97-E744-A09A-1B49D0768DC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10405872"/>
            <a:ext cx="12192000" cy="6858000"/>
          </a:xfrm>
          <a:prstGeom prst="rect">
            <a:avLst/>
          </a:prstGeom>
        </p:spPr>
      </p:pic>
      <p:sp>
        <p:nvSpPr>
          <p:cNvPr id="19" name="TextBox 18">
            <a:extLst>
              <a:ext uri="{FF2B5EF4-FFF2-40B4-BE49-F238E27FC236}">
                <a16:creationId xmlns:a16="http://schemas.microsoft.com/office/drawing/2014/main" id="{D6C14710-B29D-E444-85D9-3571B7B24BF9}"/>
              </a:ext>
            </a:extLst>
          </p:cNvPr>
          <p:cNvSpPr txBox="1"/>
          <p:nvPr/>
        </p:nvSpPr>
        <p:spPr>
          <a:xfrm>
            <a:off x="582063" y="898522"/>
            <a:ext cx="4627366" cy="584775"/>
          </a:xfrm>
          <a:prstGeom prst="rect">
            <a:avLst/>
          </a:prstGeom>
          <a:noFill/>
        </p:spPr>
        <p:txBody>
          <a:bodyPr wrap="square" rtlCol="0">
            <a:spAutoFit/>
          </a:bodyPr>
          <a:lstStyle/>
          <a:p>
            <a:r>
              <a:rPr lang="en-US" sz="3200" b="1" dirty="0">
                <a:solidFill>
                  <a:srgbClr val="004A6C"/>
                </a:solidFill>
                <a:latin typeface="Gilroy Black" pitchFamily="2" charset="77"/>
              </a:rPr>
              <a:t>UNCERTAIN</a:t>
            </a:r>
          </a:p>
        </p:txBody>
      </p:sp>
      <p:pic>
        <p:nvPicPr>
          <p:cNvPr id="23" name="Picture 22" descr="A hand holding a silver watch&#10;&#10;Description automatically generated with low confidence">
            <a:extLst>
              <a:ext uri="{FF2B5EF4-FFF2-40B4-BE49-F238E27FC236}">
                <a16:creationId xmlns:a16="http://schemas.microsoft.com/office/drawing/2014/main" id="{B50A6564-77A9-564A-9044-DBA618980932}"/>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1"/>
          <a:stretch/>
        </p:blipFill>
        <p:spPr>
          <a:xfrm>
            <a:off x="5194348" y="0"/>
            <a:ext cx="6997652" cy="6853188"/>
          </a:xfrm>
          <a:prstGeom prst="rect">
            <a:avLst/>
          </a:prstGeom>
        </p:spPr>
      </p:pic>
      <p:pic>
        <p:nvPicPr>
          <p:cNvPr id="22" name="Picture 21" descr="A picture containing black&#10;&#10;Description automatically generated">
            <a:extLst>
              <a:ext uri="{FF2B5EF4-FFF2-40B4-BE49-F238E27FC236}">
                <a16:creationId xmlns:a16="http://schemas.microsoft.com/office/drawing/2014/main" id="{E6B33D78-7B25-8641-94DB-043025FEA807}"/>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4517137" y="0"/>
            <a:ext cx="7674864" cy="6858000"/>
          </a:xfrm>
          <a:prstGeom prst="rect">
            <a:avLst/>
          </a:prstGeom>
        </p:spPr>
      </p:pic>
      <p:pic>
        <p:nvPicPr>
          <p:cNvPr id="3" name="Picture 2" descr="Icon&#10;&#10;Description automatically generated">
            <a:extLst>
              <a:ext uri="{FF2B5EF4-FFF2-40B4-BE49-F238E27FC236}">
                <a16:creationId xmlns:a16="http://schemas.microsoft.com/office/drawing/2014/main" id="{B0B24517-EEF7-5A43-9F48-0AADEE15283C}"/>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2417213" y="590746"/>
            <a:ext cx="2486104" cy="2468023"/>
          </a:xfrm>
          <a:prstGeom prst="rect">
            <a:avLst/>
          </a:prstGeom>
        </p:spPr>
      </p:pic>
      <p:pic>
        <p:nvPicPr>
          <p:cNvPr id="6" name="Picture 5" descr="A view of the earth from space&#10;&#10;Description automatically generated with medium confidence">
            <a:extLst>
              <a:ext uri="{FF2B5EF4-FFF2-40B4-BE49-F238E27FC236}">
                <a16:creationId xmlns:a16="http://schemas.microsoft.com/office/drawing/2014/main" id="{F62041ED-2571-344A-8CF9-D5E30909E5AF}"/>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4517136" y="4811"/>
            <a:ext cx="7674864" cy="6853189"/>
          </a:xfrm>
          <a:prstGeom prst="rect">
            <a:avLst/>
          </a:prstGeom>
        </p:spPr>
      </p:pic>
    </p:spTree>
    <p:extLst>
      <p:ext uri="{BB962C8B-B14F-4D97-AF65-F5344CB8AC3E}">
        <p14:creationId xmlns:p14="http://schemas.microsoft.com/office/powerpoint/2010/main" val="25570788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night sky, ocean floor&#10;&#10;Description automatically generated">
            <a:extLst>
              <a:ext uri="{FF2B5EF4-FFF2-40B4-BE49-F238E27FC236}">
                <a16:creationId xmlns:a16="http://schemas.microsoft.com/office/drawing/2014/main" id="{B86555A2-4CFC-D547-8628-EC3033E2CC0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227992" cy="6858000"/>
          </a:xfrm>
          <a:prstGeom prst="rect">
            <a:avLst/>
          </a:prstGeom>
        </p:spPr>
      </p:pic>
      <p:pic>
        <p:nvPicPr>
          <p:cNvPr id="25" name="Picture 24">
            <a:extLst>
              <a:ext uri="{FF2B5EF4-FFF2-40B4-BE49-F238E27FC236}">
                <a16:creationId xmlns:a16="http://schemas.microsoft.com/office/drawing/2014/main" id="{47FAB70F-1B1B-8645-8996-F85606AE4D1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 y="0"/>
            <a:ext cx="12192000" cy="6858000"/>
          </a:xfrm>
          <a:prstGeom prst="rect">
            <a:avLst/>
          </a:prstGeom>
        </p:spPr>
      </p:pic>
      <p:pic>
        <p:nvPicPr>
          <p:cNvPr id="68" name="Picture 67" descr="Icon&#10;&#10;Description automatically generated">
            <a:extLst>
              <a:ext uri="{FF2B5EF4-FFF2-40B4-BE49-F238E27FC236}">
                <a16:creationId xmlns:a16="http://schemas.microsoft.com/office/drawing/2014/main" id="{E622B296-BD72-104B-AE7A-714F0823712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624924" y="5596729"/>
            <a:ext cx="1785598" cy="1105174"/>
          </a:xfrm>
          <a:prstGeom prst="rect">
            <a:avLst/>
          </a:prstGeom>
        </p:spPr>
      </p:pic>
      <p:pic>
        <p:nvPicPr>
          <p:cNvPr id="69" name="Picture 68" descr="Icon&#10;&#10;Description automatically generated">
            <a:extLst>
              <a:ext uri="{FF2B5EF4-FFF2-40B4-BE49-F238E27FC236}">
                <a16:creationId xmlns:a16="http://schemas.microsoft.com/office/drawing/2014/main" id="{6444CAAA-97C3-1D49-90F7-E8BB783B55A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8126097">
            <a:off x="-2556566" y="5483044"/>
            <a:ext cx="753392" cy="646331"/>
          </a:xfrm>
          <a:prstGeom prst="rect">
            <a:avLst/>
          </a:prstGeom>
        </p:spPr>
      </p:pic>
      <p:sp>
        <p:nvSpPr>
          <p:cNvPr id="4" name="Rectangle 3">
            <a:extLst>
              <a:ext uri="{FF2B5EF4-FFF2-40B4-BE49-F238E27FC236}">
                <a16:creationId xmlns:a16="http://schemas.microsoft.com/office/drawing/2014/main" id="{8C708F3B-468F-CB49-9136-F45E6954463C}"/>
              </a:ext>
            </a:extLst>
          </p:cNvPr>
          <p:cNvSpPr/>
          <p:nvPr/>
        </p:nvSpPr>
        <p:spPr>
          <a:xfrm>
            <a:off x="-554736" y="-2397118"/>
            <a:ext cx="6096000" cy="369332"/>
          </a:xfrm>
          <a:prstGeom prst="rect">
            <a:avLst/>
          </a:prstGeom>
        </p:spPr>
        <p:txBody>
          <a:bodyPr>
            <a:spAutoFit/>
          </a:bodyPr>
          <a:lstStyle/>
          <a:p>
            <a:r>
              <a:rPr lang="en-US" b="1" dirty="0"/>
              <a:t>?</a:t>
            </a:r>
            <a:endParaRPr lang="en-GB" b="1" dirty="0"/>
          </a:p>
        </p:txBody>
      </p:sp>
      <p:sp>
        <p:nvSpPr>
          <p:cNvPr id="63" name="TextBox 62">
            <a:extLst>
              <a:ext uri="{FF2B5EF4-FFF2-40B4-BE49-F238E27FC236}">
                <a16:creationId xmlns:a16="http://schemas.microsoft.com/office/drawing/2014/main" id="{87AA5CA5-04B6-3240-B099-1E4AE7B4E0D9}"/>
              </a:ext>
            </a:extLst>
          </p:cNvPr>
          <p:cNvSpPr txBox="1"/>
          <p:nvPr/>
        </p:nvSpPr>
        <p:spPr>
          <a:xfrm>
            <a:off x="582063" y="2755706"/>
            <a:ext cx="8067576" cy="2308324"/>
          </a:xfrm>
          <a:prstGeom prst="rect">
            <a:avLst/>
          </a:prstGeom>
          <a:noFill/>
        </p:spPr>
        <p:txBody>
          <a:bodyPr wrap="square" rtlCol="0">
            <a:spAutoFit/>
          </a:bodyPr>
          <a:lstStyle/>
          <a:p>
            <a:r>
              <a:rPr lang="en-US" sz="4800" b="1" dirty="0">
                <a:solidFill>
                  <a:schemeClr val="bg1"/>
                </a:solidFill>
                <a:latin typeface="Gilroy SemiBold" pitchFamily="2" charset="77"/>
              </a:rPr>
              <a:t>Plastic pollution is </a:t>
            </a:r>
            <a:br>
              <a:rPr lang="en-US" sz="4800" b="1" dirty="0">
                <a:solidFill>
                  <a:schemeClr val="bg1"/>
                </a:solidFill>
                <a:latin typeface="Gilroy SemiBold" pitchFamily="2" charset="77"/>
              </a:rPr>
            </a:br>
            <a:r>
              <a:rPr lang="en-US" sz="4800" b="1" dirty="0">
                <a:solidFill>
                  <a:schemeClr val="bg1"/>
                </a:solidFill>
                <a:latin typeface="Gilroy SemiBold" pitchFamily="2" charset="77"/>
              </a:rPr>
              <a:t>currently the biggest </a:t>
            </a:r>
            <a:br>
              <a:rPr lang="en-US" sz="4800" b="1" dirty="0">
                <a:solidFill>
                  <a:schemeClr val="bg1"/>
                </a:solidFill>
                <a:latin typeface="Gilroy SemiBold" pitchFamily="2" charset="77"/>
              </a:rPr>
            </a:br>
            <a:r>
              <a:rPr lang="en-US" sz="4800" b="1" dirty="0">
                <a:solidFill>
                  <a:schemeClr val="bg1"/>
                </a:solidFill>
                <a:latin typeface="Gilroy SemiBold" pitchFamily="2" charset="77"/>
              </a:rPr>
              <a:t>threat to the ocean. </a:t>
            </a:r>
            <a:endParaRPr lang="en-GB" sz="4800" b="1" dirty="0">
              <a:solidFill>
                <a:schemeClr val="bg1"/>
              </a:solidFill>
              <a:latin typeface="Gilroy SemiBold" pitchFamily="2" charset="77"/>
            </a:endParaRPr>
          </a:p>
        </p:txBody>
      </p:sp>
      <p:sp>
        <p:nvSpPr>
          <p:cNvPr id="24" name="TextBox 23">
            <a:extLst>
              <a:ext uri="{FF2B5EF4-FFF2-40B4-BE49-F238E27FC236}">
                <a16:creationId xmlns:a16="http://schemas.microsoft.com/office/drawing/2014/main" id="{47C65310-E38D-4E46-8662-86E1687838CE}"/>
              </a:ext>
            </a:extLst>
          </p:cNvPr>
          <p:cNvSpPr txBox="1"/>
          <p:nvPr/>
        </p:nvSpPr>
        <p:spPr>
          <a:xfrm>
            <a:off x="582063" y="994774"/>
            <a:ext cx="4627366" cy="461665"/>
          </a:xfrm>
          <a:prstGeom prst="rect">
            <a:avLst/>
          </a:prstGeom>
          <a:noFill/>
        </p:spPr>
        <p:txBody>
          <a:bodyPr wrap="square" rtlCol="0">
            <a:spAutoFit/>
          </a:bodyPr>
          <a:lstStyle/>
          <a:p>
            <a:r>
              <a:rPr lang="en-US" sz="2400" b="1" dirty="0">
                <a:solidFill>
                  <a:srgbClr val="004A6C"/>
                </a:solidFill>
                <a:latin typeface="Gilroy Black" pitchFamily="2" charset="77"/>
              </a:rPr>
              <a:t>True, false or uncertain?</a:t>
            </a:r>
            <a:endParaRPr lang="en-GB" sz="2400" b="1" dirty="0">
              <a:solidFill>
                <a:srgbClr val="004A6C"/>
              </a:solidFill>
              <a:latin typeface="Gilroy Black" pitchFamily="2" charset="77"/>
            </a:endParaRPr>
          </a:p>
        </p:txBody>
      </p:sp>
      <p:pic>
        <p:nvPicPr>
          <p:cNvPr id="3" name="Picture 2" descr="Text&#10;&#10;Description automatically generated with low confidence">
            <a:extLst>
              <a:ext uri="{FF2B5EF4-FFF2-40B4-BE49-F238E27FC236}">
                <a16:creationId xmlns:a16="http://schemas.microsoft.com/office/drawing/2014/main" id="{7D24172B-111C-47A4-B04D-F3AD5AE8733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9630759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descr="A picture containing icon&#10;&#10;Description automatically generated">
            <a:extLst>
              <a:ext uri="{FF2B5EF4-FFF2-40B4-BE49-F238E27FC236}">
                <a16:creationId xmlns:a16="http://schemas.microsoft.com/office/drawing/2014/main" id="{84545152-81AE-3943-A3A3-20BDBEDD08A0}"/>
              </a:ext>
            </a:extLst>
          </p:cNvPr>
          <p:cNvPicPr>
            <a:picLocks noChangeAspect="1"/>
          </p:cNvPicPr>
          <p:nvPr/>
        </p:nvPicPr>
        <p:blipFill>
          <a:blip r:embed="rId3"/>
          <a:stretch>
            <a:fillRect/>
          </a:stretch>
        </p:blipFill>
        <p:spPr>
          <a:xfrm>
            <a:off x="0" y="0"/>
            <a:ext cx="12192000" cy="6858000"/>
          </a:xfrm>
          <a:prstGeom prst="rect">
            <a:avLst/>
          </a:prstGeom>
        </p:spPr>
      </p:pic>
      <p:pic>
        <p:nvPicPr>
          <p:cNvPr id="68" name="Picture 67" descr="Icon&#10;&#10;Description automatically generated">
            <a:extLst>
              <a:ext uri="{FF2B5EF4-FFF2-40B4-BE49-F238E27FC236}">
                <a16:creationId xmlns:a16="http://schemas.microsoft.com/office/drawing/2014/main" id="{E622B296-BD72-104B-AE7A-714F0823712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24924" y="5596729"/>
            <a:ext cx="1785598" cy="1105174"/>
          </a:xfrm>
          <a:prstGeom prst="rect">
            <a:avLst/>
          </a:prstGeom>
        </p:spPr>
      </p:pic>
      <p:pic>
        <p:nvPicPr>
          <p:cNvPr id="69" name="Picture 68" descr="Icon&#10;&#10;Description automatically generated">
            <a:extLst>
              <a:ext uri="{FF2B5EF4-FFF2-40B4-BE49-F238E27FC236}">
                <a16:creationId xmlns:a16="http://schemas.microsoft.com/office/drawing/2014/main" id="{6444CAAA-97C3-1D49-90F7-E8BB783B55A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8126097">
            <a:off x="-2556566" y="5483044"/>
            <a:ext cx="753392" cy="646331"/>
          </a:xfrm>
          <a:prstGeom prst="rect">
            <a:avLst/>
          </a:prstGeom>
        </p:spPr>
      </p:pic>
      <p:sp>
        <p:nvSpPr>
          <p:cNvPr id="4" name="Rectangle 3">
            <a:extLst>
              <a:ext uri="{FF2B5EF4-FFF2-40B4-BE49-F238E27FC236}">
                <a16:creationId xmlns:a16="http://schemas.microsoft.com/office/drawing/2014/main" id="{8C708F3B-468F-CB49-9136-F45E6954463C}"/>
              </a:ext>
            </a:extLst>
          </p:cNvPr>
          <p:cNvSpPr/>
          <p:nvPr/>
        </p:nvSpPr>
        <p:spPr>
          <a:xfrm>
            <a:off x="582065" y="2850934"/>
            <a:ext cx="3935072" cy="3416320"/>
          </a:xfrm>
          <a:prstGeom prst="rect">
            <a:avLst/>
          </a:prstGeom>
        </p:spPr>
        <p:txBody>
          <a:bodyPr wrap="square">
            <a:spAutoFit/>
          </a:bodyPr>
          <a:lstStyle/>
          <a:p>
            <a:r>
              <a:rPr lang="en-US" sz="2400" b="1" dirty="0">
                <a:solidFill>
                  <a:schemeClr val="bg1"/>
                </a:solidFill>
                <a:latin typeface="Gilroy SemiBold" pitchFamily="2" charset="77"/>
              </a:rPr>
              <a:t>Plastic pollution is a very serious problem that threatens the oceans, but it is not the only threat. </a:t>
            </a:r>
          </a:p>
          <a:p>
            <a:endParaRPr lang="en-US" sz="2400" b="1" dirty="0">
              <a:solidFill>
                <a:schemeClr val="bg1"/>
              </a:solidFill>
              <a:latin typeface="Gilroy SemiBold" pitchFamily="2" charset="77"/>
            </a:endParaRPr>
          </a:p>
          <a:p>
            <a:r>
              <a:rPr lang="en-US" sz="2400" b="1" dirty="0">
                <a:solidFill>
                  <a:schemeClr val="bg1"/>
                </a:solidFill>
                <a:latin typeface="Gilroy SemiBold" pitchFamily="2" charset="77"/>
              </a:rPr>
              <a:t>Can you think of any other threats to the oceans, and the marine life that lives in them?</a:t>
            </a:r>
          </a:p>
        </p:txBody>
      </p:sp>
      <p:pic>
        <p:nvPicPr>
          <p:cNvPr id="16" name="Picture 15">
            <a:extLst>
              <a:ext uri="{FF2B5EF4-FFF2-40B4-BE49-F238E27FC236}">
                <a16:creationId xmlns:a16="http://schemas.microsoft.com/office/drawing/2014/main" id="{7D55A55D-0E97-E744-A09A-1B49D0768DC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10405872"/>
            <a:ext cx="12192000" cy="6858000"/>
          </a:xfrm>
          <a:prstGeom prst="rect">
            <a:avLst/>
          </a:prstGeom>
        </p:spPr>
      </p:pic>
      <p:sp>
        <p:nvSpPr>
          <p:cNvPr id="19" name="TextBox 18">
            <a:extLst>
              <a:ext uri="{FF2B5EF4-FFF2-40B4-BE49-F238E27FC236}">
                <a16:creationId xmlns:a16="http://schemas.microsoft.com/office/drawing/2014/main" id="{D6C14710-B29D-E444-85D9-3571B7B24BF9}"/>
              </a:ext>
            </a:extLst>
          </p:cNvPr>
          <p:cNvSpPr txBox="1"/>
          <p:nvPr/>
        </p:nvSpPr>
        <p:spPr>
          <a:xfrm>
            <a:off x="582063" y="898522"/>
            <a:ext cx="4627366" cy="584775"/>
          </a:xfrm>
          <a:prstGeom prst="rect">
            <a:avLst/>
          </a:prstGeom>
          <a:noFill/>
        </p:spPr>
        <p:txBody>
          <a:bodyPr wrap="square" rtlCol="0">
            <a:spAutoFit/>
          </a:bodyPr>
          <a:lstStyle/>
          <a:p>
            <a:r>
              <a:rPr lang="en-US" sz="3200" b="1" dirty="0">
                <a:solidFill>
                  <a:srgbClr val="004A6C"/>
                </a:solidFill>
                <a:latin typeface="Gilroy Black" pitchFamily="2" charset="77"/>
              </a:rPr>
              <a:t>FALSE</a:t>
            </a:r>
          </a:p>
        </p:txBody>
      </p:sp>
      <p:pic>
        <p:nvPicPr>
          <p:cNvPr id="7" name="Picture 6">
            <a:extLst>
              <a:ext uri="{FF2B5EF4-FFF2-40B4-BE49-F238E27FC236}">
                <a16:creationId xmlns:a16="http://schemas.microsoft.com/office/drawing/2014/main" id="{065AB933-BEE7-5044-A6D4-A1A25A86DAB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701641" y="147625"/>
            <a:ext cx="3131316" cy="3108543"/>
          </a:xfrm>
          <a:prstGeom prst="rect">
            <a:avLst/>
          </a:prstGeom>
        </p:spPr>
      </p:pic>
      <p:pic>
        <p:nvPicPr>
          <p:cNvPr id="23" name="Picture 22" descr="A hand holding a silver watch&#10;&#10;Description automatically generated with low confidence">
            <a:extLst>
              <a:ext uri="{FF2B5EF4-FFF2-40B4-BE49-F238E27FC236}">
                <a16:creationId xmlns:a16="http://schemas.microsoft.com/office/drawing/2014/main" id="{B50A6564-77A9-564A-9044-DBA618980932}"/>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1"/>
          <a:stretch/>
        </p:blipFill>
        <p:spPr>
          <a:xfrm>
            <a:off x="5194348" y="0"/>
            <a:ext cx="6997652" cy="6853188"/>
          </a:xfrm>
          <a:prstGeom prst="rect">
            <a:avLst/>
          </a:prstGeom>
        </p:spPr>
      </p:pic>
      <p:pic>
        <p:nvPicPr>
          <p:cNvPr id="22" name="Picture 21" descr="A picture containing black&#10;&#10;Description automatically generated">
            <a:extLst>
              <a:ext uri="{FF2B5EF4-FFF2-40B4-BE49-F238E27FC236}">
                <a16:creationId xmlns:a16="http://schemas.microsoft.com/office/drawing/2014/main" id="{E6B33D78-7B25-8641-94DB-043025FEA807}"/>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4517137" y="0"/>
            <a:ext cx="7674864" cy="6858000"/>
          </a:xfrm>
          <a:prstGeom prst="rect">
            <a:avLst/>
          </a:prstGeom>
        </p:spPr>
      </p:pic>
      <p:pic>
        <p:nvPicPr>
          <p:cNvPr id="5" name="Picture 4">
            <a:extLst>
              <a:ext uri="{FF2B5EF4-FFF2-40B4-BE49-F238E27FC236}">
                <a16:creationId xmlns:a16="http://schemas.microsoft.com/office/drawing/2014/main" id="{4218EB0B-4F30-A44B-A84B-051D0DF3D478}"/>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l="-1"/>
          <a:stretch/>
        </p:blipFill>
        <p:spPr>
          <a:xfrm>
            <a:off x="5168027" y="0"/>
            <a:ext cx="7023973" cy="6862812"/>
          </a:xfrm>
          <a:prstGeom prst="rect">
            <a:avLst/>
          </a:prstGeom>
        </p:spPr>
      </p:pic>
    </p:spTree>
    <p:extLst>
      <p:ext uri="{BB962C8B-B14F-4D97-AF65-F5344CB8AC3E}">
        <p14:creationId xmlns:p14="http://schemas.microsoft.com/office/powerpoint/2010/main" val="36880124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night sky, ocean floor&#10;&#10;Description automatically generated">
            <a:extLst>
              <a:ext uri="{FF2B5EF4-FFF2-40B4-BE49-F238E27FC236}">
                <a16:creationId xmlns:a16="http://schemas.microsoft.com/office/drawing/2014/main" id="{B86555A2-4CFC-D547-8628-EC3033E2CC0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227992" cy="6858000"/>
          </a:xfrm>
          <a:prstGeom prst="rect">
            <a:avLst/>
          </a:prstGeom>
        </p:spPr>
      </p:pic>
      <p:pic>
        <p:nvPicPr>
          <p:cNvPr id="25" name="Picture 24">
            <a:extLst>
              <a:ext uri="{FF2B5EF4-FFF2-40B4-BE49-F238E27FC236}">
                <a16:creationId xmlns:a16="http://schemas.microsoft.com/office/drawing/2014/main" id="{47FAB70F-1B1B-8645-8996-F85606AE4D1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 y="18288"/>
            <a:ext cx="12192000" cy="6858000"/>
          </a:xfrm>
          <a:prstGeom prst="rect">
            <a:avLst/>
          </a:prstGeom>
        </p:spPr>
      </p:pic>
      <p:pic>
        <p:nvPicPr>
          <p:cNvPr id="68" name="Picture 67" descr="Icon&#10;&#10;Description automatically generated">
            <a:extLst>
              <a:ext uri="{FF2B5EF4-FFF2-40B4-BE49-F238E27FC236}">
                <a16:creationId xmlns:a16="http://schemas.microsoft.com/office/drawing/2014/main" id="{E622B296-BD72-104B-AE7A-714F0823712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624924" y="5596729"/>
            <a:ext cx="1785598" cy="1105174"/>
          </a:xfrm>
          <a:prstGeom prst="rect">
            <a:avLst/>
          </a:prstGeom>
        </p:spPr>
      </p:pic>
      <p:pic>
        <p:nvPicPr>
          <p:cNvPr id="69" name="Picture 68" descr="Icon&#10;&#10;Description automatically generated">
            <a:extLst>
              <a:ext uri="{FF2B5EF4-FFF2-40B4-BE49-F238E27FC236}">
                <a16:creationId xmlns:a16="http://schemas.microsoft.com/office/drawing/2014/main" id="{6444CAAA-97C3-1D49-90F7-E8BB783B55A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8126097">
            <a:off x="-2556566" y="5483044"/>
            <a:ext cx="753392" cy="646331"/>
          </a:xfrm>
          <a:prstGeom prst="rect">
            <a:avLst/>
          </a:prstGeom>
        </p:spPr>
      </p:pic>
      <p:sp>
        <p:nvSpPr>
          <p:cNvPr id="4" name="Rectangle 3">
            <a:extLst>
              <a:ext uri="{FF2B5EF4-FFF2-40B4-BE49-F238E27FC236}">
                <a16:creationId xmlns:a16="http://schemas.microsoft.com/office/drawing/2014/main" id="{8C708F3B-468F-CB49-9136-F45E6954463C}"/>
              </a:ext>
            </a:extLst>
          </p:cNvPr>
          <p:cNvSpPr/>
          <p:nvPr/>
        </p:nvSpPr>
        <p:spPr>
          <a:xfrm>
            <a:off x="-554736" y="-2397118"/>
            <a:ext cx="6096000" cy="369332"/>
          </a:xfrm>
          <a:prstGeom prst="rect">
            <a:avLst/>
          </a:prstGeom>
        </p:spPr>
        <p:txBody>
          <a:bodyPr>
            <a:spAutoFit/>
          </a:bodyPr>
          <a:lstStyle/>
          <a:p>
            <a:r>
              <a:rPr lang="en-US" b="1" dirty="0"/>
              <a:t>?</a:t>
            </a:r>
            <a:endParaRPr lang="en-GB" b="1" dirty="0"/>
          </a:p>
        </p:txBody>
      </p:sp>
      <p:sp>
        <p:nvSpPr>
          <p:cNvPr id="63" name="TextBox 62">
            <a:extLst>
              <a:ext uri="{FF2B5EF4-FFF2-40B4-BE49-F238E27FC236}">
                <a16:creationId xmlns:a16="http://schemas.microsoft.com/office/drawing/2014/main" id="{87AA5CA5-04B6-3240-B099-1E4AE7B4E0D9}"/>
              </a:ext>
            </a:extLst>
          </p:cNvPr>
          <p:cNvSpPr txBox="1"/>
          <p:nvPr/>
        </p:nvSpPr>
        <p:spPr>
          <a:xfrm>
            <a:off x="582063" y="2755706"/>
            <a:ext cx="8067576" cy="2308324"/>
          </a:xfrm>
          <a:prstGeom prst="rect">
            <a:avLst/>
          </a:prstGeom>
          <a:noFill/>
        </p:spPr>
        <p:txBody>
          <a:bodyPr wrap="square" rtlCol="0">
            <a:spAutoFit/>
          </a:bodyPr>
          <a:lstStyle/>
          <a:p>
            <a:r>
              <a:rPr lang="en-US" sz="4800" b="1" dirty="0">
                <a:solidFill>
                  <a:schemeClr val="bg1"/>
                </a:solidFill>
                <a:latin typeface="Gilroy SemiBold" pitchFamily="2" charset="77"/>
              </a:rPr>
              <a:t>Microplastics are</a:t>
            </a:r>
            <a:br>
              <a:rPr lang="en-US" sz="4800" b="1" dirty="0">
                <a:solidFill>
                  <a:schemeClr val="bg1"/>
                </a:solidFill>
                <a:latin typeface="Gilroy SemiBold" pitchFamily="2" charset="77"/>
              </a:rPr>
            </a:br>
            <a:r>
              <a:rPr lang="en-US" sz="4800" b="1" dirty="0">
                <a:solidFill>
                  <a:schemeClr val="bg1"/>
                </a:solidFill>
                <a:latin typeface="Gilroy SemiBold" pitchFamily="2" charset="77"/>
              </a:rPr>
              <a:t>harmful to humans. </a:t>
            </a:r>
            <a:endParaRPr lang="en-GB" sz="4800" b="1" dirty="0">
              <a:solidFill>
                <a:schemeClr val="bg1"/>
              </a:solidFill>
              <a:latin typeface="Gilroy SemiBold" pitchFamily="2" charset="77"/>
            </a:endParaRPr>
          </a:p>
          <a:p>
            <a:endParaRPr lang="en-GB" sz="4800" b="1" dirty="0">
              <a:solidFill>
                <a:schemeClr val="bg1"/>
              </a:solidFill>
              <a:latin typeface="Gilroy SemiBold" pitchFamily="2" charset="77"/>
            </a:endParaRPr>
          </a:p>
        </p:txBody>
      </p:sp>
      <p:sp>
        <p:nvSpPr>
          <p:cNvPr id="24" name="TextBox 23">
            <a:extLst>
              <a:ext uri="{FF2B5EF4-FFF2-40B4-BE49-F238E27FC236}">
                <a16:creationId xmlns:a16="http://schemas.microsoft.com/office/drawing/2014/main" id="{47C65310-E38D-4E46-8662-86E1687838CE}"/>
              </a:ext>
            </a:extLst>
          </p:cNvPr>
          <p:cNvSpPr txBox="1"/>
          <p:nvPr/>
        </p:nvSpPr>
        <p:spPr>
          <a:xfrm>
            <a:off x="582063" y="994774"/>
            <a:ext cx="4627366" cy="461665"/>
          </a:xfrm>
          <a:prstGeom prst="rect">
            <a:avLst/>
          </a:prstGeom>
          <a:noFill/>
        </p:spPr>
        <p:txBody>
          <a:bodyPr wrap="square" rtlCol="0">
            <a:spAutoFit/>
          </a:bodyPr>
          <a:lstStyle/>
          <a:p>
            <a:r>
              <a:rPr lang="en-US" sz="2400" b="1" dirty="0">
                <a:solidFill>
                  <a:srgbClr val="004A6C"/>
                </a:solidFill>
                <a:latin typeface="Gilroy Black" pitchFamily="2" charset="77"/>
              </a:rPr>
              <a:t>True, false or uncertain?</a:t>
            </a:r>
            <a:endParaRPr lang="en-GB" sz="2400" b="1" dirty="0">
              <a:solidFill>
                <a:srgbClr val="004A6C"/>
              </a:solidFill>
              <a:latin typeface="Gilroy Black" pitchFamily="2" charset="77"/>
            </a:endParaRPr>
          </a:p>
        </p:txBody>
      </p:sp>
      <p:pic>
        <p:nvPicPr>
          <p:cNvPr id="3" name="Picture 2" descr="Text&#10;&#10;Description automatically generated with low confidence">
            <a:extLst>
              <a:ext uri="{FF2B5EF4-FFF2-40B4-BE49-F238E27FC236}">
                <a16:creationId xmlns:a16="http://schemas.microsoft.com/office/drawing/2014/main" id="{4B2487F8-889C-4C85-8161-63E01C5202C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5372192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descr="A picture containing icon&#10;&#10;Description automatically generated">
            <a:extLst>
              <a:ext uri="{FF2B5EF4-FFF2-40B4-BE49-F238E27FC236}">
                <a16:creationId xmlns:a16="http://schemas.microsoft.com/office/drawing/2014/main" id="{84545152-81AE-3943-A3A3-20BDBEDD08A0}"/>
              </a:ext>
            </a:extLst>
          </p:cNvPr>
          <p:cNvPicPr>
            <a:picLocks noChangeAspect="1"/>
          </p:cNvPicPr>
          <p:nvPr/>
        </p:nvPicPr>
        <p:blipFill>
          <a:blip r:embed="rId3"/>
          <a:stretch>
            <a:fillRect/>
          </a:stretch>
        </p:blipFill>
        <p:spPr>
          <a:xfrm>
            <a:off x="0" y="0"/>
            <a:ext cx="12192000" cy="6858000"/>
          </a:xfrm>
          <a:prstGeom prst="rect">
            <a:avLst/>
          </a:prstGeom>
        </p:spPr>
      </p:pic>
      <p:pic>
        <p:nvPicPr>
          <p:cNvPr id="68" name="Picture 67" descr="Icon&#10;&#10;Description automatically generated">
            <a:extLst>
              <a:ext uri="{FF2B5EF4-FFF2-40B4-BE49-F238E27FC236}">
                <a16:creationId xmlns:a16="http://schemas.microsoft.com/office/drawing/2014/main" id="{E622B296-BD72-104B-AE7A-714F0823712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24924" y="5596729"/>
            <a:ext cx="1785598" cy="1105174"/>
          </a:xfrm>
          <a:prstGeom prst="rect">
            <a:avLst/>
          </a:prstGeom>
        </p:spPr>
      </p:pic>
      <p:pic>
        <p:nvPicPr>
          <p:cNvPr id="69" name="Picture 68" descr="Icon&#10;&#10;Description automatically generated">
            <a:extLst>
              <a:ext uri="{FF2B5EF4-FFF2-40B4-BE49-F238E27FC236}">
                <a16:creationId xmlns:a16="http://schemas.microsoft.com/office/drawing/2014/main" id="{6444CAAA-97C3-1D49-90F7-E8BB783B55A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8126097">
            <a:off x="-2556566" y="5483044"/>
            <a:ext cx="753392" cy="646331"/>
          </a:xfrm>
          <a:prstGeom prst="rect">
            <a:avLst/>
          </a:prstGeom>
        </p:spPr>
      </p:pic>
      <p:sp>
        <p:nvSpPr>
          <p:cNvPr id="4" name="Rectangle 3">
            <a:extLst>
              <a:ext uri="{FF2B5EF4-FFF2-40B4-BE49-F238E27FC236}">
                <a16:creationId xmlns:a16="http://schemas.microsoft.com/office/drawing/2014/main" id="{8C708F3B-468F-CB49-9136-F45E6954463C}"/>
              </a:ext>
            </a:extLst>
          </p:cNvPr>
          <p:cNvSpPr/>
          <p:nvPr/>
        </p:nvSpPr>
        <p:spPr>
          <a:xfrm>
            <a:off x="582065" y="2850934"/>
            <a:ext cx="4428848" cy="1938992"/>
          </a:xfrm>
          <a:prstGeom prst="rect">
            <a:avLst/>
          </a:prstGeom>
        </p:spPr>
        <p:txBody>
          <a:bodyPr wrap="square">
            <a:spAutoFit/>
          </a:bodyPr>
          <a:lstStyle/>
          <a:p>
            <a:r>
              <a:rPr lang="en-US" sz="2400" b="1" dirty="0">
                <a:solidFill>
                  <a:schemeClr val="bg1"/>
                </a:solidFill>
                <a:latin typeface="Gilroy SemiBold" pitchFamily="2" charset="77"/>
              </a:rPr>
              <a:t>Many people worry about the toxic chemicals that are used in plastics, but it is unclear exactly what problems these could cause. </a:t>
            </a:r>
          </a:p>
        </p:txBody>
      </p:sp>
      <p:pic>
        <p:nvPicPr>
          <p:cNvPr id="16" name="Picture 15">
            <a:extLst>
              <a:ext uri="{FF2B5EF4-FFF2-40B4-BE49-F238E27FC236}">
                <a16:creationId xmlns:a16="http://schemas.microsoft.com/office/drawing/2014/main" id="{7D55A55D-0E97-E744-A09A-1B49D0768DC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10405872"/>
            <a:ext cx="12192000" cy="6858000"/>
          </a:xfrm>
          <a:prstGeom prst="rect">
            <a:avLst/>
          </a:prstGeom>
        </p:spPr>
      </p:pic>
      <p:sp>
        <p:nvSpPr>
          <p:cNvPr id="19" name="TextBox 18">
            <a:extLst>
              <a:ext uri="{FF2B5EF4-FFF2-40B4-BE49-F238E27FC236}">
                <a16:creationId xmlns:a16="http://schemas.microsoft.com/office/drawing/2014/main" id="{D6C14710-B29D-E444-85D9-3571B7B24BF9}"/>
              </a:ext>
            </a:extLst>
          </p:cNvPr>
          <p:cNvSpPr txBox="1"/>
          <p:nvPr/>
        </p:nvSpPr>
        <p:spPr>
          <a:xfrm>
            <a:off x="582063" y="898522"/>
            <a:ext cx="4627366" cy="584775"/>
          </a:xfrm>
          <a:prstGeom prst="rect">
            <a:avLst/>
          </a:prstGeom>
          <a:noFill/>
        </p:spPr>
        <p:txBody>
          <a:bodyPr wrap="square" rtlCol="0">
            <a:spAutoFit/>
          </a:bodyPr>
          <a:lstStyle/>
          <a:p>
            <a:r>
              <a:rPr lang="en-US" sz="3200" b="1" dirty="0">
                <a:solidFill>
                  <a:srgbClr val="004A6C"/>
                </a:solidFill>
                <a:latin typeface="Gilroy Black" pitchFamily="2" charset="77"/>
              </a:rPr>
              <a:t>UNCERTAIN</a:t>
            </a:r>
          </a:p>
        </p:txBody>
      </p:sp>
      <p:pic>
        <p:nvPicPr>
          <p:cNvPr id="23" name="Picture 22" descr="A hand holding a silver watch&#10;&#10;Description automatically generated with low confidence">
            <a:extLst>
              <a:ext uri="{FF2B5EF4-FFF2-40B4-BE49-F238E27FC236}">
                <a16:creationId xmlns:a16="http://schemas.microsoft.com/office/drawing/2014/main" id="{B50A6564-77A9-564A-9044-DBA618980932}"/>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1"/>
          <a:stretch/>
        </p:blipFill>
        <p:spPr>
          <a:xfrm>
            <a:off x="5194348" y="0"/>
            <a:ext cx="6997652" cy="6853188"/>
          </a:xfrm>
          <a:prstGeom prst="rect">
            <a:avLst/>
          </a:prstGeom>
        </p:spPr>
      </p:pic>
      <p:pic>
        <p:nvPicPr>
          <p:cNvPr id="22" name="Picture 21" descr="A picture containing black&#10;&#10;Description automatically generated">
            <a:extLst>
              <a:ext uri="{FF2B5EF4-FFF2-40B4-BE49-F238E27FC236}">
                <a16:creationId xmlns:a16="http://schemas.microsoft.com/office/drawing/2014/main" id="{E6B33D78-7B25-8641-94DB-043025FEA807}"/>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4517137" y="0"/>
            <a:ext cx="7674864" cy="6858000"/>
          </a:xfrm>
          <a:prstGeom prst="rect">
            <a:avLst/>
          </a:prstGeom>
        </p:spPr>
      </p:pic>
      <p:pic>
        <p:nvPicPr>
          <p:cNvPr id="3" name="Picture 2" descr="Icon&#10;&#10;Description automatically generated">
            <a:extLst>
              <a:ext uri="{FF2B5EF4-FFF2-40B4-BE49-F238E27FC236}">
                <a16:creationId xmlns:a16="http://schemas.microsoft.com/office/drawing/2014/main" id="{B0B24517-EEF7-5A43-9F48-0AADEE15283C}"/>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2417213" y="590746"/>
            <a:ext cx="2486104" cy="2468023"/>
          </a:xfrm>
          <a:prstGeom prst="rect">
            <a:avLst/>
          </a:prstGeom>
        </p:spPr>
      </p:pic>
      <p:pic>
        <p:nvPicPr>
          <p:cNvPr id="6" name="Picture 5" descr="A view of the earth from space&#10;&#10;Description automatically generated with medium confidence">
            <a:extLst>
              <a:ext uri="{FF2B5EF4-FFF2-40B4-BE49-F238E27FC236}">
                <a16:creationId xmlns:a16="http://schemas.microsoft.com/office/drawing/2014/main" id="{F62041ED-2571-344A-8CF9-D5E30909E5AF}"/>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4517136" y="4811"/>
            <a:ext cx="7674864" cy="6853189"/>
          </a:xfrm>
          <a:prstGeom prst="rect">
            <a:avLst/>
          </a:prstGeom>
        </p:spPr>
      </p:pic>
      <p:pic>
        <p:nvPicPr>
          <p:cNvPr id="11" name="Picture 10" descr="A picture containing person, dish&#10;&#10;Description automatically generated">
            <a:extLst>
              <a:ext uri="{FF2B5EF4-FFF2-40B4-BE49-F238E27FC236}">
                <a16:creationId xmlns:a16="http://schemas.microsoft.com/office/drawing/2014/main" id="{938CC1F3-5304-2C46-8181-3FEDE5A2ECED}"/>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4480561" y="-4813"/>
            <a:ext cx="7711440" cy="6858001"/>
          </a:xfrm>
          <a:prstGeom prst="rect">
            <a:avLst/>
          </a:prstGeom>
        </p:spPr>
      </p:pic>
    </p:spTree>
    <p:extLst>
      <p:ext uri="{BB962C8B-B14F-4D97-AF65-F5344CB8AC3E}">
        <p14:creationId xmlns:p14="http://schemas.microsoft.com/office/powerpoint/2010/main" val="23970882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night sky, ocean floor&#10;&#10;Description automatically generated">
            <a:extLst>
              <a:ext uri="{FF2B5EF4-FFF2-40B4-BE49-F238E27FC236}">
                <a16:creationId xmlns:a16="http://schemas.microsoft.com/office/drawing/2014/main" id="{B86555A2-4CFC-D547-8628-EC3033E2CC0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227992" cy="6858000"/>
          </a:xfrm>
          <a:prstGeom prst="rect">
            <a:avLst/>
          </a:prstGeom>
        </p:spPr>
      </p:pic>
      <p:pic>
        <p:nvPicPr>
          <p:cNvPr id="25" name="Picture 24">
            <a:extLst>
              <a:ext uri="{FF2B5EF4-FFF2-40B4-BE49-F238E27FC236}">
                <a16:creationId xmlns:a16="http://schemas.microsoft.com/office/drawing/2014/main" id="{47FAB70F-1B1B-8645-8996-F85606AE4D1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 y="18288"/>
            <a:ext cx="12192000" cy="6858000"/>
          </a:xfrm>
          <a:prstGeom prst="rect">
            <a:avLst/>
          </a:prstGeom>
        </p:spPr>
      </p:pic>
      <p:pic>
        <p:nvPicPr>
          <p:cNvPr id="68" name="Picture 67" descr="Icon&#10;&#10;Description automatically generated">
            <a:extLst>
              <a:ext uri="{FF2B5EF4-FFF2-40B4-BE49-F238E27FC236}">
                <a16:creationId xmlns:a16="http://schemas.microsoft.com/office/drawing/2014/main" id="{E622B296-BD72-104B-AE7A-714F0823712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624924" y="5596729"/>
            <a:ext cx="1785598" cy="1105174"/>
          </a:xfrm>
          <a:prstGeom prst="rect">
            <a:avLst/>
          </a:prstGeom>
        </p:spPr>
      </p:pic>
      <p:pic>
        <p:nvPicPr>
          <p:cNvPr id="69" name="Picture 68" descr="Icon&#10;&#10;Description automatically generated">
            <a:extLst>
              <a:ext uri="{FF2B5EF4-FFF2-40B4-BE49-F238E27FC236}">
                <a16:creationId xmlns:a16="http://schemas.microsoft.com/office/drawing/2014/main" id="{6444CAAA-97C3-1D49-90F7-E8BB783B55A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8126097">
            <a:off x="-2556566" y="5483044"/>
            <a:ext cx="753392" cy="646331"/>
          </a:xfrm>
          <a:prstGeom prst="rect">
            <a:avLst/>
          </a:prstGeom>
        </p:spPr>
      </p:pic>
      <p:sp>
        <p:nvSpPr>
          <p:cNvPr id="4" name="Rectangle 3">
            <a:extLst>
              <a:ext uri="{FF2B5EF4-FFF2-40B4-BE49-F238E27FC236}">
                <a16:creationId xmlns:a16="http://schemas.microsoft.com/office/drawing/2014/main" id="{8C708F3B-468F-CB49-9136-F45E6954463C}"/>
              </a:ext>
            </a:extLst>
          </p:cNvPr>
          <p:cNvSpPr/>
          <p:nvPr/>
        </p:nvSpPr>
        <p:spPr>
          <a:xfrm>
            <a:off x="-554736" y="-2397118"/>
            <a:ext cx="6096000" cy="369332"/>
          </a:xfrm>
          <a:prstGeom prst="rect">
            <a:avLst/>
          </a:prstGeom>
        </p:spPr>
        <p:txBody>
          <a:bodyPr>
            <a:spAutoFit/>
          </a:bodyPr>
          <a:lstStyle/>
          <a:p>
            <a:r>
              <a:rPr lang="en-US" b="1" dirty="0"/>
              <a:t>?</a:t>
            </a:r>
            <a:endParaRPr lang="en-GB" b="1" dirty="0"/>
          </a:p>
        </p:txBody>
      </p:sp>
      <p:sp>
        <p:nvSpPr>
          <p:cNvPr id="63" name="TextBox 62">
            <a:extLst>
              <a:ext uri="{FF2B5EF4-FFF2-40B4-BE49-F238E27FC236}">
                <a16:creationId xmlns:a16="http://schemas.microsoft.com/office/drawing/2014/main" id="{87AA5CA5-04B6-3240-B099-1E4AE7B4E0D9}"/>
              </a:ext>
            </a:extLst>
          </p:cNvPr>
          <p:cNvSpPr txBox="1"/>
          <p:nvPr/>
        </p:nvSpPr>
        <p:spPr>
          <a:xfrm>
            <a:off x="582062" y="2755706"/>
            <a:ext cx="9128865" cy="3046988"/>
          </a:xfrm>
          <a:prstGeom prst="rect">
            <a:avLst/>
          </a:prstGeom>
          <a:noFill/>
        </p:spPr>
        <p:txBody>
          <a:bodyPr wrap="square" rtlCol="0">
            <a:spAutoFit/>
          </a:bodyPr>
          <a:lstStyle/>
          <a:p>
            <a:r>
              <a:rPr lang="en-US" sz="4800" b="1" dirty="0">
                <a:solidFill>
                  <a:schemeClr val="bg1"/>
                </a:solidFill>
                <a:latin typeface="Gilroy SemiBold" pitchFamily="2" charset="77"/>
              </a:rPr>
              <a:t>There is a large island of trash in the Pacific Ocean and one forming in the Barents Sea.</a:t>
            </a:r>
            <a:endParaRPr lang="en-GB" sz="4800" b="1" dirty="0">
              <a:solidFill>
                <a:schemeClr val="bg1"/>
              </a:solidFill>
              <a:latin typeface="Gilroy SemiBold" pitchFamily="2" charset="77"/>
            </a:endParaRPr>
          </a:p>
          <a:p>
            <a:endParaRPr lang="en-GB" sz="4800" b="1" dirty="0">
              <a:solidFill>
                <a:schemeClr val="bg1"/>
              </a:solidFill>
              <a:latin typeface="Gilroy SemiBold" pitchFamily="2" charset="77"/>
            </a:endParaRPr>
          </a:p>
        </p:txBody>
      </p:sp>
      <p:sp>
        <p:nvSpPr>
          <p:cNvPr id="24" name="TextBox 23">
            <a:extLst>
              <a:ext uri="{FF2B5EF4-FFF2-40B4-BE49-F238E27FC236}">
                <a16:creationId xmlns:a16="http://schemas.microsoft.com/office/drawing/2014/main" id="{47C65310-E38D-4E46-8662-86E1687838CE}"/>
              </a:ext>
            </a:extLst>
          </p:cNvPr>
          <p:cNvSpPr txBox="1"/>
          <p:nvPr/>
        </p:nvSpPr>
        <p:spPr>
          <a:xfrm>
            <a:off x="582063" y="994774"/>
            <a:ext cx="4627366" cy="461665"/>
          </a:xfrm>
          <a:prstGeom prst="rect">
            <a:avLst/>
          </a:prstGeom>
          <a:noFill/>
        </p:spPr>
        <p:txBody>
          <a:bodyPr wrap="square" rtlCol="0">
            <a:spAutoFit/>
          </a:bodyPr>
          <a:lstStyle/>
          <a:p>
            <a:r>
              <a:rPr lang="en-US" sz="2400" b="1" dirty="0">
                <a:solidFill>
                  <a:srgbClr val="004A6C"/>
                </a:solidFill>
                <a:latin typeface="Gilroy Black" pitchFamily="2" charset="77"/>
              </a:rPr>
              <a:t>True, false or uncertain?</a:t>
            </a:r>
            <a:endParaRPr lang="en-GB" sz="2400" b="1" dirty="0">
              <a:solidFill>
                <a:srgbClr val="004A6C"/>
              </a:solidFill>
              <a:latin typeface="Gilroy Black" pitchFamily="2" charset="77"/>
            </a:endParaRPr>
          </a:p>
        </p:txBody>
      </p:sp>
      <p:pic>
        <p:nvPicPr>
          <p:cNvPr id="3" name="Picture 2" descr="Text&#10;&#10;Description automatically generated with low confidence">
            <a:extLst>
              <a:ext uri="{FF2B5EF4-FFF2-40B4-BE49-F238E27FC236}">
                <a16:creationId xmlns:a16="http://schemas.microsoft.com/office/drawing/2014/main" id="{29727C50-3F22-471A-B29D-1B8882DAE46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6003059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BF7F1248-3B76-4243-89D0-25696825AE5E}"/>
              </a:ext>
            </a:extLst>
          </p:cNvPr>
          <p:cNvSpPr/>
          <p:nvPr/>
        </p:nvSpPr>
        <p:spPr>
          <a:xfrm>
            <a:off x="0" y="0"/>
            <a:ext cx="12192000" cy="6858000"/>
          </a:xfrm>
          <a:prstGeom prst="rect">
            <a:avLst/>
          </a:prstGeom>
          <a:solidFill>
            <a:srgbClr val="07274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Map&#10;&#10;Description automatically generated">
            <a:extLst>
              <a:ext uri="{FF2B5EF4-FFF2-40B4-BE49-F238E27FC236}">
                <a16:creationId xmlns:a16="http://schemas.microsoft.com/office/drawing/2014/main" id="{66AF7995-89CB-AB47-9224-76F33B6E941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47747" y="2098323"/>
            <a:ext cx="7949183" cy="4471416"/>
          </a:xfrm>
          <a:prstGeom prst="rect">
            <a:avLst/>
          </a:prstGeom>
        </p:spPr>
      </p:pic>
      <p:pic>
        <p:nvPicPr>
          <p:cNvPr id="68" name="Picture 67" descr="Icon&#10;&#10;Description automatically generated">
            <a:extLst>
              <a:ext uri="{FF2B5EF4-FFF2-40B4-BE49-F238E27FC236}">
                <a16:creationId xmlns:a16="http://schemas.microsoft.com/office/drawing/2014/main" id="{E622B296-BD72-104B-AE7A-714F0823712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24924" y="5596729"/>
            <a:ext cx="1785598" cy="1105174"/>
          </a:xfrm>
          <a:prstGeom prst="rect">
            <a:avLst/>
          </a:prstGeom>
        </p:spPr>
      </p:pic>
      <p:pic>
        <p:nvPicPr>
          <p:cNvPr id="69" name="Picture 68" descr="Icon&#10;&#10;Description automatically generated">
            <a:extLst>
              <a:ext uri="{FF2B5EF4-FFF2-40B4-BE49-F238E27FC236}">
                <a16:creationId xmlns:a16="http://schemas.microsoft.com/office/drawing/2014/main" id="{6444CAAA-97C3-1D49-90F7-E8BB783B55A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8126097">
            <a:off x="-2556566" y="5483044"/>
            <a:ext cx="753392" cy="646331"/>
          </a:xfrm>
          <a:prstGeom prst="rect">
            <a:avLst/>
          </a:prstGeom>
        </p:spPr>
      </p:pic>
      <p:pic>
        <p:nvPicPr>
          <p:cNvPr id="16" name="Picture 15">
            <a:extLst>
              <a:ext uri="{FF2B5EF4-FFF2-40B4-BE49-F238E27FC236}">
                <a16:creationId xmlns:a16="http://schemas.microsoft.com/office/drawing/2014/main" id="{7D55A55D-0E97-E744-A09A-1B49D0768DC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10405872"/>
            <a:ext cx="12192000" cy="6858000"/>
          </a:xfrm>
          <a:prstGeom prst="rect">
            <a:avLst/>
          </a:prstGeom>
        </p:spPr>
      </p:pic>
      <p:pic>
        <p:nvPicPr>
          <p:cNvPr id="9" name="Picture 8">
            <a:extLst>
              <a:ext uri="{FF2B5EF4-FFF2-40B4-BE49-F238E27FC236}">
                <a16:creationId xmlns:a16="http://schemas.microsoft.com/office/drawing/2014/main" id="{885DE8B4-F503-3144-8D4E-21CAA69ED0F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54537"/>
            <a:ext cx="12192000" cy="6858000"/>
          </a:xfrm>
          <a:prstGeom prst="rect">
            <a:avLst/>
          </a:prstGeom>
        </p:spPr>
      </p:pic>
      <p:sp>
        <p:nvSpPr>
          <p:cNvPr id="19" name="TextBox 18">
            <a:extLst>
              <a:ext uri="{FF2B5EF4-FFF2-40B4-BE49-F238E27FC236}">
                <a16:creationId xmlns:a16="http://schemas.microsoft.com/office/drawing/2014/main" id="{D6C14710-B29D-E444-85D9-3571B7B24BF9}"/>
              </a:ext>
            </a:extLst>
          </p:cNvPr>
          <p:cNvSpPr txBox="1"/>
          <p:nvPr/>
        </p:nvSpPr>
        <p:spPr>
          <a:xfrm>
            <a:off x="582063" y="898522"/>
            <a:ext cx="4627366" cy="584775"/>
          </a:xfrm>
          <a:prstGeom prst="rect">
            <a:avLst/>
          </a:prstGeom>
          <a:noFill/>
        </p:spPr>
        <p:txBody>
          <a:bodyPr wrap="square" rtlCol="0">
            <a:spAutoFit/>
          </a:bodyPr>
          <a:lstStyle/>
          <a:p>
            <a:r>
              <a:rPr lang="en-US" sz="3200" b="1" dirty="0">
                <a:solidFill>
                  <a:srgbClr val="004A6C"/>
                </a:solidFill>
                <a:latin typeface="Gilroy Black" pitchFamily="2" charset="77"/>
              </a:rPr>
              <a:t>FALSE</a:t>
            </a:r>
          </a:p>
        </p:txBody>
      </p:sp>
      <p:sp>
        <p:nvSpPr>
          <p:cNvPr id="25" name="Rectangle 24">
            <a:extLst>
              <a:ext uri="{FF2B5EF4-FFF2-40B4-BE49-F238E27FC236}">
                <a16:creationId xmlns:a16="http://schemas.microsoft.com/office/drawing/2014/main" id="{33D511C6-12D6-9D4E-B437-0FB5B8D24A03}"/>
              </a:ext>
            </a:extLst>
          </p:cNvPr>
          <p:cNvSpPr/>
          <p:nvPr/>
        </p:nvSpPr>
        <p:spPr>
          <a:xfrm>
            <a:off x="500323" y="2628323"/>
            <a:ext cx="3999959" cy="3046988"/>
          </a:xfrm>
          <a:prstGeom prst="rect">
            <a:avLst/>
          </a:prstGeom>
        </p:spPr>
        <p:txBody>
          <a:bodyPr wrap="square">
            <a:spAutoFit/>
          </a:bodyPr>
          <a:lstStyle/>
          <a:p>
            <a:r>
              <a:rPr lang="en-US" sz="2400" b="1" dirty="0">
                <a:solidFill>
                  <a:srgbClr val="F9F6ED"/>
                </a:solidFill>
                <a:latin typeface="Gilroy SemiBold" pitchFamily="2" charset="77"/>
              </a:rPr>
              <a:t>There are no ”trash islands” in the sea. However, there are 5 gyres formed by circular ocean currents. The gyres act like slow moving whirlpools, so a lot of plastic will end up in them.</a:t>
            </a:r>
          </a:p>
        </p:txBody>
      </p:sp>
      <p:pic>
        <p:nvPicPr>
          <p:cNvPr id="14" name="Picture 13" descr="Icon&#10;&#10;Description automatically generated">
            <a:extLst>
              <a:ext uri="{FF2B5EF4-FFF2-40B4-BE49-F238E27FC236}">
                <a16:creationId xmlns:a16="http://schemas.microsoft.com/office/drawing/2014/main" id="{95D3D2D2-465D-C848-84DE-DAA2712B462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608098" y="-54537"/>
            <a:ext cx="3318402" cy="3294268"/>
          </a:xfrm>
          <a:prstGeom prst="rect">
            <a:avLst/>
          </a:prstGeom>
        </p:spPr>
      </p:pic>
      <p:pic>
        <p:nvPicPr>
          <p:cNvPr id="3" name="Picture 2" descr="Text&#10;&#10;Description automatically generated with low confidence">
            <a:extLst>
              <a:ext uri="{FF2B5EF4-FFF2-40B4-BE49-F238E27FC236}">
                <a16:creationId xmlns:a16="http://schemas.microsoft.com/office/drawing/2014/main" id="{5D87B01E-3F34-4633-8E9C-4A1E2A2FF6E9}"/>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4428331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night sky, ocean floor&#10;&#10;Description automatically generated">
            <a:extLst>
              <a:ext uri="{FF2B5EF4-FFF2-40B4-BE49-F238E27FC236}">
                <a16:creationId xmlns:a16="http://schemas.microsoft.com/office/drawing/2014/main" id="{B86555A2-4CFC-D547-8628-EC3033E2CC0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227992" cy="6858000"/>
          </a:xfrm>
          <a:prstGeom prst="rect">
            <a:avLst/>
          </a:prstGeom>
        </p:spPr>
      </p:pic>
      <p:pic>
        <p:nvPicPr>
          <p:cNvPr id="25" name="Picture 24">
            <a:extLst>
              <a:ext uri="{FF2B5EF4-FFF2-40B4-BE49-F238E27FC236}">
                <a16:creationId xmlns:a16="http://schemas.microsoft.com/office/drawing/2014/main" id="{47FAB70F-1B1B-8645-8996-F85606AE4D1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 y="18288"/>
            <a:ext cx="12192000" cy="6858000"/>
          </a:xfrm>
          <a:prstGeom prst="rect">
            <a:avLst/>
          </a:prstGeom>
        </p:spPr>
      </p:pic>
      <p:pic>
        <p:nvPicPr>
          <p:cNvPr id="68" name="Picture 67" descr="Icon&#10;&#10;Description automatically generated">
            <a:extLst>
              <a:ext uri="{FF2B5EF4-FFF2-40B4-BE49-F238E27FC236}">
                <a16:creationId xmlns:a16="http://schemas.microsoft.com/office/drawing/2014/main" id="{E622B296-BD72-104B-AE7A-714F0823712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624924" y="5596729"/>
            <a:ext cx="1785598" cy="1105174"/>
          </a:xfrm>
          <a:prstGeom prst="rect">
            <a:avLst/>
          </a:prstGeom>
        </p:spPr>
      </p:pic>
      <p:pic>
        <p:nvPicPr>
          <p:cNvPr id="69" name="Picture 68" descr="Icon&#10;&#10;Description automatically generated">
            <a:extLst>
              <a:ext uri="{FF2B5EF4-FFF2-40B4-BE49-F238E27FC236}">
                <a16:creationId xmlns:a16="http://schemas.microsoft.com/office/drawing/2014/main" id="{6444CAAA-97C3-1D49-90F7-E8BB783B55A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8126097">
            <a:off x="-2556566" y="5483044"/>
            <a:ext cx="753392" cy="646331"/>
          </a:xfrm>
          <a:prstGeom prst="rect">
            <a:avLst/>
          </a:prstGeom>
        </p:spPr>
      </p:pic>
      <p:sp>
        <p:nvSpPr>
          <p:cNvPr id="4" name="Rectangle 3">
            <a:extLst>
              <a:ext uri="{FF2B5EF4-FFF2-40B4-BE49-F238E27FC236}">
                <a16:creationId xmlns:a16="http://schemas.microsoft.com/office/drawing/2014/main" id="{8C708F3B-468F-CB49-9136-F45E6954463C}"/>
              </a:ext>
            </a:extLst>
          </p:cNvPr>
          <p:cNvSpPr/>
          <p:nvPr/>
        </p:nvSpPr>
        <p:spPr>
          <a:xfrm>
            <a:off x="-554736" y="-2397118"/>
            <a:ext cx="6096000" cy="369332"/>
          </a:xfrm>
          <a:prstGeom prst="rect">
            <a:avLst/>
          </a:prstGeom>
        </p:spPr>
        <p:txBody>
          <a:bodyPr>
            <a:spAutoFit/>
          </a:bodyPr>
          <a:lstStyle/>
          <a:p>
            <a:r>
              <a:rPr lang="en-US" b="1" dirty="0"/>
              <a:t>?</a:t>
            </a:r>
            <a:endParaRPr lang="en-GB" b="1" dirty="0"/>
          </a:p>
        </p:txBody>
      </p:sp>
      <p:sp>
        <p:nvSpPr>
          <p:cNvPr id="63" name="TextBox 62">
            <a:extLst>
              <a:ext uri="{FF2B5EF4-FFF2-40B4-BE49-F238E27FC236}">
                <a16:creationId xmlns:a16="http://schemas.microsoft.com/office/drawing/2014/main" id="{87AA5CA5-04B6-3240-B099-1E4AE7B4E0D9}"/>
              </a:ext>
            </a:extLst>
          </p:cNvPr>
          <p:cNvSpPr txBox="1"/>
          <p:nvPr/>
        </p:nvSpPr>
        <p:spPr>
          <a:xfrm>
            <a:off x="582062" y="2755706"/>
            <a:ext cx="9128865" cy="1569660"/>
          </a:xfrm>
          <a:prstGeom prst="rect">
            <a:avLst/>
          </a:prstGeom>
          <a:noFill/>
        </p:spPr>
        <p:txBody>
          <a:bodyPr wrap="square" rtlCol="0">
            <a:spAutoFit/>
          </a:bodyPr>
          <a:lstStyle/>
          <a:p>
            <a:r>
              <a:rPr lang="en-US" sz="4800" b="1" dirty="0">
                <a:solidFill>
                  <a:schemeClr val="bg1"/>
                </a:solidFill>
                <a:latin typeface="Gilroy SemiBold" pitchFamily="2" charset="77"/>
              </a:rPr>
              <a:t>Collecting plastic litter in the ocean will solve the problem. </a:t>
            </a:r>
            <a:endParaRPr lang="en-GB" sz="4800" b="1" dirty="0">
              <a:solidFill>
                <a:schemeClr val="bg1"/>
              </a:solidFill>
              <a:latin typeface="Gilroy SemiBold" pitchFamily="2" charset="77"/>
            </a:endParaRPr>
          </a:p>
        </p:txBody>
      </p:sp>
      <p:sp>
        <p:nvSpPr>
          <p:cNvPr id="24" name="TextBox 23">
            <a:extLst>
              <a:ext uri="{FF2B5EF4-FFF2-40B4-BE49-F238E27FC236}">
                <a16:creationId xmlns:a16="http://schemas.microsoft.com/office/drawing/2014/main" id="{47C65310-E38D-4E46-8662-86E1687838CE}"/>
              </a:ext>
            </a:extLst>
          </p:cNvPr>
          <p:cNvSpPr txBox="1"/>
          <p:nvPr/>
        </p:nvSpPr>
        <p:spPr>
          <a:xfrm>
            <a:off x="582063" y="994774"/>
            <a:ext cx="4627366" cy="461665"/>
          </a:xfrm>
          <a:prstGeom prst="rect">
            <a:avLst/>
          </a:prstGeom>
          <a:noFill/>
        </p:spPr>
        <p:txBody>
          <a:bodyPr wrap="square" rtlCol="0">
            <a:spAutoFit/>
          </a:bodyPr>
          <a:lstStyle/>
          <a:p>
            <a:r>
              <a:rPr lang="en-US" sz="2400" b="1" dirty="0">
                <a:solidFill>
                  <a:srgbClr val="004A6C"/>
                </a:solidFill>
                <a:latin typeface="Gilroy Black" pitchFamily="2" charset="77"/>
              </a:rPr>
              <a:t>True, false or uncertain?</a:t>
            </a:r>
            <a:endParaRPr lang="en-GB" sz="2400" b="1" dirty="0">
              <a:solidFill>
                <a:srgbClr val="004A6C"/>
              </a:solidFill>
              <a:latin typeface="Gilroy Black" pitchFamily="2" charset="77"/>
            </a:endParaRPr>
          </a:p>
        </p:txBody>
      </p:sp>
      <p:pic>
        <p:nvPicPr>
          <p:cNvPr id="3" name="Picture 2" descr="Text&#10;&#10;Description automatically generated with low confidence">
            <a:extLst>
              <a:ext uri="{FF2B5EF4-FFF2-40B4-BE49-F238E27FC236}">
                <a16:creationId xmlns:a16="http://schemas.microsoft.com/office/drawing/2014/main" id="{0B861EB7-0C35-4604-BA05-AD632AD7502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3029025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descr="A cloud in the sky&#10;&#10;Description automatically generated with medium confidence">
            <a:extLst>
              <a:ext uri="{FF2B5EF4-FFF2-40B4-BE49-F238E27FC236}">
                <a16:creationId xmlns:a16="http://schemas.microsoft.com/office/drawing/2014/main" id="{70B8DE52-56D4-C348-8372-CEFA29C36B31}"/>
              </a:ext>
            </a:extLst>
          </p:cNvPr>
          <p:cNvPicPr>
            <a:picLocks noChangeAspect="1"/>
          </p:cNvPicPr>
          <p:nvPr/>
        </p:nvPicPr>
        <p:blipFill>
          <a:blip r:embed="rId3"/>
          <a:stretch>
            <a:fillRect/>
          </a:stretch>
        </p:blipFill>
        <p:spPr>
          <a:xfrm>
            <a:off x="0" y="0"/>
            <a:ext cx="12192000" cy="6858000"/>
          </a:xfrm>
          <a:prstGeom prst="rect">
            <a:avLst/>
          </a:prstGeom>
        </p:spPr>
      </p:pic>
      <p:sp>
        <p:nvSpPr>
          <p:cNvPr id="14" name="Rectangle 13">
            <a:extLst>
              <a:ext uri="{FF2B5EF4-FFF2-40B4-BE49-F238E27FC236}">
                <a16:creationId xmlns:a16="http://schemas.microsoft.com/office/drawing/2014/main" id="{57FD6437-51D1-FA46-AF2C-C7FD6E5081B0}"/>
              </a:ext>
            </a:extLst>
          </p:cNvPr>
          <p:cNvSpPr/>
          <p:nvPr/>
        </p:nvSpPr>
        <p:spPr>
          <a:xfrm>
            <a:off x="1604649" y="2120974"/>
            <a:ext cx="3265638" cy="954107"/>
          </a:xfrm>
          <a:prstGeom prst="rect">
            <a:avLst/>
          </a:prstGeom>
        </p:spPr>
        <p:txBody>
          <a:bodyPr wrap="none">
            <a:spAutoFit/>
          </a:bodyPr>
          <a:lstStyle/>
          <a:p>
            <a:r>
              <a:rPr lang="en-US" sz="2800" b="1" dirty="0">
                <a:solidFill>
                  <a:schemeClr val="bg1"/>
                </a:solidFill>
                <a:latin typeface="Gilroy Bold" pitchFamily="2" charset="77"/>
              </a:rPr>
              <a:t>Discuss ideas and </a:t>
            </a:r>
            <a:br>
              <a:rPr lang="en-US" sz="2800" b="1" dirty="0">
                <a:solidFill>
                  <a:schemeClr val="bg1"/>
                </a:solidFill>
                <a:latin typeface="Gilroy Bold" pitchFamily="2" charset="77"/>
              </a:rPr>
            </a:br>
            <a:r>
              <a:rPr lang="en-US" sz="2800" b="1" dirty="0">
                <a:solidFill>
                  <a:schemeClr val="bg1"/>
                </a:solidFill>
                <a:latin typeface="Gilroy Bold" pitchFamily="2" charset="77"/>
              </a:rPr>
              <a:t>respond to others</a:t>
            </a:r>
          </a:p>
        </p:txBody>
      </p:sp>
      <p:sp>
        <p:nvSpPr>
          <p:cNvPr id="16" name="Rectangle 15">
            <a:extLst>
              <a:ext uri="{FF2B5EF4-FFF2-40B4-BE49-F238E27FC236}">
                <a16:creationId xmlns:a16="http://schemas.microsoft.com/office/drawing/2014/main" id="{947CE0DC-081F-7A4A-BDD2-B8076F82B942}"/>
              </a:ext>
            </a:extLst>
          </p:cNvPr>
          <p:cNvSpPr/>
          <p:nvPr/>
        </p:nvSpPr>
        <p:spPr>
          <a:xfrm>
            <a:off x="7265177" y="5265324"/>
            <a:ext cx="4142481" cy="1384995"/>
          </a:xfrm>
          <a:prstGeom prst="rect">
            <a:avLst/>
          </a:prstGeom>
        </p:spPr>
        <p:txBody>
          <a:bodyPr wrap="none">
            <a:spAutoFit/>
          </a:bodyPr>
          <a:lstStyle/>
          <a:p>
            <a:r>
              <a:rPr lang="en-US" sz="2800" b="1" dirty="0">
                <a:solidFill>
                  <a:schemeClr val="bg1"/>
                </a:solidFill>
                <a:latin typeface="Gilroy Bold" pitchFamily="2" charset="77"/>
              </a:rPr>
              <a:t>Share knowledge and </a:t>
            </a:r>
            <a:br>
              <a:rPr lang="en-US" sz="2800" b="1" dirty="0">
                <a:solidFill>
                  <a:schemeClr val="bg1"/>
                </a:solidFill>
                <a:latin typeface="Gilroy Bold" pitchFamily="2" charset="77"/>
              </a:rPr>
            </a:br>
            <a:r>
              <a:rPr lang="en-US" sz="2800" b="1" dirty="0">
                <a:solidFill>
                  <a:schemeClr val="bg1"/>
                </a:solidFill>
                <a:latin typeface="Gilroy Bold" pitchFamily="2" charset="77"/>
              </a:rPr>
              <a:t>understanding through </a:t>
            </a:r>
            <a:br>
              <a:rPr lang="en-US" sz="2800" b="1" dirty="0">
                <a:solidFill>
                  <a:schemeClr val="bg1"/>
                </a:solidFill>
                <a:latin typeface="Gilroy Bold" pitchFamily="2" charset="77"/>
              </a:rPr>
            </a:br>
            <a:r>
              <a:rPr lang="en-US" sz="2800" b="1" dirty="0">
                <a:solidFill>
                  <a:schemeClr val="bg1"/>
                </a:solidFill>
                <a:latin typeface="Gilroy Bold" pitchFamily="2" charset="77"/>
              </a:rPr>
              <a:t>making a pledge</a:t>
            </a:r>
          </a:p>
        </p:txBody>
      </p:sp>
      <p:sp>
        <p:nvSpPr>
          <p:cNvPr id="38" name="TextBox 37">
            <a:extLst>
              <a:ext uri="{FF2B5EF4-FFF2-40B4-BE49-F238E27FC236}">
                <a16:creationId xmlns:a16="http://schemas.microsoft.com/office/drawing/2014/main" id="{87C0994B-3F98-3445-A5B9-9F08364DB173}"/>
              </a:ext>
            </a:extLst>
          </p:cNvPr>
          <p:cNvSpPr txBox="1"/>
          <p:nvPr/>
        </p:nvSpPr>
        <p:spPr>
          <a:xfrm>
            <a:off x="574554" y="902812"/>
            <a:ext cx="4400026" cy="606287"/>
          </a:xfrm>
          <a:prstGeom prst="rect">
            <a:avLst/>
          </a:prstGeom>
          <a:noFill/>
        </p:spPr>
        <p:txBody>
          <a:bodyPr wrap="square" rtlCol="0">
            <a:spAutoFit/>
          </a:bodyPr>
          <a:lstStyle/>
          <a:p>
            <a:r>
              <a:rPr lang="en-US" sz="3200" b="1" dirty="0">
                <a:solidFill>
                  <a:srgbClr val="004A6C"/>
                </a:solidFill>
                <a:latin typeface="Gilroy Black" pitchFamily="2" charset="77"/>
              </a:rPr>
              <a:t>Learning objectives</a:t>
            </a:r>
          </a:p>
        </p:txBody>
      </p:sp>
      <p:sp>
        <p:nvSpPr>
          <p:cNvPr id="8" name="Oval 7">
            <a:extLst>
              <a:ext uri="{FF2B5EF4-FFF2-40B4-BE49-F238E27FC236}">
                <a16:creationId xmlns:a16="http://schemas.microsoft.com/office/drawing/2014/main" id="{B9F50FBB-0269-4543-AC0F-554217A64100}"/>
              </a:ext>
            </a:extLst>
          </p:cNvPr>
          <p:cNvSpPr/>
          <p:nvPr/>
        </p:nvSpPr>
        <p:spPr>
          <a:xfrm>
            <a:off x="678351" y="2335400"/>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54485E06-AD02-5F4E-B8CF-E686B1A41200}"/>
              </a:ext>
            </a:extLst>
          </p:cNvPr>
          <p:cNvSpPr/>
          <p:nvPr/>
        </p:nvSpPr>
        <p:spPr>
          <a:xfrm>
            <a:off x="757540" y="2325038"/>
            <a:ext cx="273908" cy="523220"/>
          </a:xfrm>
          <a:prstGeom prst="rect">
            <a:avLst/>
          </a:prstGeom>
        </p:spPr>
        <p:txBody>
          <a:bodyPr wrap="square">
            <a:spAutoFit/>
          </a:bodyPr>
          <a:lstStyle/>
          <a:p>
            <a:r>
              <a:rPr lang="en-US" sz="2800" b="1">
                <a:solidFill>
                  <a:srgbClr val="004A6C"/>
                </a:solidFill>
                <a:latin typeface="Gilroy Bold" pitchFamily="2" charset="77"/>
              </a:rPr>
              <a:t>1 </a:t>
            </a:r>
            <a:endParaRPr lang="en-US" sz="2800">
              <a:solidFill>
                <a:srgbClr val="004A6C"/>
              </a:solidFill>
            </a:endParaRPr>
          </a:p>
        </p:txBody>
      </p:sp>
      <p:sp>
        <p:nvSpPr>
          <p:cNvPr id="44" name="Oval 43">
            <a:extLst>
              <a:ext uri="{FF2B5EF4-FFF2-40B4-BE49-F238E27FC236}">
                <a16:creationId xmlns:a16="http://schemas.microsoft.com/office/drawing/2014/main" id="{7B2ABC9F-74D1-5D48-B9DD-7A6919B19C07}"/>
              </a:ext>
            </a:extLst>
          </p:cNvPr>
          <p:cNvSpPr/>
          <p:nvPr/>
        </p:nvSpPr>
        <p:spPr>
          <a:xfrm>
            <a:off x="6418033" y="5451375"/>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E0C5B1FB-DFF3-0D49-814E-E1669CD484D9}"/>
              </a:ext>
            </a:extLst>
          </p:cNvPr>
          <p:cNvSpPr/>
          <p:nvPr/>
        </p:nvSpPr>
        <p:spPr>
          <a:xfrm>
            <a:off x="6491706" y="5441013"/>
            <a:ext cx="201624" cy="523220"/>
          </a:xfrm>
          <a:prstGeom prst="rect">
            <a:avLst/>
          </a:prstGeom>
        </p:spPr>
        <p:txBody>
          <a:bodyPr wrap="square">
            <a:spAutoFit/>
          </a:bodyPr>
          <a:lstStyle/>
          <a:p>
            <a:r>
              <a:rPr lang="en-US" sz="2800" b="1" dirty="0">
                <a:solidFill>
                  <a:srgbClr val="004A6C"/>
                </a:solidFill>
                <a:latin typeface="Gilroy Bold" pitchFamily="2" charset="77"/>
              </a:rPr>
              <a:t>5 </a:t>
            </a:r>
            <a:endParaRPr lang="en-US" sz="2800" dirty="0">
              <a:solidFill>
                <a:srgbClr val="004A6C"/>
              </a:solidFill>
            </a:endParaRPr>
          </a:p>
        </p:txBody>
      </p:sp>
      <p:sp>
        <p:nvSpPr>
          <p:cNvPr id="48" name="Rectangle 47">
            <a:extLst>
              <a:ext uri="{FF2B5EF4-FFF2-40B4-BE49-F238E27FC236}">
                <a16:creationId xmlns:a16="http://schemas.microsoft.com/office/drawing/2014/main" id="{1D44FC11-76D0-A249-8E35-44758408CAD0}"/>
              </a:ext>
            </a:extLst>
          </p:cNvPr>
          <p:cNvSpPr/>
          <p:nvPr/>
        </p:nvSpPr>
        <p:spPr>
          <a:xfrm>
            <a:off x="1595656" y="3763830"/>
            <a:ext cx="4126451" cy="954107"/>
          </a:xfrm>
          <a:prstGeom prst="rect">
            <a:avLst/>
          </a:prstGeom>
        </p:spPr>
        <p:txBody>
          <a:bodyPr wrap="none">
            <a:spAutoFit/>
          </a:bodyPr>
          <a:lstStyle/>
          <a:p>
            <a:r>
              <a:rPr lang="en-US" sz="2800" b="1" dirty="0">
                <a:solidFill>
                  <a:schemeClr val="bg1"/>
                </a:solidFill>
                <a:latin typeface="Gilroy Bold" pitchFamily="2" charset="77"/>
              </a:rPr>
              <a:t>Understand facts </a:t>
            </a:r>
            <a:br>
              <a:rPr lang="en-US" sz="2800" b="1" dirty="0">
                <a:solidFill>
                  <a:schemeClr val="bg1"/>
                </a:solidFill>
                <a:latin typeface="Gilroy Bold" pitchFamily="2" charset="77"/>
              </a:rPr>
            </a:br>
            <a:r>
              <a:rPr lang="en-US" sz="2800" b="1" dirty="0">
                <a:solidFill>
                  <a:schemeClr val="bg1"/>
                </a:solidFill>
                <a:latin typeface="Gilroy Bold" pitchFamily="2" charset="77"/>
              </a:rPr>
              <a:t>about plastics pollution</a:t>
            </a:r>
          </a:p>
        </p:txBody>
      </p:sp>
      <p:sp>
        <p:nvSpPr>
          <p:cNvPr id="51" name="Oval 50">
            <a:extLst>
              <a:ext uri="{FF2B5EF4-FFF2-40B4-BE49-F238E27FC236}">
                <a16:creationId xmlns:a16="http://schemas.microsoft.com/office/drawing/2014/main" id="{D2F36E10-1CC6-F644-8215-29B5F7874191}"/>
              </a:ext>
            </a:extLst>
          </p:cNvPr>
          <p:cNvSpPr/>
          <p:nvPr/>
        </p:nvSpPr>
        <p:spPr>
          <a:xfrm>
            <a:off x="679310" y="3950016"/>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F41AA9E7-AA0E-D342-A809-3583BED2504F}"/>
              </a:ext>
            </a:extLst>
          </p:cNvPr>
          <p:cNvSpPr/>
          <p:nvPr/>
        </p:nvSpPr>
        <p:spPr>
          <a:xfrm>
            <a:off x="758499" y="3939654"/>
            <a:ext cx="273908" cy="523220"/>
          </a:xfrm>
          <a:prstGeom prst="rect">
            <a:avLst/>
          </a:prstGeom>
        </p:spPr>
        <p:txBody>
          <a:bodyPr wrap="square">
            <a:spAutoFit/>
          </a:bodyPr>
          <a:lstStyle/>
          <a:p>
            <a:r>
              <a:rPr lang="en-US" sz="2800" b="1" dirty="0">
                <a:solidFill>
                  <a:srgbClr val="004A6C"/>
                </a:solidFill>
                <a:latin typeface="Gilroy Bold" pitchFamily="2" charset="77"/>
              </a:rPr>
              <a:t>2 </a:t>
            </a:r>
            <a:endParaRPr lang="en-US" sz="2800" dirty="0">
              <a:solidFill>
                <a:srgbClr val="004A6C"/>
              </a:solidFill>
            </a:endParaRPr>
          </a:p>
        </p:txBody>
      </p:sp>
      <p:sp>
        <p:nvSpPr>
          <p:cNvPr id="58" name="Oval 57">
            <a:extLst>
              <a:ext uri="{FF2B5EF4-FFF2-40B4-BE49-F238E27FC236}">
                <a16:creationId xmlns:a16="http://schemas.microsoft.com/office/drawing/2014/main" id="{D735544C-6E6A-144B-98AB-DF3D40774A78}"/>
              </a:ext>
            </a:extLst>
          </p:cNvPr>
          <p:cNvSpPr/>
          <p:nvPr/>
        </p:nvSpPr>
        <p:spPr>
          <a:xfrm>
            <a:off x="6409990" y="3949405"/>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a:extLst>
              <a:ext uri="{FF2B5EF4-FFF2-40B4-BE49-F238E27FC236}">
                <a16:creationId xmlns:a16="http://schemas.microsoft.com/office/drawing/2014/main" id="{2A17FE0C-5330-774D-A4DA-223B41C2854D}"/>
              </a:ext>
            </a:extLst>
          </p:cNvPr>
          <p:cNvSpPr/>
          <p:nvPr/>
        </p:nvSpPr>
        <p:spPr>
          <a:xfrm>
            <a:off x="6484389" y="3943720"/>
            <a:ext cx="273908" cy="523220"/>
          </a:xfrm>
          <a:prstGeom prst="rect">
            <a:avLst/>
          </a:prstGeom>
        </p:spPr>
        <p:txBody>
          <a:bodyPr wrap="square">
            <a:spAutoFit/>
          </a:bodyPr>
          <a:lstStyle/>
          <a:p>
            <a:r>
              <a:rPr lang="en-US" sz="2800" b="1" dirty="0">
                <a:solidFill>
                  <a:srgbClr val="004A6C"/>
                </a:solidFill>
                <a:latin typeface="Gilroy Bold" pitchFamily="2" charset="77"/>
              </a:rPr>
              <a:t>4</a:t>
            </a:r>
            <a:endParaRPr lang="en-US" sz="2800" dirty="0">
              <a:solidFill>
                <a:srgbClr val="004A6C"/>
              </a:solidFill>
            </a:endParaRPr>
          </a:p>
        </p:txBody>
      </p:sp>
      <p:pic>
        <p:nvPicPr>
          <p:cNvPr id="71" name="Picture 70">
            <a:extLst>
              <a:ext uri="{FF2B5EF4-FFF2-40B4-BE49-F238E27FC236}">
                <a16:creationId xmlns:a16="http://schemas.microsoft.com/office/drawing/2014/main" id="{06570C4D-09B4-4446-AE3F-30C145622749}"/>
              </a:ext>
            </a:extLst>
          </p:cNvPr>
          <p:cNvPicPr>
            <a:picLocks noChangeAspect="1"/>
          </p:cNvPicPr>
          <p:nvPr/>
        </p:nvPicPr>
        <p:blipFill>
          <a:blip r:embed="rId4"/>
          <a:stretch>
            <a:fillRect/>
          </a:stretch>
        </p:blipFill>
        <p:spPr>
          <a:xfrm rot="8737780">
            <a:off x="4653418" y="6320391"/>
            <a:ext cx="368300" cy="241300"/>
          </a:xfrm>
          <a:prstGeom prst="rect">
            <a:avLst/>
          </a:prstGeom>
        </p:spPr>
      </p:pic>
      <p:pic>
        <p:nvPicPr>
          <p:cNvPr id="6" name="Picture 5" descr="Icon&#10;&#10;Description automatically generated">
            <a:extLst>
              <a:ext uri="{FF2B5EF4-FFF2-40B4-BE49-F238E27FC236}">
                <a16:creationId xmlns:a16="http://schemas.microsoft.com/office/drawing/2014/main" id="{97351D80-99AE-4D45-B694-F91CAC65C00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609059" y="724487"/>
            <a:ext cx="1452800" cy="1046641"/>
          </a:xfrm>
          <a:prstGeom prst="rect">
            <a:avLst/>
          </a:prstGeom>
        </p:spPr>
      </p:pic>
      <p:pic>
        <p:nvPicPr>
          <p:cNvPr id="10" name="Picture 9" descr="Icon&#10;&#10;Description automatically generated">
            <a:extLst>
              <a:ext uri="{FF2B5EF4-FFF2-40B4-BE49-F238E27FC236}">
                <a16:creationId xmlns:a16="http://schemas.microsoft.com/office/drawing/2014/main" id="{D0659B90-A139-E940-B797-60C41842DDA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890491" y="1372934"/>
            <a:ext cx="753392" cy="646331"/>
          </a:xfrm>
          <a:prstGeom prst="rect">
            <a:avLst/>
          </a:prstGeom>
        </p:spPr>
      </p:pic>
      <p:pic>
        <p:nvPicPr>
          <p:cNvPr id="15" name="Picture 14" descr="Shape, icon, arrow&#10;&#10;Description automatically generated">
            <a:extLst>
              <a:ext uri="{FF2B5EF4-FFF2-40B4-BE49-F238E27FC236}">
                <a16:creationId xmlns:a16="http://schemas.microsoft.com/office/drawing/2014/main" id="{758FAF19-C01B-0946-8DEE-9A9A39EB666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085798" y="4721113"/>
            <a:ext cx="1518918" cy="1623371"/>
          </a:xfrm>
          <a:prstGeom prst="rect">
            <a:avLst/>
          </a:prstGeom>
        </p:spPr>
      </p:pic>
      <p:pic>
        <p:nvPicPr>
          <p:cNvPr id="20" name="Picture 19" descr="Icon&#10;&#10;Description automatically generated">
            <a:extLst>
              <a:ext uri="{FF2B5EF4-FFF2-40B4-BE49-F238E27FC236}">
                <a16:creationId xmlns:a16="http://schemas.microsoft.com/office/drawing/2014/main" id="{5D1732E0-5CC5-CD4E-8240-0F84A3F684C7}"/>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057679" y="629507"/>
            <a:ext cx="1785598" cy="1105174"/>
          </a:xfrm>
          <a:prstGeom prst="rect">
            <a:avLst/>
          </a:prstGeom>
        </p:spPr>
      </p:pic>
      <p:pic>
        <p:nvPicPr>
          <p:cNvPr id="53" name="Picture 52" descr="Icon&#10;&#10;Description automatically generated">
            <a:extLst>
              <a:ext uri="{FF2B5EF4-FFF2-40B4-BE49-F238E27FC236}">
                <a16:creationId xmlns:a16="http://schemas.microsoft.com/office/drawing/2014/main" id="{32161610-4C27-764A-BD99-3124FF05F8A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8126097">
            <a:off x="6128114" y="575205"/>
            <a:ext cx="753392" cy="646331"/>
          </a:xfrm>
          <a:prstGeom prst="rect">
            <a:avLst/>
          </a:prstGeom>
        </p:spPr>
      </p:pic>
      <p:grpSp>
        <p:nvGrpSpPr>
          <p:cNvPr id="26" name="Group 25">
            <a:extLst>
              <a:ext uri="{FF2B5EF4-FFF2-40B4-BE49-F238E27FC236}">
                <a16:creationId xmlns:a16="http://schemas.microsoft.com/office/drawing/2014/main" id="{D80A95D6-A20A-B24E-BE7F-4FC59B25F058}"/>
              </a:ext>
            </a:extLst>
          </p:cNvPr>
          <p:cNvGrpSpPr/>
          <p:nvPr/>
        </p:nvGrpSpPr>
        <p:grpSpPr>
          <a:xfrm>
            <a:off x="351151" y="1843461"/>
            <a:ext cx="1187355" cy="1490503"/>
            <a:chOff x="351151" y="1843461"/>
            <a:chExt cx="1187355" cy="1490503"/>
          </a:xfrm>
        </p:grpSpPr>
        <p:pic>
          <p:nvPicPr>
            <p:cNvPr id="25" name="Picture 24" descr="Icon&#10;&#10;Description automatically generated">
              <a:extLst>
                <a:ext uri="{FF2B5EF4-FFF2-40B4-BE49-F238E27FC236}">
                  <a16:creationId xmlns:a16="http://schemas.microsoft.com/office/drawing/2014/main" id="{FF55D3B8-EC0A-CE44-B034-288206154D01}"/>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73" name="Picture 72" descr="Icon&#10;&#10;Description automatically generated">
              <a:extLst>
                <a:ext uri="{FF2B5EF4-FFF2-40B4-BE49-F238E27FC236}">
                  <a16:creationId xmlns:a16="http://schemas.microsoft.com/office/drawing/2014/main" id="{B8D78793-BF67-4F4A-B8DF-EBC9965D5456}"/>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sp>
        <p:nvSpPr>
          <p:cNvPr id="46" name="Rectangle 45">
            <a:extLst>
              <a:ext uri="{FF2B5EF4-FFF2-40B4-BE49-F238E27FC236}">
                <a16:creationId xmlns:a16="http://schemas.microsoft.com/office/drawing/2014/main" id="{9CFB1AB7-A234-FA49-A7E0-43F66C4FD6EB}"/>
              </a:ext>
            </a:extLst>
          </p:cNvPr>
          <p:cNvSpPr/>
          <p:nvPr/>
        </p:nvSpPr>
        <p:spPr>
          <a:xfrm>
            <a:off x="7304803" y="1954020"/>
            <a:ext cx="4129657" cy="1384995"/>
          </a:xfrm>
          <a:prstGeom prst="rect">
            <a:avLst/>
          </a:prstGeom>
        </p:spPr>
        <p:txBody>
          <a:bodyPr wrap="square">
            <a:spAutoFit/>
          </a:bodyPr>
          <a:lstStyle/>
          <a:p>
            <a:r>
              <a:rPr lang="en-US" sz="2800" b="1" dirty="0">
                <a:solidFill>
                  <a:schemeClr val="bg1"/>
                </a:solidFill>
                <a:latin typeface="Gilroy Bold" pitchFamily="2" charset="77"/>
              </a:rPr>
              <a:t>Explain why it is important to know the validity of the source</a:t>
            </a:r>
          </a:p>
        </p:txBody>
      </p:sp>
      <p:sp>
        <p:nvSpPr>
          <p:cNvPr id="69" name="Oval 68">
            <a:extLst>
              <a:ext uri="{FF2B5EF4-FFF2-40B4-BE49-F238E27FC236}">
                <a16:creationId xmlns:a16="http://schemas.microsoft.com/office/drawing/2014/main" id="{ABC2B74C-FEB7-2F47-9BE1-9E00E8738D24}"/>
              </a:ext>
            </a:extLst>
          </p:cNvPr>
          <p:cNvSpPr/>
          <p:nvPr/>
        </p:nvSpPr>
        <p:spPr>
          <a:xfrm>
            <a:off x="6376274" y="2328844"/>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a:extLst>
              <a:ext uri="{FF2B5EF4-FFF2-40B4-BE49-F238E27FC236}">
                <a16:creationId xmlns:a16="http://schemas.microsoft.com/office/drawing/2014/main" id="{F5EDEF91-169F-4549-8323-E3454C202592}"/>
              </a:ext>
            </a:extLst>
          </p:cNvPr>
          <p:cNvSpPr/>
          <p:nvPr/>
        </p:nvSpPr>
        <p:spPr>
          <a:xfrm>
            <a:off x="6455463" y="2318482"/>
            <a:ext cx="273908" cy="523220"/>
          </a:xfrm>
          <a:prstGeom prst="rect">
            <a:avLst/>
          </a:prstGeom>
        </p:spPr>
        <p:txBody>
          <a:bodyPr wrap="square">
            <a:spAutoFit/>
          </a:bodyPr>
          <a:lstStyle/>
          <a:p>
            <a:r>
              <a:rPr lang="en-US" sz="2800" b="1" dirty="0">
                <a:solidFill>
                  <a:srgbClr val="004A6C"/>
                </a:solidFill>
                <a:latin typeface="Gilroy Bold" pitchFamily="2" charset="77"/>
              </a:rPr>
              <a:t>3 </a:t>
            </a:r>
            <a:endParaRPr lang="en-US" sz="2800" dirty="0">
              <a:solidFill>
                <a:srgbClr val="004A6C"/>
              </a:solidFill>
            </a:endParaRPr>
          </a:p>
        </p:txBody>
      </p:sp>
      <p:sp>
        <p:nvSpPr>
          <p:cNvPr id="47" name="Rectangle 46">
            <a:extLst>
              <a:ext uri="{FF2B5EF4-FFF2-40B4-BE49-F238E27FC236}">
                <a16:creationId xmlns:a16="http://schemas.microsoft.com/office/drawing/2014/main" id="{2637FED4-AF7A-9649-A631-8400FE00DE1F}"/>
              </a:ext>
            </a:extLst>
          </p:cNvPr>
          <p:cNvSpPr/>
          <p:nvPr/>
        </p:nvSpPr>
        <p:spPr>
          <a:xfrm>
            <a:off x="7322348" y="3747197"/>
            <a:ext cx="3946914" cy="954107"/>
          </a:xfrm>
          <a:prstGeom prst="rect">
            <a:avLst/>
          </a:prstGeom>
        </p:spPr>
        <p:txBody>
          <a:bodyPr wrap="none">
            <a:spAutoFit/>
          </a:bodyPr>
          <a:lstStyle/>
          <a:p>
            <a:r>
              <a:rPr lang="en-US" sz="2800" b="1" dirty="0">
                <a:solidFill>
                  <a:schemeClr val="bg1"/>
                </a:solidFill>
                <a:latin typeface="Gilroy Bold" pitchFamily="2" charset="77"/>
              </a:rPr>
              <a:t>Research and present </a:t>
            </a:r>
            <a:br>
              <a:rPr lang="en-US" sz="2800" b="1" dirty="0">
                <a:solidFill>
                  <a:schemeClr val="bg1"/>
                </a:solidFill>
                <a:latin typeface="Gilroy Bold" pitchFamily="2" charset="77"/>
              </a:rPr>
            </a:br>
            <a:r>
              <a:rPr lang="en-US" sz="2800" b="1" dirty="0">
                <a:solidFill>
                  <a:schemeClr val="bg1"/>
                </a:solidFill>
                <a:latin typeface="Gilroy Bold" pitchFamily="2" charset="77"/>
              </a:rPr>
              <a:t>information</a:t>
            </a:r>
          </a:p>
        </p:txBody>
      </p:sp>
      <p:grpSp>
        <p:nvGrpSpPr>
          <p:cNvPr id="49" name="Group 48">
            <a:extLst>
              <a:ext uri="{FF2B5EF4-FFF2-40B4-BE49-F238E27FC236}">
                <a16:creationId xmlns:a16="http://schemas.microsoft.com/office/drawing/2014/main" id="{8C8E9EB6-4F77-9C44-A3BC-58521E2DEF8A}"/>
              </a:ext>
            </a:extLst>
          </p:cNvPr>
          <p:cNvGrpSpPr/>
          <p:nvPr/>
        </p:nvGrpSpPr>
        <p:grpSpPr>
          <a:xfrm>
            <a:off x="315773" y="1778926"/>
            <a:ext cx="1196600" cy="1599605"/>
            <a:chOff x="315773" y="1778926"/>
            <a:chExt cx="1196600" cy="1599605"/>
          </a:xfrm>
        </p:grpSpPr>
        <p:pic>
          <p:nvPicPr>
            <p:cNvPr id="50" name="Picture 49" descr="Icon&#10;&#10;Description automatically generated">
              <a:extLst>
                <a:ext uri="{FF2B5EF4-FFF2-40B4-BE49-F238E27FC236}">
                  <a16:creationId xmlns:a16="http://schemas.microsoft.com/office/drawing/2014/main" id="{60C0B746-B68A-7049-842E-9F482D87C552}"/>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315773" y="1778926"/>
              <a:ext cx="1186622" cy="742249"/>
            </a:xfrm>
            <a:prstGeom prst="rect">
              <a:avLst/>
            </a:prstGeom>
          </p:spPr>
        </p:pic>
        <p:pic>
          <p:nvPicPr>
            <p:cNvPr id="54" name="Picture 53" descr="Icon&#10;&#10;Description automatically generated">
              <a:extLst>
                <a:ext uri="{FF2B5EF4-FFF2-40B4-BE49-F238E27FC236}">
                  <a16:creationId xmlns:a16="http://schemas.microsoft.com/office/drawing/2014/main" id="{E575E94F-0BCB-0947-91BC-8EEB2D9C0E3E}"/>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rot="10800000">
              <a:off x="325751" y="2636282"/>
              <a:ext cx="1186622" cy="742249"/>
            </a:xfrm>
            <a:prstGeom prst="rect">
              <a:avLst/>
            </a:prstGeom>
          </p:spPr>
        </p:pic>
      </p:grpSp>
      <p:grpSp>
        <p:nvGrpSpPr>
          <p:cNvPr id="55" name="Group 54">
            <a:extLst>
              <a:ext uri="{FF2B5EF4-FFF2-40B4-BE49-F238E27FC236}">
                <a16:creationId xmlns:a16="http://schemas.microsoft.com/office/drawing/2014/main" id="{FC50C79C-51C8-324A-9D45-1859A7E74C55}"/>
              </a:ext>
            </a:extLst>
          </p:cNvPr>
          <p:cNvGrpSpPr/>
          <p:nvPr/>
        </p:nvGrpSpPr>
        <p:grpSpPr>
          <a:xfrm>
            <a:off x="320762" y="3378283"/>
            <a:ext cx="1196600" cy="1599605"/>
            <a:chOff x="315773" y="1778926"/>
            <a:chExt cx="1196600" cy="1599605"/>
          </a:xfrm>
        </p:grpSpPr>
        <p:pic>
          <p:nvPicPr>
            <p:cNvPr id="56" name="Picture 55" descr="Icon&#10;&#10;Description automatically generated">
              <a:extLst>
                <a:ext uri="{FF2B5EF4-FFF2-40B4-BE49-F238E27FC236}">
                  <a16:creationId xmlns:a16="http://schemas.microsoft.com/office/drawing/2014/main" id="{6D7C355E-9565-0444-8601-F6767F9A1AEE}"/>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315773" y="1778926"/>
              <a:ext cx="1186622" cy="742249"/>
            </a:xfrm>
            <a:prstGeom prst="rect">
              <a:avLst/>
            </a:prstGeom>
          </p:spPr>
        </p:pic>
        <p:pic>
          <p:nvPicPr>
            <p:cNvPr id="57" name="Picture 56" descr="Icon&#10;&#10;Description automatically generated">
              <a:extLst>
                <a:ext uri="{FF2B5EF4-FFF2-40B4-BE49-F238E27FC236}">
                  <a16:creationId xmlns:a16="http://schemas.microsoft.com/office/drawing/2014/main" id="{140885BB-DB60-2145-A5CC-C96FF1696363}"/>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rot="10800000">
              <a:off x="325751" y="2636282"/>
              <a:ext cx="1186622" cy="742249"/>
            </a:xfrm>
            <a:prstGeom prst="rect">
              <a:avLst/>
            </a:prstGeom>
          </p:spPr>
        </p:pic>
      </p:grpSp>
      <p:grpSp>
        <p:nvGrpSpPr>
          <p:cNvPr id="60" name="Group 59">
            <a:extLst>
              <a:ext uri="{FF2B5EF4-FFF2-40B4-BE49-F238E27FC236}">
                <a16:creationId xmlns:a16="http://schemas.microsoft.com/office/drawing/2014/main" id="{83776937-05A8-3741-B348-90CC1FC7A3F8}"/>
              </a:ext>
            </a:extLst>
          </p:cNvPr>
          <p:cNvGrpSpPr/>
          <p:nvPr/>
        </p:nvGrpSpPr>
        <p:grpSpPr>
          <a:xfrm>
            <a:off x="6063194" y="3378283"/>
            <a:ext cx="1196600" cy="1599605"/>
            <a:chOff x="315773" y="1778926"/>
            <a:chExt cx="1196600" cy="1599605"/>
          </a:xfrm>
        </p:grpSpPr>
        <p:pic>
          <p:nvPicPr>
            <p:cNvPr id="61" name="Picture 60" descr="Icon&#10;&#10;Description automatically generated">
              <a:extLst>
                <a:ext uri="{FF2B5EF4-FFF2-40B4-BE49-F238E27FC236}">
                  <a16:creationId xmlns:a16="http://schemas.microsoft.com/office/drawing/2014/main" id="{DEA06ECB-A91B-0747-A56E-DE8EF20D75AB}"/>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315773" y="1778926"/>
              <a:ext cx="1186622" cy="742249"/>
            </a:xfrm>
            <a:prstGeom prst="rect">
              <a:avLst/>
            </a:prstGeom>
          </p:spPr>
        </p:pic>
        <p:pic>
          <p:nvPicPr>
            <p:cNvPr id="62" name="Picture 61" descr="Icon&#10;&#10;Description automatically generated">
              <a:extLst>
                <a:ext uri="{FF2B5EF4-FFF2-40B4-BE49-F238E27FC236}">
                  <a16:creationId xmlns:a16="http://schemas.microsoft.com/office/drawing/2014/main" id="{A949CD23-8E58-604B-9524-DCAB936D4482}"/>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rot="10800000">
              <a:off x="325751" y="2636282"/>
              <a:ext cx="1186622" cy="742249"/>
            </a:xfrm>
            <a:prstGeom prst="rect">
              <a:avLst/>
            </a:prstGeom>
          </p:spPr>
        </p:pic>
      </p:grpSp>
      <p:grpSp>
        <p:nvGrpSpPr>
          <p:cNvPr id="63" name="Group 62">
            <a:extLst>
              <a:ext uri="{FF2B5EF4-FFF2-40B4-BE49-F238E27FC236}">
                <a16:creationId xmlns:a16="http://schemas.microsoft.com/office/drawing/2014/main" id="{7A6E4469-CFF9-A34B-B813-DEE408ED5F52}"/>
              </a:ext>
            </a:extLst>
          </p:cNvPr>
          <p:cNvGrpSpPr/>
          <p:nvPr/>
        </p:nvGrpSpPr>
        <p:grpSpPr>
          <a:xfrm>
            <a:off x="6063194" y="1768939"/>
            <a:ext cx="1196600" cy="1599605"/>
            <a:chOff x="315773" y="1778926"/>
            <a:chExt cx="1196600" cy="1599605"/>
          </a:xfrm>
        </p:grpSpPr>
        <p:pic>
          <p:nvPicPr>
            <p:cNvPr id="64" name="Picture 63" descr="Icon&#10;&#10;Description automatically generated">
              <a:extLst>
                <a:ext uri="{FF2B5EF4-FFF2-40B4-BE49-F238E27FC236}">
                  <a16:creationId xmlns:a16="http://schemas.microsoft.com/office/drawing/2014/main" id="{C928EAD3-063F-CE43-982A-7EA91DE20211}"/>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315773" y="1778926"/>
              <a:ext cx="1186622" cy="742249"/>
            </a:xfrm>
            <a:prstGeom prst="rect">
              <a:avLst/>
            </a:prstGeom>
          </p:spPr>
        </p:pic>
        <p:pic>
          <p:nvPicPr>
            <p:cNvPr id="65" name="Picture 64" descr="Icon&#10;&#10;Description automatically generated">
              <a:extLst>
                <a:ext uri="{FF2B5EF4-FFF2-40B4-BE49-F238E27FC236}">
                  <a16:creationId xmlns:a16="http://schemas.microsoft.com/office/drawing/2014/main" id="{A6D49FDD-8D7E-944F-8BE8-D66F191303CD}"/>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rot="10800000">
              <a:off x="325751" y="2636282"/>
              <a:ext cx="1186622" cy="742249"/>
            </a:xfrm>
            <a:prstGeom prst="rect">
              <a:avLst/>
            </a:prstGeom>
          </p:spPr>
        </p:pic>
      </p:grpSp>
      <p:grpSp>
        <p:nvGrpSpPr>
          <p:cNvPr id="66" name="Group 65">
            <a:extLst>
              <a:ext uri="{FF2B5EF4-FFF2-40B4-BE49-F238E27FC236}">
                <a16:creationId xmlns:a16="http://schemas.microsoft.com/office/drawing/2014/main" id="{275C4FAD-4180-7246-B639-04337DC4A0B5}"/>
              </a:ext>
            </a:extLst>
          </p:cNvPr>
          <p:cNvGrpSpPr/>
          <p:nvPr/>
        </p:nvGrpSpPr>
        <p:grpSpPr>
          <a:xfrm>
            <a:off x="6063194" y="4877899"/>
            <a:ext cx="1196600" cy="1599605"/>
            <a:chOff x="315773" y="1778926"/>
            <a:chExt cx="1196600" cy="1599605"/>
          </a:xfrm>
        </p:grpSpPr>
        <p:pic>
          <p:nvPicPr>
            <p:cNvPr id="67" name="Picture 66" descr="Icon&#10;&#10;Description automatically generated">
              <a:extLst>
                <a:ext uri="{FF2B5EF4-FFF2-40B4-BE49-F238E27FC236}">
                  <a16:creationId xmlns:a16="http://schemas.microsoft.com/office/drawing/2014/main" id="{228B668A-0F85-0C4B-B8EA-2740ED5F75FE}"/>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315773" y="1778926"/>
              <a:ext cx="1186622" cy="742249"/>
            </a:xfrm>
            <a:prstGeom prst="rect">
              <a:avLst/>
            </a:prstGeom>
          </p:spPr>
        </p:pic>
        <p:pic>
          <p:nvPicPr>
            <p:cNvPr id="79" name="Picture 78" descr="Icon&#10;&#10;Description automatically generated">
              <a:extLst>
                <a:ext uri="{FF2B5EF4-FFF2-40B4-BE49-F238E27FC236}">
                  <a16:creationId xmlns:a16="http://schemas.microsoft.com/office/drawing/2014/main" id="{693AB512-762B-224A-A0EB-5BAC919A78EE}"/>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rot="10800000">
              <a:off x="325751" y="2636282"/>
              <a:ext cx="1186622" cy="742249"/>
            </a:xfrm>
            <a:prstGeom prst="rect">
              <a:avLst/>
            </a:prstGeom>
          </p:spPr>
        </p:pic>
      </p:grpSp>
      <p:pic>
        <p:nvPicPr>
          <p:cNvPr id="3" name="Picture 2" descr="Text&#10;&#10;Description automatically generated with low confidence">
            <a:extLst>
              <a:ext uri="{FF2B5EF4-FFF2-40B4-BE49-F238E27FC236}">
                <a16:creationId xmlns:a16="http://schemas.microsoft.com/office/drawing/2014/main" id="{45B6B7DD-C7C5-4F2E-8AED-126DD2A3A09B}"/>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1860417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descr="A picture containing icon&#10;&#10;Description automatically generated">
            <a:extLst>
              <a:ext uri="{FF2B5EF4-FFF2-40B4-BE49-F238E27FC236}">
                <a16:creationId xmlns:a16="http://schemas.microsoft.com/office/drawing/2014/main" id="{84545152-81AE-3943-A3A3-20BDBEDD08A0}"/>
              </a:ext>
            </a:extLst>
          </p:cNvPr>
          <p:cNvPicPr>
            <a:picLocks noChangeAspect="1"/>
          </p:cNvPicPr>
          <p:nvPr/>
        </p:nvPicPr>
        <p:blipFill>
          <a:blip r:embed="rId3"/>
          <a:stretch>
            <a:fillRect/>
          </a:stretch>
        </p:blipFill>
        <p:spPr>
          <a:xfrm>
            <a:off x="0" y="0"/>
            <a:ext cx="12192000" cy="6858000"/>
          </a:xfrm>
          <a:prstGeom prst="rect">
            <a:avLst/>
          </a:prstGeom>
        </p:spPr>
      </p:pic>
      <p:pic>
        <p:nvPicPr>
          <p:cNvPr id="68" name="Picture 67" descr="Icon&#10;&#10;Description automatically generated">
            <a:extLst>
              <a:ext uri="{FF2B5EF4-FFF2-40B4-BE49-F238E27FC236}">
                <a16:creationId xmlns:a16="http://schemas.microsoft.com/office/drawing/2014/main" id="{E622B296-BD72-104B-AE7A-714F0823712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47019" y="5677411"/>
            <a:ext cx="1785598" cy="1105174"/>
          </a:xfrm>
          <a:prstGeom prst="rect">
            <a:avLst/>
          </a:prstGeom>
        </p:spPr>
      </p:pic>
      <p:pic>
        <p:nvPicPr>
          <p:cNvPr id="69" name="Picture 68" descr="Icon&#10;&#10;Description automatically generated">
            <a:extLst>
              <a:ext uri="{FF2B5EF4-FFF2-40B4-BE49-F238E27FC236}">
                <a16:creationId xmlns:a16="http://schemas.microsoft.com/office/drawing/2014/main" id="{6444CAAA-97C3-1D49-90F7-E8BB783B55A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8126097">
            <a:off x="-2556566" y="5483044"/>
            <a:ext cx="753392" cy="646331"/>
          </a:xfrm>
          <a:prstGeom prst="rect">
            <a:avLst/>
          </a:prstGeom>
        </p:spPr>
      </p:pic>
      <p:sp>
        <p:nvSpPr>
          <p:cNvPr id="4" name="Rectangle 3">
            <a:extLst>
              <a:ext uri="{FF2B5EF4-FFF2-40B4-BE49-F238E27FC236}">
                <a16:creationId xmlns:a16="http://schemas.microsoft.com/office/drawing/2014/main" id="{8C708F3B-468F-CB49-9136-F45E6954463C}"/>
              </a:ext>
            </a:extLst>
          </p:cNvPr>
          <p:cNvSpPr/>
          <p:nvPr/>
        </p:nvSpPr>
        <p:spPr>
          <a:xfrm>
            <a:off x="582065" y="2850933"/>
            <a:ext cx="3861917" cy="2308324"/>
          </a:xfrm>
          <a:prstGeom prst="rect">
            <a:avLst/>
          </a:prstGeom>
        </p:spPr>
        <p:txBody>
          <a:bodyPr wrap="square">
            <a:spAutoFit/>
          </a:bodyPr>
          <a:lstStyle/>
          <a:p>
            <a:r>
              <a:rPr lang="en-GB" sz="2400" b="1" dirty="0">
                <a:solidFill>
                  <a:schemeClr val="bg1"/>
                </a:solidFill>
                <a:latin typeface="Gilroy SemiBold" pitchFamily="2" charset="77"/>
              </a:rPr>
              <a:t>There are examples of this already happening, but it will not solve the problem alone, especially as much of the litter has sunk or is too small. </a:t>
            </a:r>
          </a:p>
        </p:txBody>
      </p:sp>
      <p:pic>
        <p:nvPicPr>
          <p:cNvPr id="16" name="Picture 15">
            <a:extLst>
              <a:ext uri="{FF2B5EF4-FFF2-40B4-BE49-F238E27FC236}">
                <a16:creationId xmlns:a16="http://schemas.microsoft.com/office/drawing/2014/main" id="{7D55A55D-0E97-E744-A09A-1B49D0768DC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10405872"/>
            <a:ext cx="12192000" cy="6858000"/>
          </a:xfrm>
          <a:prstGeom prst="rect">
            <a:avLst/>
          </a:prstGeom>
        </p:spPr>
      </p:pic>
      <p:pic>
        <p:nvPicPr>
          <p:cNvPr id="23" name="Picture 22" descr="A hand holding a silver watch&#10;&#10;Description automatically generated with low confidence">
            <a:extLst>
              <a:ext uri="{FF2B5EF4-FFF2-40B4-BE49-F238E27FC236}">
                <a16:creationId xmlns:a16="http://schemas.microsoft.com/office/drawing/2014/main" id="{B50A6564-77A9-564A-9044-DBA618980932}"/>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1"/>
          <a:stretch/>
        </p:blipFill>
        <p:spPr>
          <a:xfrm>
            <a:off x="5194348" y="0"/>
            <a:ext cx="6997652" cy="6853188"/>
          </a:xfrm>
          <a:prstGeom prst="rect">
            <a:avLst/>
          </a:prstGeom>
        </p:spPr>
      </p:pic>
      <p:pic>
        <p:nvPicPr>
          <p:cNvPr id="22" name="Picture 21" descr="A picture containing black&#10;&#10;Description automatically generated">
            <a:extLst>
              <a:ext uri="{FF2B5EF4-FFF2-40B4-BE49-F238E27FC236}">
                <a16:creationId xmlns:a16="http://schemas.microsoft.com/office/drawing/2014/main" id="{E6B33D78-7B25-8641-94DB-043025FEA807}"/>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4517137" y="0"/>
            <a:ext cx="7674864" cy="6858000"/>
          </a:xfrm>
          <a:prstGeom prst="rect">
            <a:avLst/>
          </a:prstGeom>
        </p:spPr>
      </p:pic>
      <p:pic>
        <p:nvPicPr>
          <p:cNvPr id="6" name="Picture 5" descr="A view of the earth from space&#10;&#10;Description automatically generated with medium confidence">
            <a:extLst>
              <a:ext uri="{FF2B5EF4-FFF2-40B4-BE49-F238E27FC236}">
                <a16:creationId xmlns:a16="http://schemas.microsoft.com/office/drawing/2014/main" id="{F62041ED-2571-344A-8CF9-D5E30909E5AF}"/>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4517136" y="4811"/>
            <a:ext cx="7674864" cy="6853189"/>
          </a:xfrm>
          <a:prstGeom prst="rect">
            <a:avLst/>
          </a:prstGeom>
        </p:spPr>
      </p:pic>
      <p:pic>
        <p:nvPicPr>
          <p:cNvPr id="11" name="Picture 10" descr="A picture containing person, dish&#10;&#10;Description automatically generated">
            <a:extLst>
              <a:ext uri="{FF2B5EF4-FFF2-40B4-BE49-F238E27FC236}">
                <a16:creationId xmlns:a16="http://schemas.microsoft.com/office/drawing/2014/main" id="{938CC1F3-5304-2C46-8181-3FEDE5A2ECED}"/>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4480561" y="-4813"/>
            <a:ext cx="7711440" cy="6858001"/>
          </a:xfrm>
          <a:prstGeom prst="rect">
            <a:avLst/>
          </a:prstGeom>
        </p:spPr>
      </p:pic>
      <p:pic>
        <p:nvPicPr>
          <p:cNvPr id="5" name="Picture 4">
            <a:extLst>
              <a:ext uri="{FF2B5EF4-FFF2-40B4-BE49-F238E27FC236}">
                <a16:creationId xmlns:a16="http://schemas.microsoft.com/office/drawing/2014/main" id="{4433BECF-F44E-E94E-A3DF-620D53C33F8D}"/>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4443984" y="-4813"/>
            <a:ext cx="7748015" cy="6862813"/>
          </a:xfrm>
          <a:prstGeom prst="rect">
            <a:avLst/>
          </a:prstGeom>
        </p:spPr>
      </p:pic>
      <p:sp>
        <p:nvSpPr>
          <p:cNvPr id="17" name="TextBox 16">
            <a:extLst>
              <a:ext uri="{FF2B5EF4-FFF2-40B4-BE49-F238E27FC236}">
                <a16:creationId xmlns:a16="http://schemas.microsoft.com/office/drawing/2014/main" id="{FB3BB422-C931-1B4E-89A3-C181FE14E1F4}"/>
              </a:ext>
            </a:extLst>
          </p:cNvPr>
          <p:cNvSpPr txBox="1"/>
          <p:nvPr/>
        </p:nvSpPr>
        <p:spPr>
          <a:xfrm>
            <a:off x="582063" y="898522"/>
            <a:ext cx="4627366" cy="584775"/>
          </a:xfrm>
          <a:prstGeom prst="rect">
            <a:avLst/>
          </a:prstGeom>
          <a:noFill/>
        </p:spPr>
        <p:txBody>
          <a:bodyPr wrap="square" rtlCol="0">
            <a:spAutoFit/>
          </a:bodyPr>
          <a:lstStyle/>
          <a:p>
            <a:r>
              <a:rPr lang="en-US" sz="3200" b="1" dirty="0">
                <a:solidFill>
                  <a:srgbClr val="004A6C"/>
                </a:solidFill>
                <a:latin typeface="Gilroy Black" pitchFamily="2" charset="77"/>
              </a:rPr>
              <a:t>FALSE</a:t>
            </a:r>
          </a:p>
        </p:txBody>
      </p:sp>
      <p:pic>
        <p:nvPicPr>
          <p:cNvPr id="18" name="Picture 17">
            <a:extLst>
              <a:ext uri="{FF2B5EF4-FFF2-40B4-BE49-F238E27FC236}">
                <a16:creationId xmlns:a16="http://schemas.microsoft.com/office/drawing/2014/main" id="{15C66E0E-CF27-A44C-B972-3BDF0FD2C514}"/>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1701641" y="147625"/>
            <a:ext cx="3131316" cy="3108543"/>
          </a:xfrm>
          <a:prstGeom prst="rect">
            <a:avLst/>
          </a:prstGeom>
        </p:spPr>
      </p:pic>
    </p:spTree>
    <p:extLst>
      <p:ext uri="{BB962C8B-B14F-4D97-AF65-F5344CB8AC3E}">
        <p14:creationId xmlns:p14="http://schemas.microsoft.com/office/powerpoint/2010/main" val="33996020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night sky, ocean floor&#10;&#10;Description automatically generated">
            <a:extLst>
              <a:ext uri="{FF2B5EF4-FFF2-40B4-BE49-F238E27FC236}">
                <a16:creationId xmlns:a16="http://schemas.microsoft.com/office/drawing/2014/main" id="{B86555A2-4CFC-D547-8628-EC3033E2CC0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227992" cy="6858000"/>
          </a:xfrm>
          <a:prstGeom prst="rect">
            <a:avLst/>
          </a:prstGeom>
        </p:spPr>
      </p:pic>
      <p:pic>
        <p:nvPicPr>
          <p:cNvPr id="25" name="Picture 24">
            <a:extLst>
              <a:ext uri="{FF2B5EF4-FFF2-40B4-BE49-F238E27FC236}">
                <a16:creationId xmlns:a16="http://schemas.microsoft.com/office/drawing/2014/main" id="{47FAB70F-1B1B-8645-8996-F85606AE4D1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 y="18288"/>
            <a:ext cx="12192000" cy="6858000"/>
          </a:xfrm>
          <a:prstGeom prst="rect">
            <a:avLst/>
          </a:prstGeom>
        </p:spPr>
      </p:pic>
      <p:sp>
        <p:nvSpPr>
          <p:cNvPr id="4" name="Rectangle 3">
            <a:extLst>
              <a:ext uri="{FF2B5EF4-FFF2-40B4-BE49-F238E27FC236}">
                <a16:creationId xmlns:a16="http://schemas.microsoft.com/office/drawing/2014/main" id="{8C708F3B-468F-CB49-9136-F45E6954463C}"/>
              </a:ext>
            </a:extLst>
          </p:cNvPr>
          <p:cNvSpPr/>
          <p:nvPr/>
        </p:nvSpPr>
        <p:spPr>
          <a:xfrm>
            <a:off x="-554736" y="-2397118"/>
            <a:ext cx="6096000" cy="369332"/>
          </a:xfrm>
          <a:prstGeom prst="rect">
            <a:avLst/>
          </a:prstGeom>
        </p:spPr>
        <p:txBody>
          <a:bodyPr>
            <a:spAutoFit/>
          </a:bodyPr>
          <a:lstStyle/>
          <a:p>
            <a:r>
              <a:rPr lang="en-US" b="1" dirty="0"/>
              <a:t>?</a:t>
            </a:r>
            <a:endParaRPr lang="en-GB" b="1" dirty="0"/>
          </a:p>
        </p:txBody>
      </p:sp>
      <p:sp>
        <p:nvSpPr>
          <p:cNvPr id="63" name="TextBox 62">
            <a:extLst>
              <a:ext uri="{FF2B5EF4-FFF2-40B4-BE49-F238E27FC236}">
                <a16:creationId xmlns:a16="http://schemas.microsoft.com/office/drawing/2014/main" id="{87AA5CA5-04B6-3240-B099-1E4AE7B4E0D9}"/>
              </a:ext>
            </a:extLst>
          </p:cNvPr>
          <p:cNvSpPr txBox="1"/>
          <p:nvPr/>
        </p:nvSpPr>
        <p:spPr>
          <a:xfrm>
            <a:off x="582062" y="2755706"/>
            <a:ext cx="9128865" cy="1569660"/>
          </a:xfrm>
          <a:prstGeom prst="rect">
            <a:avLst/>
          </a:prstGeom>
          <a:noFill/>
        </p:spPr>
        <p:txBody>
          <a:bodyPr wrap="square" rtlCol="0">
            <a:spAutoFit/>
          </a:bodyPr>
          <a:lstStyle/>
          <a:p>
            <a:r>
              <a:rPr lang="en-US" sz="4800" b="1" dirty="0">
                <a:solidFill>
                  <a:schemeClr val="bg1"/>
                </a:solidFill>
                <a:latin typeface="Gilroy SemiBold" pitchFamily="2" charset="77"/>
              </a:rPr>
              <a:t>A plastic bottle in the ocean will disappear after 450 years. </a:t>
            </a:r>
            <a:endParaRPr lang="en-GB" sz="4800" b="1" dirty="0">
              <a:solidFill>
                <a:schemeClr val="bg1"/>
              </a:solidFill>
              <a:latin typeface="Gilroy SemiBold" pitchFamily="2" charset="77"/>
            </a:endParaRPr>
          </a:p>
        </p:txBody>
      </p:sp>
      <p:sp>
        <p:nvSpPr>
          <p:cNvPr id="24" name="TextBox 23">
            <a:extLst>
              <a:ext uri="{FF2B5EF4-FFF2-40B4-BE49-F238E27FC236}">
                <a16:creationId xmlns:a16="http://schemas.microsoft.com/office/drawing/2014/main" id="{47C65310-E38D-4E46-8662-86E1687838CE}"/>
              </a:ext>
            </a:extLst>
          </p:cNvPr>
          <p:cNvSpPr txBox="1"/>
          <p:nvPr/>
        </p:nvSpPr>
        <p:spPr>
          <a:xfrm>
            <a:off x="582063" y="994774"/>
            <a:ext cx="4627366" cy="461665"/>
          </a:xfrm>
          <a:prstGeom prst="rect">
            <a:avLst/>
          </a:prstGeom>
          <a:noFill/>
        </p:spPr>
        <p:txBody>
          <a:bodyPr wrap="square" rtlCol="0">
            <a:spAutoFit/>
          </a:bodyPr>
          <a:lstStyle/>
          <a:p>
            <a:r>
              <a:rPr lang="en-US" sz="2400" b="1" dirty="0">
                <a:solidFill>
                  <a:srgbClr val="004A6C"/>
                </a:solidFill>
                <a:latin typeface="Gilroy Black" pitchFamily="2" charset="77"/>
              </a:rPr>
              <a:t>True, false or uncertain?</a:t>
            </a:r>
            <a:endParaRPr lang="en-GB" sz="2400" b="1" dirty="0">
              <a:solidFill>
                <a:srgbClr val="004A6C"/>
              </a:solidFill>
              <a:latin typeface="Gilroy Black" pitchFamily="2" charset="77"/>
            </a:endParaRPr>
          </a:p>
        </p:txBody>
      </p:sp>
      <p:pic>
        <p:nvPicPr>
          <p:cNvPr id="3" name="Picture 2" descr="Text&#10;&#10;Description automatically generated with low confidence">
            <a:extLst>
              <a:ext uri="{FF2B5EF4-FFF2-40B4-BE49-F238E27FC236}">
                <a16:creationId xmlns:a16="http://schemas.microsoft.com/office/drawing/2014/main" id="{18D4A0F2-4830-4C3B-ADE9-A2406AAC1D7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4680259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ground, beach, sandy&#10;&#10;Description automatically generated">
            <a:extLst>
              <a:ext uri="{FF2B5EF4-FFF2-40B4-BE49-F238E27FC236}">
                <a16:creationId xmlns:a16="http://schemas.microsoft.com/office/drawing/2014/main" id="{3AFC5B85-D9F0-3E45-9A38-CC48CDB3281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84"/>
          <a:stretch/>
        </p:blipFill>
        <p:spPr>
          <a:xfrm flipH="1">
            <a:off x="122" y="0"/>
            <a:ext cx="12191878" cy="6858000"/>
          </a:xfrm>
          <a:prstGeom prst="rect">
            <a:avLst/>
          </a:prstGeom>
        </p:spPr>
      </p:pic>
      <p:pic>
        <p:nvPicPr>
          <p:cNvPr id="68" name="Picture 67" descr="Icon&#10;&#10;Description automatically generated">
            <a:extLst>
              <a:ext uri="{FF2B5EF4-FFF2-40B4-BE49-F238E27FC236}">
                <a16:creationId xmlns:a16="http://schemas.microsoft.com/office/drawing/2014/main" id="{E622B296-BD72-104B-AE7A-714F0823712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24924" y="5596729"/>
            <a:ext cx="1785598" cy="1105174"/>
          </a:xfrm>
          <a:prstGeom prst="rect">
            <a:avLst/>
          </a:prstGeom>
        </p:spPr>
      </p:pic>
      <p:pic>
        <p:nvPicPr>
          <p:cNvPr id="69" name="Picture 68" descr="Icon&#10;&#10;Description automatically generated">
            <a:extLst>
              <a:ext uri="{FF2B5EF4-FFF2-40B4-BE49-F238E27FC236}">
                <a16:creationId xmlns:a16="http://schemas.microsoft.com/office/drawing/2014/main" id="{6444CAAA-97C3-1D49-90F7-E8BB783B55A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8126097">
            <a:off x="-2556566" y="5483044"/>
            <a:ext cx="753392" cy="646331"/>
          </a:xfrm>
          <a:prstGeom prst="rect">
            <a:avLst/>
          </a:prstGeom>
        </p:spPr>
      </p:pic>
      <p:pic>
        <p:nvPicPr>
          <p:cNvPr id="16" name="Picture 15">
            <a:extLst>
              <a:ext uri="{FF2B5EF4-FFF2-40B4-BE49-F238E27FC236}">
                <a16:creationId xmlns:a16="http://schemas.microsoft.com/office/drawing/2014/main" id="{7D55A55D-0E97-E744-A09A-1B49D0768DC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0" name="Rectangle 19">
            <a:extLst>
              <a:ext uri="{FF2B5EF4-FFF2-40B4-BE49-F238E27FC236}">
                <a16:creationId xmlns:a16="http://schemas.microsoft.com/office/drawing/2014/main" id="{AA7DCC2C-DED9-894C-82DD-3F36D6488CD3}"/>
              </a:ext>
            </a:extLst>
          </p:cNvPr>
          <p:cNvSpPr/>
          <p:nvPr/>
        </p:nvSpPr>
        <p:spPr>
          <a:xfrm>
            <a:off x="530921" y="3730700"/>
            <a:ext cx="4937532" cy="23275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8C708F3B-468F-CB49-9136-F45E6954463C}"/>
              </a:ext>
            </a:extLst>
          </p:cNvPr>
          <p:cNvSpPr/>
          <p:nvPr/>
        </p:nvSpPr>
        <p:spPr>
          <a:xfrm>
            <a:off x="773996" y="3905563"/>
            <a:ext cx="4435433" cy="1938992"/>
          </a:xfrm>
          <a:prstGeom prst="rect">
            <a:avLst/>
          </a:prstGeom>
        </p:spPr>
        <p:txBody>
          <a:bodyPr wrap="square">
            <a:spAutoFit/>
          </a:bodyPr>
          <a:lstStyle/>
          <a:p>
            <a:r>
              <a:rPr lang="en-GB" sz="2400" b="1" dirty="0">
                <a:solidFill>
                  <a:srgbClr val="004A6C"/>
                </a:solidFill>
                <a:latin typeface="Gilroy SemiBold" pitchFamily="2" charset="77"/>
              </a:rPr>
              <a:t>People only started to use plastic bottles in the 1960s so it’s impossible to know for sure simply because enough time has not passed.  </a:t>
            </a:r>
          </a:p>
        </p:txBody>
      </p:sp>
      <p:sp>
        <p:nvSpPr>
          <p:cNvPr id="21" name="TextBox 20">
            <a:extLst>
              <a:ext uri="{FF2B5EF4-FFF2-40B4-BE49-F238E27FC236}">
                <a16:creationId xmlns:a16="http://schemas.microsoft.com/office/drawing/2014/main" id="{B166D0B5-76A2-0C43-BE26-1E6BFE80EC4D}"/>
              </a:ext>
            </a:extLst>
          </p:cNvPr>
          <p:cNvSpPr txBox="1"/>
          <p:nvPr/>
        </p:nvSpPr>
        <p:spPr>
          <a:xfrm>
            <a:off x="582063" y="898522"/>
            <a:ext cx="4627366" cy="584775"/>
          </a:xfrm>
          <a:prstGeom prst="rect">
            <a:avLst/>
          </a:prstGeom>
          <a:noFill/>
        </p:spPr>
        <p:txBody>
          <a:bodyPr wrap="square" rtlCol="0">
            <a:spAutoFit/>
          </a:bodyPr>
          <a:lstStyle/>
          <a:p>
            <a:r>
              <a:rPr lang="en-US" sz="3200" b="1" dirty="0">
                <a:solidFill>
                  <a:srgbClr val="004A6C"/>
                </a:solidFill>
                <a:latin typeface="Gilroy Black" pitchFamily="2" charset="77"/>
              </a:rPr>
              <a:t>UNCERTAIN</a:t>
            </a:r>
          </a:p>
        </p:txBody>
      </p:sp>
      <p:pic>
        <p:nvPicPr>
          <p:cNvPr id="24" name="Picture 23" descr="Icon&#10;&#10;Description automatically generated">
            <a:extLst>
              <a:ext uri="{FF2B5EF4-FFF2-40B4-BE49-F238E27FC236}">
                <a16:creationId xmlns:a16="http://schemas.microsoft.com/office/drawing/2014/main" id="{C3E26EF9-DBA2-BB45-86B1-D352D9E79DE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417213" y="590746"/>
            <a:ext cx="2486104" cy="2468023"/>
          </a:xfrm>
          <a:prstGeom prst="rect">
            <a:avLst/>
          </a:prstGeom>
        </p:spPr>
      </p:pic>
    </p:spTree>
    <p:extLst>
      <p:ext uri="{BB962C8B-B14F-4D97-AF65-F5344CB8AC3E}">
        <p14:creationId xmlns:p14="http://schemas.microsoft.com/office/powerpoint/2010/main" val="5120611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night sky, ocean floor&#10;&#10;Description automatically generated">
            <a:extLst>
              <a:ext uri="{FF2B5EF4-FFF2-40B4-BE49-F238E27FC236}">
                <a16:creationId xmlns:a16="http://schemas.microsoft.com/office/drawing/2014/main" id="{B86555A2-4CFC-D547-8628-EC3033E2CC0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227992" cy="6858000"/>
          </a:xfrm>
          <a:prstGeom prst="rect">
            <a:avLst/>
          </a:prstGeom>
        </p:spPr>
      </p:pic>
      <p:pic>
        <p:nvPicPr>
          <p:cNvPr id="25" name="Picture 24">
            <a:extLst>
              <a:ext uri="{FF2B5EF4-FFF2-40B4-BE49-F238E27FC236}">
                <a16:creationId xmlns:a16="http://schemas.microsoft.com/office/drawing/2014/main" id="{47FAB70F-1B1B-8645-8996-F85606AE4D1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 y="18288"/>
            <a:ext cx="12192000" cy="6858000"/>
          </a:xfrm>
          <a:prstGeom prst="rect">
            <a:avLst/>
          </a:prstGeom>
        </p:spPr>
      </p:pic>
      <p:sp>
        <p:nvSpPr>
          <p:cNvPr id="4" name="Rectangle 3">
            <a:extLst>
              <a:ext uri="{FF2B5EF4-FFF2-40B4-BE49-F238E27FC236}">
                <a16:creationId xmlns:a16="http://schemas.microsoft.com/office/drawing/2014/main" id="{8C708F3B-468F-CB49-9136-F45E6954463C}"/>
              </a:ext>
            </a:extLst>
          </p:cNvPr>
          <p:cNvSpPr/>
          <p:nvPr/>
        </p:nvSpPr>
        <p:spPr>
          <a:xfrm>
            <a:off x="-554736" y="-2397118"/>
            <a:ext cx="6096000" cy="369332"/>
          </a:xfrm>
          <a:prstGeom prst="rect">
            <a:avLst/>
          </a:prstGeom>
        </p:spPr>
        <p:txBody>
          <a:bodyPr>
            <a:spAutoFit/>
          </a:bodyPr>
          <a:lstStyle/>
          <a:p>
            <a:r>
              <a:rPr lang="en-US" b="1" dirty="0"/>
              <a:t>?</a:t>
            </a:r>
            <a:endParaRPr lang="en-GB" b="1" dirty="0"/>
          </a:p>
        </p:txBody>
      </p:sp>
      <p:sp>
        <p:nvSpPr>
          <p:cNvPr id="63" name="TextBox 62">
            <a:extLst>
              <a:ext uri="{FF2B5EF4-FFF2-40B4-BE49-F238E27FC236}">
                <a16:creationId xmlns:a16="http://schemas.microsoft.com/office/drawing/2014/main" id="{87AA5CA5-04B6-3240-B099-1E4AE7B4E0D9}"/>
              </a:ext>
            </a:extLst>
          </p:cNvPr>
          <p:cNvSpPr txBox="1"/>
          <p:nvPr/>
        </p:nvSpPr>
        <p:spPr>
          <a:xfrm>
            <a:off x="582062" y="2755706"/>
            <a:ext cx="9128865" cy="2308324"/>
          </a:xfrm>
          <a:prstGeom prst="rect">
            <a:avLst/>
          </a:prstGeom>
          <a:noFill/>
        </p:spPr>
        <p:txBody>
          <a:bodyPr wrap="square" rtlCol="0">
            <a:spAutoFit/>
          </a:bodyPr>
          <a:lstStyle/>
          <a:p>
            <a:r>
              <a:rPr lang="en-US" sz="4800" b="1" dirty="0">
                <a:solidFill>
                  <a:schemeClr val="bg1"/>
                </a:solidFill>
                <a:latin typeface="Gilroy SemiBold" pitchFamily="2" charset="77"/>
              </a:rPr>
              <a:t>The problem of marine litter is too difficult, nothing I can do will make a difference. </a:t>
            </a:r>
            <a:endParaRPr lang="en-GB" sz="4800" b="1" dirty="0">
              <a:solidFill>
                <a:schemeClr val="bg1"/>
              </a:solidFill>
              <a:latin typeface="Gilroy SemiBold" pitchFamily="2" charset="77"/>
            </a:endParaRPr>
          </a:p>
        </p:txBody>
      </p:sp>
      <p:sp>
        <p:nvSpPr>
          <p:cNvPr id="24" name="TextBox 23">
            <a:extLst>
              <a:ext uri="{FF2B5EF4-FFF2-40B4-BE49-F238E27FC236}">
                <a16:creationId xmlns:a16="http://schemas.microsoft.com/office/drawing/2014/main" id="{47C65310-E38D-4E46-8662-86E1687838CE}"/>
              </a:ext>
            </a:extLst>
          </p:cNvPr>
          <p:cNvSpPr txBox="1"/>
          <p:nvPr/>
        </p:nvSpPr>
        <p:spPr>
          <a:xfrm>
            <a:off x="582063" y="994774"/>
            <a:ext cx="4627366" cy="461665"/>
          </a:xfrm>
          <a:prstGeom prst="rect">
            <a:avLst/>
          </a:prstGeom>
          <a:noFill/>
        </p:spPr>
        <p:txBody>
          <a:bodyPr wrap="square" rtlCol="0">
            <a:spAutoFit/>
          </a:bodyPr>
          <a:lstStyle/>
          <a:p>
            <a:r>
              <a:rPr lang="en-US" sz="2400" b="1" dirty="0">
                <a:solidFill>
                  <a:srgbClr val="004A6C"/>
                </a:solidFill>
                <a:latin typeface="Gilroy Black" pitchFamily="2" charset="77"/>
              </a:rPr>
              <a:t>True, false or uncertain?</a:t>
            </a:r>
            <a:endParaRPr lang="en-GB" sz="2400" b="1" dirty="0">
              <a:solidFill>
                <a:srgbClr val="004A6C"/>
              </a:solidFill>
              <a:latin typeface="Gilroy Black" pitchFamily="2" charset="77"/>
            </a:endParaRPr>
          </a:p>
        </p:txBody>
      </p:sp>
      <p:pic>
        <p:nvPicPr>
          <p:cNvPr id="3" name="Picture 2" descr="Text&#10;&#10;Description automatically generated with low confidence">
            <a:extLst>
              <a:ext uri="{FF2B5EF4-FFF2-40B4-BE49-F238E27FC236}">
                <a16:creationId xmlns:a16="http://schemas.microsoft.com/office/drawing/2014/main" id="{944A17EE-82F9-4F28-BC7B-C3BEEC26153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2915713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descr="A picture containing icon&#10;&#10;Description automatically generated">
            <a:extLst>
              <a:ext uri="{FF2B5EF4-FFF2-40B4-BE49-F238E27FC236}">
                <a16:creationId xmlns:a16="http://schemas.microsoft.com/office/drawing/2014/main" id="{84545152-81AE-3943-A3A3-20BDBEDD08A0}"/>
              </a:ext>
            </a:extLst>
          </p:cNvPr>
          <p:cNvPicPr>
            <a:picLocks noChangeAspect="1"/>
          </p:cNvPicPr>
          <p:nvPr/>
        </p:nvPicPr>
        <p:blipFill>
          <a:blip r:embed="rId3"/>
          <a:stretch>
            <a:fillRect/>
          </a:stretch>
        </p:blipFill>
        <p:spPr>
          <a:xfrm>
            <a:off x="0" y="0"/>
            <a:ext cx="12192000" cy="6858000"/>
          </a:xfrm>
          <a:prstGeom prst="rect">
            <a:avLst/>
          </a:prstGeom>
        </p:spPr>
      </p:pic>
      <p:pic>
        <p:nvPicPr>
          <p:cNvPr id="68" name="Picture 67" descr="Icon&#10;&#10;Description automatically generated">
            <a:extLst>
              <a:ext uri="{FF2B5EF4-FFF2-40B4-BE49-F238E27FC236}">
                <a16:creationId xmlns:a16="http://schemas.microsoft.com/office/drawing/2014/main" id="{E622B296-BD72-104B-AE7A-714F0823712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24924" y="5596729"/>
            <a:ext cx="1785598" cy="1105174"/>
          </a:xfrm>
          <a:prstGeom prst="rect">
            <a:avLst/>
          </a:prstGeom>
        </p:spPr>
      </p:pic>
      <p:pic>
        <p:nvPicPr>
          <p:cNvPr id="69" name="Picture 68" descr="Icon&#10;&#10;Description automatically generated">
            <a:extLst>
              <a:ext uri="{FF2B5EF4-FFF2-40B4-BE49-F238E27FC236}">
                <a16:creationId xmlns:a16="http://schemas.microsoft.com/office/drawing/2014/main" id="{6444CAAA-97C3-1D49-90F7-E8BB783B55A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8126097">
            <a:off x="-2556566" y="5483044"/>
            <a:ext cx="753392" cy="646331"/>
          </a:xfrm>
          <a:prstGeom prst="rect">
            <a:avLst/>
          </a:prstGeom>
        </p:spPr>
      </p:pic>
      <p:sp>
        <p:nvSpPr>
          <p:cNvPr id="4" name="Rectangle 3">
            <a:extLst>
              <a:ext uri="{FF2B5EF4-FFF2-40B4-BE49-F238E27FC236}">
                <a16:creationId xmlns:a16="http://schemas.microsoft.com/office/drawing/2014/main" id="{8C708F3B-468F-CB49-9136-F45E6954463C}"/>
              </a:ext>
            </a:extLst>
          </p:cNvPr>
          <p:cNvSpPr/>
          <p:nvPr/>
        </p:nvSpPr>
        <p:spPr>
          <a:xfrm>
            <a:off x="582065" y="3431405"/>
            <a:ext cx="3935069" cy="1323439"/>
          </a:xfrm>
          <a:prstGeom prst="rect">
            <a:avLst/>
          </a:prstGeom>
        </p:spPr>
        <p:txBody>
          <a:bodyPr wrap="square">
            <a:spAutoFit/>
          </a:bodyPr>
          <a:lstStyle/>
          <a:p>
            <a:r>
              <a:rPr lang="en-US" sz="4000" b="1" dirty="0">
                <a:solidFill>
                  <a:schemeClr val="bg1"/>
                </a:solidFill>
                <a:latin typeface="Gilroy SemiBold" pitchFamily="2" charset="77"/>
              </a:rPr>
              <a:t>Let’s find out more!</a:t>
            </a:r>
          </a:p>
        </p:txBody>
      </p:sp>
      <p:pic>
        <p:nvPicPr>
          <p:cNvPr id="16" name="Picture 15">
            <a:extLst>
              <a:ext uri="{FF2B5EF4-FFF2-40B4-BE49-F238E27FC236}">
                <a16:creationId xmlns:a16="http://schemas.microsoft.com/office/drawing/2014/main" id="{7D55A55D-0E97-E744-A09A-1B49D0768DC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10405872"/>
            <a:ext cx="12192000" cy="6858000"/>
          </a:xfrm>
          <a:prstGeom prst="rect">
            <a:avLst/>
          </a:prstGeom>
        </p:spPr>
      </p:pic>
      <p:pic>
        <p:nvPicPr>
          <p:cNvPr id="23" name="Picture 22" descr="A hand holding a silver watch&#10;&#10;Description automatically generated with low confidence">
            <a:extLst>
              <a:ext uri="{FF2B5EF4-FFF2-40B4-BE49-F238E27FC236}">
                <a16:creationId xmlns:a16="http://schemas.microsoft.com/office/drawing/2014/main" id="{B50A6564-77A9-564A-9044-DBA618980932}"/>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1"/>
          <a:stretch/>
        </p:blipFill>
        <p:spPr>
          <a:xfrm>
            <a:off x="5194348" y="0"/>
            <a:ext cx="6997652" cy="6853188"/>
          </a:xfrm>
          <a:prstGeom prst="rect">
            <a:avLst/>
          </a:prstGeom>
        </p:spPr>
      </p:pic>
      <p:pic>
        <p:nvPicPr>
          <p:cNvPr id="22" name="Picture 21" descr="A picture containing black&#10;&#10;Description automatically generated">
            <a:extLst>
              <a:ext uri="{FF2B5EF4-FFF2-40B4-BE49-F238E27FC236}">
                <a16:creationId xmlns:a16="http://schemas.microsoft.com/office/drawing/2014/main" id="{E6B33D78-7B25-8641-94DB-043025FEA807}"/>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4517137" y="0"/>
            <a:ext cx="7674864" cy="6858000"/>
          </a:xfrm>
          <a:prstGeom prst="rect">
            <a:avLst/>
          </a:prstGeom>
        </p:spPr>
      </p:pic>
      <p:pic>
        <p:nvPicPr>
          <p:cNvPr id="6" name="Picture 5" descr="A view of the earth from space&#10;&#10;Description automatically generated with medium confidence">
            <a:extLst>
              <a:ext uri="{FF2B5EF4-FFF2-40B4-BE49-F238E27FC236}">
                <a16:creationId xmlns:a16="http://schemas.microsoft.com/office/drawing/2014/main" id="{F62041ED-2571-344A-8CF9-D5E30909E5AF}"/>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4517136" y="4811"/>
            <a:ext cx="7674864" cy="6853189"/>
          </a:xfrm>
          <a:prstGeom prst="rect">
            <a:avLst/>
          </a:prstGeom>
        </p:spPr>
      </p:pic>
      <p:pic>
        <p:nvPicPr>
          <p:cNvPr id="11" name="Picture 10" descr="A picture containing person, dish&#10;&#10;Description automatically generated">
            <a:extLst>
              <a:ext uri="{FF2B5EF4-FFF2-40B4-BE49-F238E27FC236}">
                <a16:creationId xmlns:a16="http://schemas.microsoft.com/office/drawing/2014/main" id="{938CC1F3-5304-2C46-8181-3FEDE5A2ECED}"/>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4480561" y="-4813"/>
            <a:ext cx="7711440" cy="6858001"/>
          </a:xfrm>
          <a:prstGeom prst="rect">
            <a:avLst/>
          </a:prstGeom>
        </p:spPr>
      </p:pic>
      <p:pic>
        <p:nvPicPr>
          <p:cNvPr id="5" name="Picture 4">
            <a:extLst>
              <a:ext uri="{FF2B5EF4-FFF2-40B4-BE49-F238E27FC236}">
                <a16:creationId xmlns:a16="http://schemas.microsoft.com/office/drawing/2014/main" id="{4433BECF-F44E-E94E-A3DF-620D53C33F8D}"/>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4443984" y="-4813"/>
            <a:ext cx="7748015" cy="6862813"/>
          </a:xfrm>
          <a:prstGeom prst="rect">
            <a:avLst/>
          </a:prstGeom>
        </p:spPr>
      </p:pic>
      <p:sp>
        <p:nvSpPr>
          <p:cNvPr id="17" name="TextBox 16">
            <a:extLst>
              <a:ext uri="{FF2B5EF4-FFF2-40B4-BE49-F238E27FC236}">
                <a16:creationId xmlns:a16="http://schemas.microsoft.com/office/drawing/2014/main" id="{FB3BB422-C931-1B4E-89A3-C181FE14E1F4}"/>
              </a:ext>
            </a:extLst>
          </p:cNvPr>
          <p:cNvSpPr txBox="1"/>
          <p:nvPr/>
        </p:nvSpPr>
        <p:spPr>
          <a:xfrm>
            <a:off x="582063" y="898522"/>
            <a:ext cx="4627366" cy="584775"/>
          </a:xfrm>
          <a:prstGeom prst="rect">
            <a:avLst/>
          </a:prstGeom>
          <a:noFill/>
        </p:spPr>
        <p:txBody>
          <a:bodyPr wrap="square" rtlCol="0">
            <a:spAutoFit/>
          </a:bodyPr>
          <a:lstStyle/>
          <a:p>
            <a:r>
              <a:rPr lang="en-US" sz="3200" b="1" dirty="0">
                <a:solidFill>
                  <a:srgbClr val="004A6C"/>
                </a:solidFill>
                <a:latin typeface="Gilroy Black" pitchFamily="2" charset="77"/>
              </a:rPr>
              <a:t>FALSE</a:t>
            </a:r>
          </a:p>
        </p:txBody>
      </p:sp>
      <p:pic>
        <p:nvPicPr>
          <p:cNvPr id="18" name="Picture 17">
            <a:extLst>
              <a:ext uri="{FF2B5EF4-FFF2-40B4-BE49-F238E27FC236}">
                <a16:creationId xmlns:a16="http://schemas.microsoft.com/office/drawing/2014/main" id="{15C66E0E-CF27-A44C-B972-3BDF0FD2C514}"/>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1701641" y="147625"/>
            <a:ext cx="3131316" cy="3108543"/>
          </a:xfrm>
          <a:prstGeom prst="rect">
            <a:avLst/>
          </a:prstGeom>
        </p:spPr>
      </p:pic>
      <p:pic>
        <p:nvPicPr>
          <p:cNvPr id="7" name="Picture 6" descr="A picture containing text, person, young&#10;&#10;Description automatically generated">
            <a:extLst>
              <a:ext uri="{FF2B5EF4-FFF2-40B4-BE49-F238E27FC236}">
                <a16:creationId xmlns:a16="http://schemas.microsoft.com/office/drawing/2014/main" id="{1AF3FC24-3C0F-614B-8DEA-E5C9B6D541C5}"/>
              </a:ext>
            </a:extLst>
          </p:cNvPr>
          <p:cNvPicPr>
            <a:picLocks noChangeAspect="1"/>
          </p:cNvPicPr>
          <p:nvPr/>
        </p:nvPicPr>
        <p:blipFill rotWithShape="1">
          <a:blip r:embed="rId13" cstate="screen">
            <a:extLst>
              <a:ext uri="{28A0092B-C50C-407E-A947-70E740481C1C}">
                <a14:useLocalDpi xmlns:a14="http://schemas.microsoft.com/office/drawing/2010/main"/>
              </a:ext>
            </a:extLst>
          </a:blip>
          <a:srcRect/>
          <a:stretch/>
        </p:blipFill>
        <p:spPr>
          <a:xfrm>
            <a:off x="4386176" y="0"/>
            <a:ext cx="7805823" cy="6862813"/>
          </a:xfrm>
          <a:prstGeom prst="rect">
            <a:avLst/>
          </a:prstGeom>
        </p:spPr>
      </p:pic>
    </p:spTree>
    <p:extLst>
      <p:ext uri="{BB962C8B-B14F-4D97-AF65-F5344CB8AC3E}">
        <p14:creationId xmlns:p14="http://schemas.microsoft.com/office/powerpoint/2010/main" val="25797850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6635C-9B1A-6B4F-BFBB-E7FD1460C6CC}"/>
              </a:ext>
            </a:extLst>
          </p:cNvPr>
          <p:cNvSpPr>
            <a:spLocks noGrp="1"/>
          </p:cNvSpPr>
          <p:nvPr>
            <p:ph type="title"/>
          </p:nvPr>
        </p:nvSpPr>
        <p:spPr/>
        <p:txBody>
          <a:bodyPr/>
          <a:lstStyle/>
          <a:p>
            <a:endParaRPr lang="en-US"/>
          </a:p>
        </p:txBody>
      </p:sp>
      <p:pic>
        <p:nvPicPr>
          <p:cNvPr id="4" name="Picture 3" descr="Icon&#10;&#10;Description automatically generated">
            <a:extLst>
              <a:ext uri="{FF2B5EF4-FFF2-40B4-BE49-F238E27FC236}">
                <a16:creationId xmlns:a16="http://schemas.microsoft.com/office/drawing/2014/main" id="{34AD6046-E0C9-1446-AF1D-C0C8EB083220}"/>
              </a:ext>
            </a:extLst>
          </p:cNvPr>
          <p:cNvPicPr>
            <a:picLocks noChangeAspect="1"/>
          </p:cNvPicPr>
          <p:nvPr/>
        </p:nvPicPr>
        <p:blipFill>
          <a:blip r:embed="rId2"/>
          <a:stretch>
            <a:fillRect/>
          </a:stretch>
        </p:blipFill>
        <p:spPr>
          <a:xfrm>
            <a:off x="0" y="0"/>
            <a:ext cx="12192000" cy="6858000"/>
          </a:xfrm>
          <a:prstGeom prst="rect">
            <a:avLst/>
          </a:prstGeom>
        </p:spPr>
      </p:pic>
      <p:pic>
        <p:nvPicPr>
          <p:cNvPr id="5" name="Picture 4" descr="Two women sitting at a table&#10;&#10;Description automatically generated with low confidence">
            <a:extLst>
              <a:ext uri="{FF2B5EF4-FFF2-40B4-BE49-F238E27FC236}">
                <a16:creationId xmlns:a16="http://schemas.microsoft.com/office/drawing/2014/main" id="{814682E3-6346-964F-8404-3EA69180AA8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067299" y="0"/>
            <a:ext cx="7124701" cy="6858000"/>
          </a:xfrm>
          <a:prstGeom prst="rect">
            <a:avLst/>
          </a:prstGeom>
        </p:spPr>
      </p:pic>
      <p:sp>
        <p:nvSpPr>
          <p:cNvPr id="6" name="TextBox 5">
            <a:extLst>
              <a:ext uri="{FF2B5EF4-FFF2-40B4-BE49-F238E27FC236}">
                <a16:creationId xmlns:a16="http://schemas.microsoft.com/office/drawing/2014/main" id="{687E9637-743C-3247-B9D9-D1FF09E85369}"/>
              </a:ext>
            </a:extLst>
          </p:cNvPr>
          <p:cNvSpPr txBox="1"/>
          <p:nvPr/>
        </p:nvSpPr>
        <p:spPr>
          <a:xfrm>
            <a:off x="582063" y="891423"/>
            <a:ext cx="2885037" cy="584775"/>
          </a:xfrm>
          <a:prstGeom prst="rect">
            <a:avLst/>
          </a:prstGeom>
          <a:noFill/>
        </p:spPr>
        <p:txBody>
          <a:bodyPr wrap="square" rtlCol="0">
            <a:spAutoFit/>
          </a:bodyPr>
          <a:lstStyle/>
          <a:p>
            <a:r>
              <a:rPr lang="en-US" sz="3200" b="1" dirty="0">
                <a:solidFill>
                  <a:srgbClr val="004A6C"/>
                </a:solidFill>
                <a:latin typeface="Gilroy Black" pitchFamily="2" charset="77"/>
              </a:rPr>
              <a:t>Ocean heroes</a:t>
            </a:r>
          </a:p>
        </p:txBody>
      </p:sp>
      <p:sp>
        <p:nvSpPr>
          <p:cNvPr id="7" name="Rectangle 6">
            <a:extLst>
              <a:ext uri="{FF2B5EF4-FFF2-40B4-BE49-F238E27FC236}">
                <a16:creationId xmlns:a16="http://schemas.microsoft.com/office/drawing/2014/main" id="{EA4E0923-7EFD-2249-B511-385BF4714F93}"/>
              </a:ext>
            </a:extLst>
          </p:cNvPr>
          <p:cNvSpPr/>
          <p:nvPr/>
        </p:nvSpPr>
        <p:spPr>
          <a:xfrm>
            <a:off x="582062" y="2165589"/>
            <a:ext cx="4205838" cy="2495312"/>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w</a:t>
            </a:r>
          </a:p>
        </p:txBody>
      </p:sp>
      <p:sp>
        <p:nvSpPr>
          <p:cNvPr id="8" name="Rectangle 7">
            <a:extLst>
              <a:ext uri="{FF2B5EF4-FFF2-40B4-BE49-F238E27FC236}">
                <a16:creationId xmlns:a16="http://schemas.microsoft.com/office/drawing/2014/main" id="{29664287-5A33-9649-A37B-865270212A40}"/>
              </a:ext>
            </a:extLst>
          </p:cNvPr>
          <p:cNvSpPr/>
          <p:nvPr/>
        </p:nvSpPr>
        <p:spPr>
          <a:xfrm>
            <a:off x="753767" y="2383010"/>
            <a:ext cx="3881731" cy="2092881"/>
          </a:xfrm>
          <a:prstGeom prst="rect">
            <a:avLst/>
          </a:prstGeom>
        </p:spPr>
        <p:txBody>
          <a:bodyPr wrap="square">
            <a:spAutoFit/>
          </a:bodyPr>
          <a:lstStyle/>
          <a:p>
            <a:r>
              <a:rPr lang="en-US" sz="2400" b="1" dirty="0" err="1">
                <a:solidFill>
                  <a:srgbClr val="004A6C"/>
                </a:solidFill>
                <a:latin typeface="Gilroy SemiBold" pitchFamily="2" charset="77"/>
              </a:rPr>
              <a:t>Melati</a:t>
            </a:r>
            <a:r>
              <a:rPr lang="en-US" sz="2400" b="1" dirty="0">
                <a:solidFill>
                  <a:srgbClr val="004A6C"/>
                </a:solidFill>
                <a:latin typeface="Gilroy SemiBold" pitchFamily="2" charset="77"/>
              </a:rPr>
              <a:t> and Isabel </a:t>
            </a:r>
            <a:r>
              <a:rPr lang="en-US" sz="2400" b="1" dirty="0" err="1">
                <a:solidFill>
                  <a:srgbClr val="004A6C"/>
                </a:solidFill>
                <a:latin typeface="Gilroy SemiBold" pitchFamily="2" charset="77"/>
              </a:rPr>
              <a:t>Wijsen</a:t>
            </a:r>
            <a:endParaRPr lang="en-US" sz="2400" b="1" dirty="0">
              <a:solidFill>
                <a:srgbClr val="004A6C"/>
              </a:solidFill>
              <a:latin typeface="Gilroy SemiBold" pitchFamily="2" charset="77"/>
            </a:endParaRPr>
          </a:p>
          <a:p>
            <a:endParaRPr lang="en-US" sz="1600" b="1" dirty="0">
              <a:solidFill>
                <a:srgbClr val="004A6C"/>
              </a:solidFill>
              <a:latin typeface="Gilroy SemiBold" pitchFamily="2" charset="77"/>
            </a:endParaRPr>
          </a:p>
          <a:p>
            <a:r>
              <a:rPr lang="en-US" b="1" dirty="0">
                <a:solidFill>
                  <a:srgbClr val="004A6C"/>
                </a:solidFill>
                <a:latin typeface="Gilroy SemiBold" pitchFamily="2" charset="77"/>
              </a:rPr>
              <a:t>Teenagers </a:t>
            </a:r>
            <a:r>
              <a:rPr lang="en-US" b="1" dirty="0" err="1">
                <a:solidFill>
                  <a:srgbClr val="004A6C"/>
                </a:solidFill>
                <a:latin typeface="Gilroy SemiBold" pitchFamily="2" charset="77"/>
              </a:rPr>
              <a:t>Melati</a:t>
            </a:r>
            <a:r>
              <a:rPr lang="en-US" b="1" dirty="0">
                <a:solidFill>
                  <a:srgbClr val="004A6C"/>
                </a:solidFill>
                <a:latin typeface="Gilroy SemiBold" pitchFamily="2" charset="77"/>
              </a:rPr>
              <a:t> and Isabel </a:t>
            </a:r>
            <a:r>
              <a:rPr lang="en-US" b="1" dirty="0" err="1">
                <a:solidFill>
                  <a:srgbClr val="004A6C"/>
                </a:solidFill>
                <a:latin typeface="Gilroy SemiBold" pitchFamily="2" charset="77"/>
              </a:rPr>
              <a:t>Wijsen</a:t>
            </a:r>
            <a:r>
              <a:rPr lang="en-US" b="1" dirty="0">
                <a:solidFill>
                  <a:srgbClr val="004A6C"/>
                </a:solidFill>
                <a:latin typeface="Gilroy SemiBold" pitchFamily="2" charset="77"/>
              </a:rPr>
              <a:t> set up ‘Bye Bye Plastic Bags’ on their home island of Bali, Indonesia. Their aim is to make Bali a plastic-bag-free zone. </a:t>
            </a:r>
          </a:p>
        </p:txBody>
      </p:sp>
      <p:pic>
        <p:nvPicPr>
          <p:cNvPr id="9" name="Picture 8" descr="Icon&#10;&#10;Description automatically generated">
            <a:extLst>
              <a:ext uri="{FF2B5EF4-FFF2-40B4-BE49-F238E27FC236}">
                <a16:creationId xmlns:a16="http://schemas.microsoft.com/office/drawing/2014/main" id="{9E7DCC4B-682A-D941-AD7B-A5B84FDFBF2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9778518" flipH="1">
            <a:off x="4077212" y="4031026"/>
            <a:ext cx="1268976" cy="1259747"/>
          </a:xfrm>
          <a:prstGeom prst="rect">
            <a:avLst/>
          </a:prstGeom>
        </p:spPr>
      </p:pic>
      <p:sp>
        <p:nvSpPr>
          <p:cNvPr id="10" name="Rectangle 9">
            <a:extLst>
              <a:ext uri="{FF2B5EF4-FFF2-40B4-BE49-F238E27FC236}">
                <a16:creationId xmlns:a16="http://schemas.microsoft.com/office/drawing/2014/main" id="{EC74AD0A-CEE9-A945-915B-EA760B965907}"/>
              </a:ext>
            </a:extLst>
          </p:cNvPr>
          <p:cNvSpPr/>
          <p:nvPr/>
        </p:nvSpPr>
        <p:spPr>
          <a:xfrm>
            <a:off x="600838" y="4879694"/>
            <a:ext cx="2084143" cy="634167"/>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962CD45C-4626-0D49-8998-E9436F6F090C}"/>
              </a:ext>
            </a:extLst>
          </p:cNvPr>
          <p:cNvSpPr/>
          <p:nvPr/>
        </p:nvSpPr>
        <p:spPr>
          <a:xfrm>
            <a:off x="723425" y="5016671"/>
            <a:ext cx="1961556" cy="400110"/>
          </a:xfrm>
          <a:prstGeom prst="rect">
            <a:avLst/>
          </a:prstGeom>
        </p:spPr>
        <p:txBody>
          <a:bodyPr wrap="square">
            <a:spAutoFit/>
          </a:bodyPr>
          <a:lstStyle/>
          <a:p>
            <a:r>
              <a:rPr lang="en-US" sz="2000" b="1" dirty="0">
                <a:solidFill>
                  <a:srgbClr val="0090D4"/>
                </a:solidFill>
                <a:latin typeface="Gilroy SemiBold" pitchFamily="2" charset="77"/>
              </a:rPr>
              <a:t>Find out more</a:t>
            </a:r>
          </a:p>
        </p:txBody>
      </p:sp>
      <p:pic>
        <p:nvPicPr>
          <p:cNvPr id="12" name="Picture 11">
            <a:extLst>
              <a:ext uri="{FF2B5EF4-FFF2-40B4-BE49-F238E27FC236}">
                <a16:creationId xmlns:a16="http://schemas.microsoft.com/office/drawing/2014/main" id="{B016EAE0-D94A-9648-93CC-8BFA77CF295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7709780">
            <a:off x="1925162" y="4643927"/>
            <a:ext cx="1764810" cy="1739866"/>
          </a:xfrm>
          <a:prstGeom prst="rect">
            <a:avLst/>
          </a:prstGeom>
        </p:spPr>
      </p:pic>
      <p:pic>
        <p:nvPicPr>
          <p:cNvPr id="18" name="Picture 17" descr="A picture containing text&#10;&#10;Description automatically generated">
            <a:hlinkClick r:id="rId6"/>
            <a:extLst>
              <a:ext uri="{FF2B5EF4-FFF2-40B4-BE49-F238E27FC236}">
                <a16:creationId xmlns:a16="http://schemas.microsoft.com/office/drawing/2014/main" id="{3F034821-34DD-4162-B0E3-C9F259C322A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6125860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3ACD52-C9B0-9945-A1CB-A778652F97E7}"/>
              </a:ext>
            </a:extLst>
          </p:cNvPr>
          <p:cNvSpPr>
            <a:spLocks noGrp="1"/>
          </p:cNvSpPr>
          <p:nvPr>
            <p:ph type="title"/>
          </p:nvPr>
        </p:nvSpPr>
        <p:spPr/>
        <p:txBody>
          <a:bodyPr/>
          <a:lstStyle/>
          <a:p>
            <a:endParaRPr lang="en-US"/>
          </a:p>
        </p:txBody>
      </p:sp>
      <p:pic>
        <p:nvPicPr>
          <p:cNvPr id="4" name="Picture 3" descr="Icon&#10;&#10;Description automatically generated">
            <a:extLst>
              <a:ext uri="{FF2B5EF4-FFF2-40B4-BE49-F238E27FC236}">
                <a16:creationId xmlns:a16="http://schemas.microsoft.com/office/drawing/2014/main" id="{1DCFE99C-2B4B-684B-AE73-A115937838FA}"/>
              </a:ext>
            </a:extLst>
          </p:cNvPr>
          <p:cNvPicPr>
            <a:picLocks noChangeAspect="1"/>
          </p:cNvPicPr>
          <p:nvPr/>
        </p:nvPicPr>
        <p:blipFill>
          <a:blip r:embed="rId2"/>
          <a:stretch>
            <a:fillRect/>
          </a:stretch>
        </p:blipFill>
        <p:spPr>
          <a:xfrm>
            <a:off x="0" y="0"/>
            <a:ext cx="12192000" cy="6858000"/>
          </a:xfrm>
          <a:prstGeom prst="rect">
            <a:avLst/>
          </a:prstGeom>
        </p:spPr>
      </p:pic>
      <p:pic>
        <p:nvPicPr>
          <p:cNvPr id="5" name="Picture 4" descr="A person on a stage with a crowd watching&#10;&#10;Description automatically generated with low confidence">
            <a:extLst>
              <a:ext uri="{FF2B5EF4-FFF2-40B4-BE49-F238E27FC236}">
                <a16:creationId xmlns:a16="http://schemas.microsoft.com/office/drawing/2014/main" id="{1F89F897-0551-204E-ADCE-5DB240101E5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061664" y="0"/>
            <a:ext cx="7130336" cy="6858000"/>
          </a:xfrm>
          <a:prstGeom prst="rect">
            <a:avLst/>
          </a:prstGeom>
        </p:spPr>
      </p:pic>
      <p:sp>
        <p:nvSpPr>
          <p:cNvPr id="6" name="TextBox 5">
            <a:extLst>
              <a:ext uri="{FF2B5EF4-FFF2-40B4-BE49-F238E27FC236}">
                <a16:creationId xmlns:a16="http://schemas.microsoft.com/office/drawing/2014/main" id="{38662038-F5D7-1745-AC8A-4B3CE7F5821C}"/>
              </a:ext>
            </a:extLst>
          </p:cNvPr>
          <p:cNvSpPr txBox="1"/>
          <p:nvPr/>
        </p:nvSpPr>
        <p:spPr>
          <a:xfrm>
            <a:off x="582063" y="891423"/>
            <a:ext cx="2885037" cy="584775"/>
          </a:xfrm>
          <a:prstGeom prst="rect">
            <a:avLst/>
          </a:prstGeom>
          <a:noFill/>
        </p:spPr>
        <p:txBody>
          <a:bodyPr wrap="square" rtlCol="0">
            <a:spAutoFit/>
          </a:bodyPr>
          <a:lstStyle/>
          <a:p>
            <a:r>
              <a:rPr lang="en-US" sz="3200" b="1" dirty="0">
                <a:solidFill>
                  <a:srgbClr val="004A6C"/>
                </a:solidFill>
                <a:latin typeface="Gilroy Black" pitchFamily="2" charset="77"/>
              </a:rPr>
              <a:t>Ocean heroes</a:t>
            </a:r>
          </a:p>
        </p:txBody>
      </p:sp>
      <p:sp>
        <p:nvSpPr>
          <p:cNvPr id="7" name="Rectangle 6">
            <a:extLst>
              <a:ext uri="{FF2B5EF4-FFF2-40B4-BE49-F238E27FC236}">
                <a16:creationId xmlns:a16="http://schemas.microsoft.com/office/drawing/2014/main" id="{70052746-5170-3E48-B1DC-6F8663AB5F0B}"/>
              </a:ext>
            </a:extLst>
          </p:cNvPr>
          <p:cNvSpPr/>
          <p:nvPr/>
        </p:nvSpPr>
        <p:spPr>
          <a:xfrm>
            <a:off x="582062" y="2165589"/>
            <a:ext cx="4205838" cy="2851082"/>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w</a:t>
            </a:r>
          </a:p>
        </p:txBody>
      </p:sp>
      <p:sp>
        <p:nvSpPr>
          <p:cNvPr id="8" name="Rectangle 7">
            <a:extLst>
              <a:ext uri="{FF2B5EF4-FFF2-40B4-BE49-F238E27FC236}">
                <a16:creationId xmlns:a16="http://schemas.microsoft.com/office/drawing/2014/main" id="{8CE4FE03-B3FB-8D44-818A-4AB6DFCA10D7}"/>
              </a:ext>
            </a:extLst>
          </p:cNvPr>
          <p:cNvSpPr/>
          <p:nvPr/>
        </p:nvSpPr>
        <p:spPr>
          <a:xfrm>
            <a:off x="753767" y="2383010"/>
            <a:ext cx="3881731" cy="2369880"/>
          </a:xfrm>
          <a:prstGeom prst="rect">
            <a:avLst/>
          </a:prstGeom>
        </p:spPr>
        <p:txBody>
          <a:bodyPr wrap="square">
            <a:spAutoFit/>
          </a:bodyPr>
          <a:lstStyle/>
          <a:p>
            <a:r>
              <a:rPr lang="en-US" sz="2400" b="1" dirty="0">
                <a:solidFill>
                  <a:srgbClr val="004A6C"/>
                </a:solidFill>
                <a:latin typeface="Gilroy SemiBold" pitchFamily="2" charset="77"/>
              </a:rPr>
              <a:t>Ryan Hickman</a:t>
            </a:r>
          </a:p>
          <a:p>
            <a:endParaRPr lang="en-US" sz="1600" b="1" dirty="0">
              <a:solidFill>
                <a:srgbClr val="004A6C"/>
              </a:solidFill>
              <a:latin typeface="Gilroy SemiBold" pitchFamily="2" charset="77"/>
            </a:endParaRPr>
          </a:p>
          <a:p>
            <a:r>
              <a:rPr lang="en-US" b="1" dirty="0">
                <a:solidFill>
                  <a:srgbClr val="004A6C"/>
                </a:solidFill>
                <a:latin typeface="Gilroy SemiBold" pitchFamily="2" charset="77"/>
              </a:rPr>
              <a:t>Canadian Ryan Hickman started his recycling company when he was just three years old! Today aged nine, he has over 50 customers and has recycled more than 200,000 bottles and cans. </a:t>
            </a:r>
          </a:p>
        </p:txBody>
      </p:sp>
      <p:pic>
        <p:nvPicPr>
          <p:cNvPr id="9" name="Picture 8" descr="Icon&#10;&#10;Description automatically generated">
            <a:extLst>
              <a:ext uri="{FF2B5EF4-FFF2-40B4-BE49-F238E27FC236}">
                <a16:creationId xmlns:a16="http://schemas.microsoft.com/office/drawing/2014/main" id="{2EC4FC59-E19B-D747-88F0-F8C39BC96C5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9778518" flipH="1">
            <a:off x="4173702" y="4386797"/>
            <a:ext cx="1268976" cy="1259747"/>
          </a:xfrm>
          <a:prstGeom prst="rect">
            <a:avLst/>
          </a:prstGeom>
        </p:spPr>
      </p:pic>
      <p:sp>
        <p:nvSpPr>
          <p:cNvPr id="10" name="Rectangle 9">
            <a:extLst>
              <a:ext uri="{FF2B5EF4-FFF2-40B4-BE49-F238E27FC236}">
                <a16:creationId xmlns:a16="http://schemas.microsoft.com/office/drawing/2014/main" id="{F869A34F-C387-8246-A622-E7428A6F0746}"/>
              </a:ext>
            </a:extLst>
          </p:cNvPr>
          <p:cNvSpPr/>
          <p:nvPr/>
        </p:nvSpPr>
        <p:spPr>
          <a:xfrm>
            <a:off x="582062" y="5102047"/>
            <a:ext cx="2084143" cy="634167"/>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C4DD2D1E-5C40-FA40-A620-34D4AEC6F0B9}"/>
              </a:ext>
            </a:extLst>
          </p:cNvPr>
          <p:cNvSpPr/>
          <p:nvPr/>
        </p:nvSpPr>
        <p:spPr>
          <a:xfrm>
            <a:off x="704649" y="5239024"/>
            <a:ext cx="1961556" cy="400110"/>
          </a:xfrm>
          <a:prstGeom prst="rect">
            <a:avLst/>
          </a:prstGeom>
        </p:spPr>
        <p:txBody>
          <a:bodyPr wrap="square">
            <a:spAutoFit/>
          </a:bodyPr>
          <a:lstStyle/>
          <a:p>
            <a:r>
              <a:rPr lang="en-US" sz="2000" b="1" dirty="0">
                <a:solidFill>
                  <a:srgbClr val="0090D4"/>
                </a:solidFill>
                <a:latin typeface="Gilroy SemiBold" pitchFamily="2" charset="77"/>
              </a:rPr>
              <a:t>Find out more</a:t>
            </a:r>
          </a:p>
        </p:txBody>
      </p:sp>
      <p:pic>
        <p:nvPicPr>
          <p:cNvPr id="12" name="Picture 11">
            <a:extLst>
              <a:ext uri="{FF2B5EF4-FFF2-40B4-BE49-F238E27FC236}">
                <a16:creationId xmlns:a16="http://schemas.microsoft.com/office/drawing/2014/main" id="{05F2745C-019D-5B44-B693-17F7C5E9E0D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7986204">
            <a:off x="-297578" y="1413444"/>
            <a:ext cx="1569482" cy="1547299"/>
          </a:xfrm>
          <a:prstGeom prst="rect">
            <a:avLst/>
          </a:prstGeom>
        </p:spPr>
      </p:pic>
      <p:pic>
        <p:nvPicPr>
          <p:cNvPr id="19" name="Picture 18" descr="A picture containing text&#10;&#10;Description automatically generated">
            <a:hlinkClick r:id="rId6"/>
            <a:extLst>
              <a:ext uri="{FF2B5EF4-FFF2-40B4-BE49-F238E27FC236}">
                <a16:creationId xmlns:a16="http://schemas.microsoft.com/office/drawing/2014/main" id="{E024619E-05CD-479A-B500-42EAB19001B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7653499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descr="Icon&#10;&#10;Description automatically generated">
            <a:extLst>
              <a:ext uri="{FF2B5EF4-FFF2-40B4-BE49-F238E27FC236}">
                <a16:creationId xmlns:a16="http://schemas.microsoft.com/office/drawing/2014/main" id="{FF00F1F3-84DE-5643-8B26-46B0C6B0857B}"/>
              </a:ext>
            </a:extLst>
          </p:cNvPr>
          <p:cNvPicPr>
            <a:picLocks noChangeAspect="1"/>
          </p:cNvPicPr>
          <p:nvPr/>
        </p:nvPicPr>
        <p:blipFill>
          <a:blip r:embed="rId2"/>
          <a:stretch>
            <a:fillRect/>
          </a:stretch>
        </p:blipFill>
        <p:spPr>
          <a:xfrm>
            <a:off x="0" y="0"/>
            <a:ext cx="12192000" cy="6858000"/>
          </a:xfrm>
          <a:prstGeom prst="rect">
            <a:avLst/>
          </a:prstGeom>
        </p:spPr>
      </p:pic>
      <p:pic>
        <p:nvPicPr>
          <p:cNvPr id="28" name="Picture 27" descr="A person on a stage with a crowd watching&#10;&#10;Description automatically generated with low confidence">
            <a:extLst>
              <a:ext uri="{FF2B5EF4-FFF2-40B4-BE49-F238E27FC236}">
                <a16:creationId xmlns:a16="http://schemas.microsoft.com/office/drawing/2014/main" id="{089EB6DB-CCFE-704B-8E3B-C9E7D8FAE86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061664" y="0"/>
            <a:ext cx="7130336" cy="6858000"/>
          </a:xfrm>
          <a:prstGeom prst="rect">
            <a:avLst/>
          </a:prstGeom>
        </p:spPr>
      </p:pic>
      <p:sp>
        <p:nvSpPr>
          <p:cNvPr id="29" name="TextBox 28">
            <a:extLst>
              <a:ext uri="{FF2B5EF4-FFF2-40B4-BE49-F238E27FC236}">
                <a16:creationId xmlns:a16="http://schemas.microsoft.com/office/drawing/2014/main" id="{A423FF4F-5B79-834D-A874-5F4641CA473B}"/>
              </a:ext>
            </a:extLst>
          </p:cNvPr>
          <p:cNvSpPr txBox="1"/>
          <p:nvPr/>
        </p:nvSpPr>
        <p:spPr>
          <a:xfrm>
            <a:off x="582063" y="891423"/>
            <a:ext cx="2885037" cy="584775"/>
          </a:xfrm>
          <a:prstGeom prst="rect">
            <a:avLst/>
          </a:prstGeom>
          <a:noFill/>
        </p:spPr>
        <p:txBody>
          <a:bodyPr wrap="square" rtlCol="0">
            <a:spAutoFit/>
          </a:bodyPr>
          <a:lstStyle/>
          <a:p>
            <a:r>
              <a:rPr lang="en-US" sz="3200" b="1" dirty="0">
                <a:solidFill>
                  <a:srgbClr val="004A6C"/>
                </a:solidFill>
                <a:latin typeface="Gilroy Black" pitchFamily="2" charset="77"/>
              </a:rPr>
              <a:t>Ocean heroes</a:t>
            </a:r>
          </a:p>
        </p:txBody>
      </p:sp>
      <p:sp>
        <p:nvSpPr>
          <p:cNvPr id="30" name="Rectangle 29">
            <a:extLst>
              <a:ext uri="{FF2B5EF4-FFF2-40B4-BE49-F238E27FC236}">
                <a16:creationId xmlns:a16="http://schemas.microsoft.com/office/drawing/2014/main" id="{5A1BB8E1-4ADF-2645-A7B1-942CDC21561A}"/>
              </a:ext>
            </a:extLst>
          </p:cNvPr>
          <p:cNvSpPr/>
          <p:nvPr/>
        </p:nvSpPr>
        <p:spPr>
          <a:xfrm>
            <a:off x="582062" y="2165589"/>
            <a:ext cx="4205838" cy="2851082"/>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w</a:t>
            </a:r>
          </a:p>
        </p:txBody>
      </p:sp>
      <p:sp>
        <p:nvSpPr>
          <p:cNvPr id="31" name="Rectangle 30">
            <a:extLst>
              <a:ext uri="{FF2B5EF4-FFF2-40B4-BE49-F238E27FC236}">
                <a16:creationId xmlns:a16="http://schemas.microsoft.com/office/drawing/2014/main" id="{22F1D253-658C-224B-8721-19114140CBB6}"/>
              </a:ext>
            </a:extLst>
          </p:cNvPr>
          <p:cNvSpPr/>
          <p:nvPr/>
        </p:nvSpPr>
        <p:spPr>
          <a:xfrm>
            <a:off x="753767" y="2383010"/>
            <a:ext cx="3881731" cy="2369880"/>
          </a:xfrm>
          <a:prstGeom prst="rect">
            <a:avLst/>
          </a:prstGeom>
        </p:spPr>
        <p:txBody>
          <a:bodyPr wrap="square">
            <a:spAutoFit/>
          </a:bodyPr>
          <a:lstStyle/>
          <a:p>
            <a:r>
              <a:rPr lang="en-US" sz="2400" b="1" dirty="0">
                <a:solidFill>
                  <a:srgbClr val="004A6C"/>
                </a:solidFill>
                <a:latin typeface="Gilroy SemiBold" pitchFamily="2" charset="77"/>
              </a:rPr>
              <a:t>Amy and Ella Meek</a:t>
            </a:r>
          </a:p>
          <a:p>
            <a:endParaRPr lang="en-US" sz="1600" b="1" dirty="0">
              <a:solidFill>
                <a:srgbClr val="004A6C"/>
              </a:solidFill>
              <a:latin typeface="Gilroy SemiBold" pitchFamily="2" charset="77"/>
            </a:endParaRPr>
          </a:p>
          <a:p>
            <a:r>
              <a:rPr lang="en-US" b="1" dirty="0">
                <a:solidFill>
                  <a:srgbClr val="004A6C"/>
                </a:solidFill>
                <a:latin typeface="Gilroy SemiBold" pitchFamily="2" charset="77"/>
              </a:rPr>
              <a:t>Amy and Ella Meek are so passionate about recycling </a:t>
            </a:r>
            <a:br>
              <a:rPr lang="en-US" b="1" dirty="0">
                <a:solidFill>
                  <a:srgbClr val="004A6C"/>
                </a:solidFill>
                <a:latin typeface="Gilroy SemiBold" pitchFamily="2" charset="77"/>
              </a:rPr>
            </a:br>
            <a:r>
              <a:rPr lang="en-US" b="1" dirty="0">
                <a:solidFill>
                  <a:srgbClr val="004A6C"/>
                </a:solidFill>
                <a:latin typeface="Gilroy SemiBold" pitchFamily="2" charset="77"/>
              </a:rPr>
              <a:t>that they have picked up over 60,000 pieces of plastic and </a:t>
            </a:r>
            <a:br>
              <a:rPr lang="en-US" b="1" dirty="0">
                <a:solidFill>
                  <a:srgbClr val="004A6C"/>
                </a:solidFill>
                <a:latin typeface="Gilroy SemiBold" pitchFamily="2" charset="77"/>
              </a:rPr>
            </a:br>
            <a:r>
              <a:rPr lang="en-US" b="1" dirty="0">
                <a:solidFill>
                  <a:srgbClr val="004A6C"/>
                </a:solidFill>
                <a:latin typeface="Gilroy SemiBold" pitchFamily="2" charset="77"/>
              </a:rPr>
              <a:t>even invented an app to keep track of their running total. </a:t>
            </a:r>
          </a:p>
        </p:txBody>
      </p:sp>
      <p:pic>
        <p:nvPicPr>
          <p:cNvPr id="32" name="Picture 31" descr="Icon&#10;&#10;Description automatically generated">
            <a:extLst>
              <a:ext uri="{FF2B5EF4-FFF2-40B4-BE49-F238E27FC236}">
                <a16:creationId xmlns:a16="http://schemas.microsoft.com/office/drawing/2014/main" id="{9291D91B-42BC-384F-AA5B-AA79922996B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9778518" flipH="1">
            <a:off x="4173702" y="4386797"/>
            <a:ext cx="1268976" cy="1259747"/>
          </a:xfrm>
          <a:prstGeom prst="rect">
            <a:avLst/>
          </a:prstGeom>
        </p:spPr>
      </p:pic>
      <p:sp>
        <p:nvSpPr>
          <p:cNvPr id="33" name="Rectangle 32">
            <a:extLst>
              <a:ext uri="{FF2B5EF4-FFF2-40B4-BE49-F238E27FC236}">
                <a16:creationId xmlns:a16="http://schemas.microsoft.com/office/drawing/2014/main" id="{0AF8A6CF-8091-B442-BE5D-8F3EF9EDB495}"/>
              </a:ext>
            </a:extLst>
          </p:cNvPr>
          <p:cNvSpPr/>
          <p:nvPr/>
        </p:nvSpPr>
        <p:spPr>
          <a:xfrm>
            <a:off x="582062" y="5083165"/>
            <a:ext cx="2084143" cy="634167"/>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5DC9091D-B834-9F4F-85FB-0895504A6767}"/>
              </a:ext>
            </a:extLst>
          </p:cNvPr>
          <p:cNvSpPr/>
          <p:nvPr/>
        </p:nvSpPr>
        <p:spPr>
          <a:xfrm>
            <a:off x="704649" y="5220142"/>
            <a:ext cx="1961556" cy="400110"/>
          </a:xfrm>
          <a:prstGeom prst="rect">
            <a:avLst/>
          </a:prstGeom>
        </p:spPr>
        <p:txBody>
          <a:bodyPr wrap="square">
            <a:spAutoFit/>
          </a:bodyPr>
          <a:lstStyle/>
          <a:p>
            <a:r>
              <a:rPr lang="en-US" sz="2000" b="1" dirty="0">
                <a:solidFill>
                  <a:srgbClr val="0090D4"/>
                </a:solidFill>
                <a:latin typeface="Gilroy SemiBold" pitchFamily="2" charset="77"/>
              </a:rPr>
              <a:t>Find out more</a:t>
            </a:r>
          </a:p>
        </p:txBody>
      </p:sp>
      <p:pic>
        <p:nvPicPr>
          <p:cNvPr id="35" name="Picture 34">
            <a:extLst>
              <a:ext uri="{FF2B5EF4-FFF2-40B4-BE49-F238E27FC236}">
                <a16:creationId xmlns:a16="http://schemas.microsoft.com/office/drawing/2014/main" id="{EF8A456F-1C91-E84B-BA48-782810AC976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8085709">
            <a:off x="-380624" y="1295656"/>
            <a:ext cx="1764810" cy="1739866"/>
          </a:xfrm>
          <a:prstGeom prst="rect">
            <a:avLst/>
          </a:prstGeom>
        </p:spPr>
      </p:pic>
      <p:pic>
        <p:nvPicPr>
          <p:cNvPr id="36" name="Picture 35" descr="A picture containing text, person, posing&#10;&#10;Description automatically generated">
            <a:extLst>
              <a:ext uri="{FF2B5EF4-FFF2-40B4-BE49-F238E27FC236}">
                <a16:creationId xmlns:a16="http://schemas.microsoft.com/office/drawing/2014/main" id="{B4FED396-1CEF-674C-BDEE-08B1E1710134}"/>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061664" y="0"/>
            <a:ext cx="7130336" cy="6858000"/>
          </a:xfrm>
          <a:prstGeom prst="rect">
            <a:avLst/>
          </a:prstGeom>
        </p:spPr>
      </p:pic>
      <p:pic>
        <p:nvPicPr>
          <p:cNvPr id="37" name="Picture 36" descr="A picture containing text, person, posing&#10;&#10;Description automatically generated">
            <a:extLst>
              <a:ext uri="{FF2B5EF4-FFF2-40B4-BE49-F238E27FC236}">
                <a16:creationId xmlns:a16="http://schemas.microsoft.com/office/drawing/2014/main" id="{8008E525-0CC3-9941-BCA2-EF72EB14D71F}"/>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t="20796" r="26880" b="16543"/>
          <a:stretch/>
        </p:blipFill>
        <p:spPr>
          <a:xfrm>
            <a:off x="4360927" y="0"/>
            <a:ext cx="8002778" cy="6858000"/>
          </a:xfrm>
          <a:prstGeom prst="rect">
            <a:avLst/>
          </a:prstGeom>
        </p:spPr>
      </p:pic>
      <p:pic>
        <p:nvPicPr>
          <p:cNvPr id="3" name="Picture 2" descr="A picture containing text&#10;&#10;Description automatically generated">
            <a:hlinkClick r:id="rId8"/>
            <a:extLst>
              <a:ext uri="{FF2B5EF4-FFF2-40B4-BE49-F238E27FC236}">
                <a16:creationId xmlns:a16="http://schemas.microsoft.com/office/drawing/2014/main" id="{C0848E85-C8A1-443D-8607-6AB896FD6EA1}"/>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96064738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con&#10;&#10;Description automatically generated">
            <a:extLst>
              <a:ext uri="{FF2B5EF4-FFF2-40B4-BE49-F238E27FC236}">
                <a16:creationId xmlns:a16="http://schemas.microsoft.com/office/drawing/2014/main" id="{C282BC27-B8BF-1240-9B17-DC5F19CCBDD6}"/>
              </a:ext>
            </a:extLst>
          </p:cNvPr>
          <p:cNvPicPr>
            <a:picLocks noChangeAspect="1"/>
          </p:cNvPicPr>
          <p:nvPr/>
        </p:nvPicPr>
        <p:blipFill>
          <a:blip r:embed="rId2"/>
          <a:stretch>
            <a:fillRect/>
          </a:stretch>
        </p:blipFill>
        <p:spPr>
          <a:xfrm>
            <a:off x="0" y="6893"/>
            <a:ext cx="12192000" cy="6858000"/>
          </a:xfrm>
          <a:prstGeom prst="rect">
            <a:avLst/>
          </a:prstGeom>
        </p:spPr>
      </p:pic>
      <p:pic>
        <p:nvPicPr>
          <p:cNvPr id="5" name="Picture 4" descr="A person on a stage with a crowd watching&#10;&#10;Description automatically generated with low confidence">
            <a:extLst>
              <a:ext uri="{FF2B5EF4-FFF2-40B4-BE49-F238E27FC236}">
                <a16:creationId xmlns:a16="http://schemas.microsoft.com/office/drawing/2014/main" id="{FBA17258-8D01-5949-8C9A-B96208ED0F0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061664" y="0"/>
            <a:ext cx="7130336" cy="6858000"/>
          </a:xfrm>
          <a:prstGeom prst="rect">
            <a:avLst/>
          </a:prstGeom>
        </p:spPr>
      </p:pic>
      <p:sp>
        <p:nvSpPr>
          <p:cNvPr id="6" name="TextBox 5">
            <a:extLst>
              <a:ext uri="{FF2B5EF4-FFF2-40B4-BE49-F238E27FC236}">
                <a16:creationId xmlns:a16="http://schemas.microsoft.com/office/drawing/2014/main" id="{B6239852-AEFC-FF41-9C3D-E3C1F52FA284}"/>
              </a:ext>
            </a:extLst>
          </p:cNvPr>
          <p:cNvSpPr txBox="1"/>
          <p:nvPr/>
        </p:nvSpPr>
        <p:spPr>
          <a:xfrm>
            <a:off x="582063" y="891423"/>
            <a:ext cx="2885037" cy="584775"/>
          </a:xfrm>
          <a:prstGeom prst="rect">
            <a:avLst/>
          </a:prstGeom>
          <a:noFill/>
        </p:spPr>
        <p:txBody>
          <a:bodyPr wrap="square" rtlCol="0">
            <a:spAutoFit/>
          </a:bodyPr>
          <a:lstStyle/>
          <a:p>
            <a:r>
              <a:rPr lang="en-US" sz="3200" b="1" dirty="0">
                <a:solidFill>
                  <a:srgbClr val="004A6C"/>
                </a:solidFill>
                <a:latin typeface="Gilroy Black" pitchFamily="2" charset="77"/>
              </a:rPr>
              <a:t>Ocean heroes</a:t>
            </a:r>
          </a:p>
        </p:txBody>
      </p:sp>
      <p:sp>
        <p:nvSpPr>
          <p:cNvPr id="7" name="Rectangle 6">
            <a:extLst>
              <a:ext uri="{FF2B5EF4-FFF2-40B4-BE49-F238E27FC236}">
                <a16:creationId xmlns:a16="http://schemas.microsoft.com/office/drawing/2014/main" id="{4592621F-A7FE-6D46-A3CD-3F165BD0A355}"/>
              </a:ext>
            </a:extLst>
          </p:cNvPr>
          <p:cNvSpPr/>
          <p:nvPr/>
        </p:nvSpPr>
        <p:spPr>
          <a:xfrm>
            <a:off x="582062" y="2165589"/>
            <a:ext cx="4205838" cy="2851082"/>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w</a:t>
            </a:r>
          </a:p>
        </p:txBody>
      </p:sp>
      <p:sp>
        <p:nvSpPr>
          <p:cNvPr id="8" name="Rectangle 7">
            <a:extLst>
              <a:ext uri="{FF2B5EF4-FFF2-40B4-BE49-F238E27FC236}">
                <a16:creationId xmlns:a16="http://schemas.microsoft.com/office/drawing/2014/main" id="{5BE6121E-C56E-3A47-AB13-E6106B613FDE}"/>
              </a:ext>
            </a:extLst>
          </p:cNvPr>
          <p:cNvSpPr/>
          <p:nvPr/>
        </p:nvSpPr>
        <p:spPr>
          <a:xfrm>
            <a:off x="753767" y="2383010"/>
            <a:ext cx="3881731" cy="2369880"/>
          </a:xfrm>
          <a:prstGeom prst="rect">
            <a:avLst/>
          </a:prstGeom>
        </p:spPr>
        <p:txBody>
          <a:bodyPr wrap="square">
            <a:spAutoFit/>
          </a:bodyPr>
          <a:lstStyle/>
          <a:p>
            <a:r>
              <a:rPr lang="en-US" sz="2400" b="1" dirty="0">
                <a:solidFill>
                  <a:srgbClr val="004A6C"/>
                </a:solidFill>
                <a:latin typeface="Gilroy SemiBold" pitchFamily="2" charset="77"/>
              </a:rPr>
              <a:t>Ashton </a:t>
            </a:r>
            <a:r>
              <a:rPr lang="en-US" sz="2400" b="1" dirty="0" err="1">
                <a:solidFill>
                  <a:srgbClr val="004A6C"/>
                </a:solidFill>
                <a:latin typeface="Gilroy SemiBold" pitchFamily="2" charset="77"/>
              </a:rPr>
              <a:t>Cofer</a:t>
            </a:r>
            <a:r>
              <a:rPr lang="en-US" sz="2400" b="1" dirty="0">
                <a:solidFill>
                  <a:srgbClr val="004A6C"/>
                </a:solidFill>
                <a:latin typeface="Gilroy SemiBold" pitchFamily="2" charset="77"/>
              </a:rPr>
              <a:t> and friends </a:t>
            </a:r>
          </a:p>
          <a:p>
            <a:endParaRPr lang="en-US" sz="1600" b="1" dirty="0">
              <a:solidFill>
                <a:srgbClr val="004A6C"/>
              </a:solidFill>
              <a:latin typeface="Gilroy SemiBold" pitchFamily="2" charset="77"/>
            </a:endParaRPr>
          </a:p>
          <a:p>
            <a:r>
              <a:rPr lang="en-US" b="1" dirty="0">
                <a:solidFill>
                  <a:srgbClr val="004A6C"/>
                </a:solidFill>
                <a:latin typeface="Gilroy SemiBold" pitchFamily="2" charset="77"/>
              </a:rPr>
              <a:t>Styrofoam takes over 500 years to breakdown, so Julia Bray, Ashton </a:t>
            </a:r>
            <a:r>
              <a:rPr lang="en-US" b="1" dirty="0" err="1">
                <a:solidFill>
                  <a:srgbClr val="004A6C"/>
                </a:solidFill>
                <a:latin typeface="Gilroy SemiBold" pitchFamily="2" charset="77"/>
              </a:rPr>
              <a:t>Cofer</a:t>
            </a:r>
            <a:r>
              <a:rPr lang="en-US" b="1" dirty="0">
                <a:solidFill>
                  <a:srgbClr val="004A6C"/>
                </a:solidFill>
                <a:latin typeface="Gilroy SemiBold" pitchFamily="2" charset="77"/>
              </a:rPr>
              <a:t> and Luke and Natalie Clay worked out how to convert it into activated carbon, which can be used to make water filters. </a:t>
            </a:r>
          </a:p>
        </p:txBody>
      </p:sp>
      <p:pic>
        <p:nvPicPr>
          <p:cNvPr id="9" name="Picture 8" descr="Icon&#10;&#10;Description automatically generated">
            <a:extLst>
              <a:ext uri="{FF2B5EF4-FFF2-40B4-BE49-F238E27FC236}">
                <a16:creationId xmlns:a16="http://schemas.microsoft.com/office/drawing/2014/main" id="{D65249F3-F5CE-BC40-997C-6F7BCC520B1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9778518" flipH="1">
            <a:off x="4173702" y="4386797"/>
            <a:ext cx="1268976" cy="1259747"/>
          </a:xfrm>
          <a:prstGeom prst="rect">
            <a:avLst/>
          </a:prstGeom>
        </p:spPr>
      </p:pic>
      <p:sp>
        <p:nvSpPr>
          <p:cNvPr id="10" name="Rectangle 9">
            <a:extLst>
              <a:ext uri="{FF2B5EF4-FFF2-40B4-BE49-F238E27FC236}">
                <a16:creationId xmlns:a16="http://schemas.microsoft.com/office/drawing/2014/main" id="{318FB682-391B-B94C-B222-9D65D4CEFDF1}"/>
              </a:ext>
            </a:extLst>
          </p:cNvPr>
          <p:cNvSpPr/>
          <p:nvPr/>
        </p:nvSpPr>
        <p:spPr>
          <a:xfrm>
            <a:off x="582062" y="5071895"/>
            <a:ext cx="2084143" cy="634167"/>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A2B20C51-3297-8148-8C1D-F6FD2FEC39A2}"/>
              </a:ext>
            </a:extLst>
          </p:cNvPr>
          <p:cNvSpPr/>
          <p:nvPr/>
        </p:nvSpPr>
        <p:spPr>
          <a:xfrm>
            <a:off x="704649" y="5208872"/>
            <a:ext cx="1961556" cy="400110"/>
          </a:xfrm>
          <a:prstGeom prst="rect">
            <a:avLst/>
          </a:prstGeom>
        </p:spPr>
        <p:txBody>
          <a:bodyPr wrap="square">
            <a:spAutoFit/>
          </a:bodyPr>
          <a:lstStyle/>
          <a:p>
            <a:r>
              <a:rPr lang="en-US" sz="2000" b="1" dirty="0">
                <a:solidFill>
                  <a:srgbClr val="0090D4"/>
                </a:solidFill>
                <a:latin typeface="Gilroy SemiBold" pitchFamily="2" charset="77"/>
              </a:rPr>
              <a:t>Find out more</a:t>
            </a:r>
          </a:p>
        </p:txBody>
      </p:sp>
      <p:pic>
        <p:nvPicPr>
          <p:cNvPr id="12" name="Picture 11">
            <a:extLst>
              <a:ext uri="{FF2B5EF4-FFF2-40B4-BE49-F238E27FC236}">
                <a16:creationId xmlns:a16="http://schemas.microsoft.com/office/drawing/2014/main" id="{29CCB1E7-AB58-E944-85F0-BCEE53E00D5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8116992">
            <a:off x="-437225" y="1343095"/>
            <a:ext cx="1764810" cy="1739866"/>
          </a:xfrm>
          <a:prstGeom prst="rect">
            <a:avLst/>
          </a:prstGeom>
        </p:spPr>
      </p:pic>
      <p:pic>
        <p:nvPicPr>
          <p:cNvPr id="13" name="Picture 12" descr="A picture containing person, holding, hand, male&#10;&#10;Description automatically generated">
            <a:extLst>
              <a:ext uri="{FF2B5EF4-FFF2-40B4-BE49-F238E27FC236}">
                <a16:creationId xmlns:a16="http://schemas.microsoft.com/office/drawing/2014/main" id="{30E0BCE8-DF68-3745-BCF1-0D13796B35B9}"/>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061664" y="0"/>
            <a:ext cx="7130336" cy="6858000"/>
          </a:xfrm>
          <a:prstGeom prst="rect">
            <a:avLst/>
          </a:prstGeom>
        </p:spPr>
      </p:pic>
      <p:pic>
        <p:nvPicPr>
          <p:cNvPr id="17" name="Picture 16" descr="A picture containing text&#10;&#10;Description automatically generated">
            <a:hlinkClick r:id="rId7"/>
            <a:extLst>
              <a:ext uri="{FF2B5EF4-FFF2-40B4-BE49-F238E27FC236}">
                <a16:creationId xmlns:a16="http://schemas.microsoft.com/office/drawing/2014/main" id="{87AC6D52-FCD3-46B1-A7EF-6A073DE9938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5384757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8E8099-AB52-CD4A-AC98-8F02C0F4EBE6}"/>
              </a:ext>
            </a:extLst>
          </p:cNvPr>
          <p:cNvSpPr>
            <a:spLocks noGrp="1"/>
          </p:cNvSpPr>
          <p:nvPr>
            <p:ph type="title"/>
          </p:nvPr>
        </p:nvSpPr>
        <p:spPr/>
        <p:txBody>
          <a:bodyPr/>
          <a:lstStyle/>
          <a:p>
            <a:endParaRPr lang="en-US"/>
          </a:p>
        </p:txBody>
      </p:sp>
      <p:pic>
        <p:nvPicPr>
          <p:cNvPr id="4" name="Picture 3" descr="Icon&#10;&#10;Description automatically generated">
            <a:extLst>
              <a:ext uri="{FF2B5EF4-FFF2-40B4-BE49-F238E27FC236}">
                <a16:creationId xmlns:a16="http://schemas.microsoft.com/office/drawing/2014/main" id="{5CBE5BBB-D90D-BC43-A87F-48C7805E7BB1}"/>
              </a:ext>
            </a:extLst>
          </p:cNvPr>
          <p:cNvPicPr>
            <a:picLocks noChangeAspect="1"/>
          </p:cNvPicPr>
          <p:nvPr/>
        </p:nvPicPr>
        <p:blipFill>
          <a:blip r:embed="rId3"/>
          <a:stretch>
            <a:fillRect/>
          </a:stretch>
        </p:blipFill>
        <p:spPr>
          <a:xfrm>
            <a:off x="0" y="0"/>
            <a:ext cx="12192000" cy="6858000"/>
          </a:xfrm>
          <a:prstGeom prst="rect">
            <a:avLst/>
          </a:prstGeom>
        </p:spPr>
      </p:pic>
      <p:sp>
        <p:nvSpPr>
          <p:cNvPr id="5" name="TextBox 4">
            <a:extLst>
              <a:ext uri="{FF2B5EF4-FFF2-40B4-BE49-F238E27FC236}">
                <a16:creationId xmlns:a16="http://schemas.microsoft.com/office/drawing/2014/main" id="{8967F3B3-164F-8A40-9156-DA8337F59EAA}"/>
              </a:ext>
            </a:extLst>
          </p:cNvPr>
          <p:cNvSpPr txBox="1"/>
          <p:nvPr/>
        </p:nvSpPr>
        <p:spPr>
          <a:xfrm>
            <a:off x="582063" y="784681"/>
            <a:ext cx="4627366" cy="1200329"/>
          </a:xfrm>
          <a:prstGeom prst="rect">
            <a:avLst/>
          </a:prstGeom>
          <a:noFill/>
        </p:spPr>
        <p:txBody>
          <a:bodyPr wrap="square" rtlCol="0">
            <a:spAutoFit/>
          </a:bodyPr>
          <a:lstStyle/>
          <a:p>
            <a:r>
              <a:rPr lang="en-US" sz="2400" b="1" dirty="0">
                <a:solidFill>
                  <a:srgbClr val="004A6C"/>
                </a:solidFill>
                <a:latin typeface="Gilroy Black" pitchFamily="2" charset="77"/>
              </a:rPr>
              <a:t>Your task: </a:t>
            </a:r>
            <a:br>
              <a:rPr lang="en-US" sz="2400" b="1" dirty="0">
                <a:solidFill>
                  <a:srgbClr val="004A6C"/>
                </a:solidFill>
                <a:latin typeface="Gilroy Black" pitchFamily="2" charset="77"/>
              </a:rPr>
            </a:br>
            <a:r>
              <a:rPr lang="en-US" sz="2400" b="1" dirty="0">
                <a:solidFill>
                  <a:srgbClr val="0090D4"/>
                </a:solidFill>
                <a:latin typeface="Gilroy Black" pitchFamily="2" charset="77"/>
              </a:rPr>
              <a:t>Ocean Heroes Profile</a:t>
            </a:r>
          </a:p>
          <a:p>
            <a:endParaRPr lang="en-US" sz="2400" b="1" dirty="0">
              <a:solidFill>
                <a:srgbClr val="0090D4"/>
              </a:solidFill>
              <a:latin typeface="Gilroy Black" pitchFamily="2" charset="77"/>
            </a:endParaRPr>
          </a:p>
        </p:txBody>
      </p:sp>
      <p:pic>
        <p:nvPicPr>
          <p:cNvPr id="15" name="Content Placeholder 14" descr="Icon&#10;&#10;Description automatically generated">
            <a:extLst>
              <a:ext uri="{FF2B5EF4-FFF2-40B4-BE49-F238E27FC236}">
                <a16:creationId xmlns:a16="http://schemas.microsoft.com/office/drawing/2014/main" id="{FBF7748F-8085-6A42-BB0F-EF6A7343EBAD}"/>
              </a:ext>
            </a:extLst>
          </p:cNvPr>
          <p:cNvPicPr>
            <a:picLocks noGrp="1" noChangeAspect="1"/>
          </p:cNvPicPr>
          <p:nvPr>
            <p:ph idx="1"/>
          </p:nvPr>
        </p:nvPicPr>
        <p:blipFill>
          <a:blip r:embed="rId4" cstate="screen">
            <a:extLst>
              <a:ext uri="{28A0092B-C50C-407E-A947-70E740481C1C}">
                <a14:useLocalDpi xmlns:a14="http://schemas.microsoft.com/office/drawing/2010/main"/>
              </a:ext>
            </a:extLst>
          </a:blip>
          <a:stretch>
            <a:fillRect/>
          </a:stretch>
        </p:blipFill>
        <p:spPr>
          <a:xfrm>
            <a:off x="3377156" y="-139619"/>
            <a:ext cx="2456743" cy="2373059"/>
          </a:xfrm>
        </p:spPr>
      </p:pic>
      <p:sp>
        <p:nvSpPr>
          <p:cNvPr id="18" name="Rectangle 17">
            <a:extLst>
              <a:ext uri="{FF2B5EF4-FFF2-40B4-BE49-F238E27FC236}">
                <a16:creationId xmlns:a16="http://schemas.microsoft.com/office/drawing/2014/main" id="{C4C128E0-CBEC-4F4D-A459-16CC9210CA06}"/>
              </a:ext>
            </a:extLst>
          </p:cNvPr>
          <p:cNvSpPr/>
          <p:nvPr/>
        </p:nvSpPr>
        <p:spPr>
          <a:xfrm>
            <a:off x="582062" y="2546094"/>
            <a:ext cx="7940146" cy="2812723"/>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w</a:t>
            </a:r>
          </a:p>
        </p:txBody>
      </p:sp>
      <p:sp>
        <p:nvSpPr>
          <p:cNvPr id="16" name="Rectangle 15">
            <a:extLst>
              <a:ext uri="{FF2B5EF4-FFF2-40B4-BE49-F238E27FC236}">
                <a16:creationId xmlns:a16="http://schemas.microsoft.com/office/drawing/2014/main" id="{3ADC26D5-F71D-7445-9112-5D781305F994}"/>
              </a:ext>
            </a:extLst>
          </p:cNvPr>
          <p:cNvSpPr/>
          <p:nvPr/>
        </p:nvSpPr>
        <p:spPr>
          <a:xfrm>
            <a:off x="1018032" y="2829072"/>
            <a:ext cx="7174992" cy="2246769"/>
          </a:xfrm>
          <a:prstGeom prst="rect">
            <a:avLst/>
          </a:prstGeom>
        </p:spPr>
        <p:txBody>
          <a:bodyPr wrap="square">
            <a:spAutoFit/>
          </a:bodyPr>
          <a:lstStyle/>
          <a:p>
            <a:r>
              <a:rPr lang="en-US" sz="2800" dirty="0">
                <a:solidFill>
                  <a:srgbClr val="004A6C"/>
                </a:solidFill>
                <a:latin typeface="Gilroy Bold" pitchFamily="2" charset="77"/>
              </a:rPr>
              <a:t>Select your </a:t>
            </a:r>
            <a:r>
              <a:rPr lang="en-US" sz="2800" dirty="0" err="1">
                <a:solidFill>
                  <a:srgbClr val="004A6C"/>
                </a:solidFill>
                <a:latin typeface="Gilroy Bold" pitchFamily="2" charset="77"/>
              </a:rPr>
              <a:t>favourite</a:t>
            </a:r>
            <a:r>
              <a:rPr lang="en-US" sz="2800" dirty="0">
                <a:solidFill>
                  <a:srgbClr val="004A6C"/>
                </a:solidFill>
                <a:latin typeface="Gilroy Bold" pitchFamily="2" charset="77"/>
              </a:rPr>
              <a:t> ‘Ocean Hero’ to learn more about and create a report on. You will have 15 minutes to conduct your research and put your report together before presenting it to the class. </a:t>
            </a:r>
          </a:p>
        </p:txBody>
      </p:sp>
      <p:pic>
        <p:nvPicPr>
          <p:cNvPr id="19" name="Picture 18">
            <a:extLst>
              <a:ext uri="{FF2B5EF4-FFF2-40B4-BE49-F238E27FC236}">
                <a16:creationId xmlns:a16="http://schemas.microsoft.com/office/drawing/2014/main" id="{F72A29ED-8607-C040-BB7C-FD85869645C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7709780">
            <a:off x="7804395" y="4598963"/>
            <a:ext cx="1764810" cy="1739866"/>
          </a:xfrm>
          <a:prstGeom prst="rect">
            <a:avLst/>
          </a:prstGeom>
        </p:spPr>
      </p:pic>
      <p:pic>
        <p:nvPicPr>
          <p:cNvPr id="6" name="Picture 5" descr="A picture containing text&#10;&#10;Description automatically generated">
            <a:extLst>
              <a:ext uri="{FF2B5EF4-FFF2-40B4-BE49-F238E27FC236}">
                <a16:creationId xmlns:a16="http://schemas.microsoft.com/office/drawing/2014/main" id="{1A56F9C3-C0FD-4234-994A-D5734CEE94F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2805040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ypewriter&#10;&#10;Description automatically generated">
            <a:extLst>
              <a:ext uri="{FF2B5EF4-FFF2-40B4-BE49-F238E27FC236}">
                <a16:creationId xmlns:a16="http://schemas.microsoft.com/office/drawing/2014/main" id="{2A059840-566C-F441-8629-4D53F2C716D5}"/>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0" y="0"/>
            <a:ext cx="12214860" cy="6881405"/>
          </a:xfrm>
          <a:prstGeom prst="rect">
            <a:avLst/>
          </a:prstGeom>
        </p:spPr>
      </p:pic>
      <p:sp>
        <p:nvSpPr>
          <p:cNvPr id="39" name="Rectangle 38">
            <a:extLst>
              <a:ext uri="{FF2B5EF4-FFF2-40B4-BE49-F238E27FC236}">
                <a16:creationId xmlns:a16="http://schemas.microsoft.com/office/drawing/2014/main" id="{FEAEDD45-6916-8848-8723-9B2C27D41ECC}"/>
              </a:ext>
            </a:extLst>
          </p:cNvPr>
          <p:cNvSpPr/>
          <p:nvPr/>
        </p:nvSpPr>
        <p:spPr>
          <a:xfrm>
            <a:off x="7620" y="0"/>
            <a:ext cx="12176762" cy="6881405"/>
          </a:xfrm>
          <a:prstGeom prst="rect">
            <a:avLst/>
          </a:prstGeom>
          <a:solidFill>
            <a:srgbClr val="0090D4">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135AB48-64E2-0A47-9026-3F2AD5DBC8D5}"/>
              </a:ext>
            </a:extLst>
          </p:cNvPr>
          <p:cNvSpPr/>
          <p:nvPr/>
        </p:nvSpPr>
        <p:spPr>
          <a:xfrm>
            <a:off x="532799" y="2299795"/>
            <a:ext cx="3597703"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96A07E27-2CC2-0849-A711-63CC28648F2F}"/>
              </a:ext>
            </a:extLst>
          </p:cNvPr>
          <p:cNvSpPr/>
          <p:nvPr/>
        </p:nvSpPr>
        <p:spPr>
          <a:xfrm>
            <a:off x="659494" y="2316892"/>
            <a:ext cx="3390672" cy="769441"/>
          </a:xfrm>
          <a:prstGeom prst="rect">
            <a:avLst/>
          </a:prstGeom>
        </p:spPr>
        <p:txBody>
          <a:bodyPr wrap="none">
            <a:spAutoFit/>
          </a:bodyPr>
          <a:lstStyle/>
          <a:p>
            <a:r>
              <a:rPr lang="en-US" sz="4400" b="1" dirty="0">
                <a:solidFill>
                  <a:srgbClr val="004A6C"/>
                </a:solidFill>
                <a:latin typeface="Gilroy Bold" pitchFamily="2" charset="77"/>
              </a:rPr>
              <a:t>Microplastic</a:t>
            </a:r>
          </a:p>
        </p:txBody>
      </p:sp>
      <p:pic>
        <p:nvPicPr>
          <p:cNvPr id="3" name="Picture 2">
            <a:extLst>
              <a:ext uri="{FF2B5EF4-FFF2-40B4-BE49-F238E27FC236}">
                <a16:creationId xmlns:a16="http://schemas.microsoft.com/office/drawing/2014/main" id="{5F9BE9A2-723D-1C42-9BC7-7EE359D9BB0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619" y="0"/>
            <a:ext cx="12192000" cy="6858000"/>
          </a:xfrm>
          <a:prstGeom prst="rect">
            <a:avLst/>
          </a:prstGeom>
        </p:spPr>
      </p:pic>
      <p:sp>
        <p:nvSpPr>
          <p:cNvPr id="31" name="TextBox 30">
            <a:extLst>
              <a:ext uri="{FF2B5EF4-FFF2-40B4-BE49-F238E27FC236}">
                <a16:creationId xmlns:a16="http://schemas.microsoft.com/office/drawing/2014/main" id="{9A3FA59B-D8B1-7D47-9013-44B6108BB1AA}"/>
              </a:ext>
            </a:extLst>
          </p:cNvPr>
          <p:cNvSpPr txBox="1"/>
          <p:nvPr/>
        </p:nvSpPr>
        <p:spPr>
          <a:xfrm>
            <a:off x="574554" y="902813"/>
            <a:ext cx="3173084" cy="584775"/>
          </a:xfrm>
          <a:prstGeom prst="rect">
            <a:avLst/>
          </a:prstGeom>
          <a:noFill/>
        </p:spPr>
        <p:txBody>
          <a:bodyPr wrap="square" rtlCol="0">
            <a:spAutoFit/>
          </a:bodyPr>
          <a:lstStyle/>
          <a:p>
            <a:r>
              <a:rPr lang="en-US" sz="3200" b="1" dirty="0">
                <a:solidFill>
                  <a:srgbClr val="004A6C"/>
                </a:solidFill>
                <a:latin typeface="Gilroy Black" pitchFamily="2" charset="77"/>
              </a:rPr>
              <a:t>Key vocabulary</a:t>
            </a:r>
          </a:p>
        </p:txBody>
      </p:sp>
      <p:sp>
        <p:nvSpPr>
          <p:cNvPr id="2" name="Rectangle 1">
            <a:extLst>
              <a:ext uri="{FF2B5EF4-FFF2-40B4-BE49-F238E27FC236}">
                <a16:creationId xmlns:a16="http://schemas.microsoft.com/office/drawing/2014/main" id="{F7E79E32-8FE3-324C-85B8-0DB8B5384645}"/>
              </a:ext>
            </a:extLst>
          </p:cNvPr>
          <p:cNvSpPr/>
          <p:nvPr/>
        </p:nvSpPr>
        <p:spPr>
          <a:xfrm>
            <a:off x="574554" y="-3539048"/>
            <a:ext cx="6096000" cy="769441"/>
          </a:xfrm>
          <a:prstGeom prst="rect">
            <a:avLst/>
          </a:prstGeom>
        </p:spPr>
        <p:txBody>
          <a:bodyPr>
            <a:spAutoFit/>
          </a:bodyPr>
          <a:lstStyle/>
          <a:p>
            <a:r>
              <a:rPr lang="en-US" sz="4400" b="1" dirty="0">
                <a:solidFill>
                  <a:srgbClr val="004A6C"/>
                </a:solidFill>
                <a:latin typeface="Gilroy Bold" pitchFamily="2" charset="77"/>
              </a:rPr>
              <a:t> </a:t>
            </a:r>
          </a:p>
        </p:txBody>
      </p:sp>
      <p:sp>
        <p:nvSpPr>
          <p:cNvPr id="17" name="Rectangle 16">
            <a:extLst>
              <a:ext uri="{FF2B5EF4-FFF2-40B4-BE49-F238E27FC236}">
                <a16:creationId xmlns:a16="http://schemas.microsoft.com/office/drawing/2014/main" id="{3492E7A9-D730-0142-B6FB-DD4363D2C611}"/>
              </a:ext>
            </a:extLst>
          </p:cNvPr>
          <p:cNvSpPr/>
          <p:nvPr/>
        </p:nvSpPr>
        <p:spPr>
          <a:xfrm>
            <a:off x="4455094" y="2299795"/>
            <a:ext cx="3221053"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0D54D575-8661-0546-A8FA-72CD534BF233}"/>
              </a:ext>
            </a:extLst>
          </p:cNvPr>
          <p:cNvSpPr/>
          <p:nvPr/>
        </p:nvSpPr>
        <p:spPr>
          <a:xfrm>
            <a:off x="4581789" y="2316892"/>
            <a:ext cx="2925801" cy="769441"/>
          </a:xfrm>
          <a:prstGeom prst="rect">
            <a:avLst/>
          </a:prstGeom>
        </p:spPr>
        <p:txBody>
          <a:bodyPr wrap="none">
            <a:spAutoFit/>
          </a:bodyPr>
          <a:lstStyle/>
          <a:p>
            <a:r>
              <a:rPr lang="en-US" sz="4400" b="1" dirty="0">
                <a:solidFill>
                  <a:srgbClr val="004A6C"/>
                </a:solidFill>
                <a:latin typeface="Gilroy Bold" pitchFamily="2" charset="77"/>
              </a:rPr>
              <a:t>Cosmetics</a:t>
            </a:r>
          </a:p>
        </p:txBody>
      </p:sp>
      <p:sp>
        <p:nvSpPr>
          <p:cNvPr id="19" name="Rectangle 18">
            <a:extLst>
              <a:ext uri="{FF2B5EF4-FFF2-40B4-BE49-F238E27FC236}">
                <a16:creationId xmlns:a16="http://schemas.microsoft.com/office/drawing/2014/main" id="{95B81134-D326-5A43-BDBE-37507A2D720A}"/>
              </a:ext>
            </a:extLst>
          </p:cNvPr>
          <p:cNvSpPr/>
          <p:nvPr/>
        </p:nvSpPr>
        <p:spPr>
          <a:xfrm>
            <a:off x="565946" y="3571596"/>
            <a:ext cx="4015843"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8595282F-1677-5847-B95B-1829F8B59937}"/>
              </a:ext>
            </a:extLst>
          </p:cNvPr>
          <p:cNvSpPr/>
          <p:nvPr/>
        </p:nvSpPr>
        <p:spPr>
          <a:xfrm>
            <a:off x="692641" y="3588693"/>
            <a:ext cx="4015843" cy="769441"/>
          </a:xfrm>
          <a:prstGeom prst="rect">
            <a:avLst/>
          </a:prstGeom>
        </p:spPr>
        <p:txBody>
          <a:bodyPr wrap="none">
            <a:spAutoFit/>
          </a:bodyPr>
          <a:lstStyle/>
          <a:p>
            <a:r>
              <a:rPr lang="en-US" sz="4400" b="1" dirty="0">
                <a:solidFill>
                  <a:srgbClr val="004A6C"/>
                </a:solidFill>
                <a:latin typeface="Gilroy Bold" pitchFamily="2" charset="77"/>
              </a:rPr>
              <a:t>Nanoparticles </a:t>
            </a:r>
          </a:p>
        </p:txBody>
      </p:sp>
      <p:sp>
        <p:nvSpPr>
          <p:cNvPr id="21" name="Rectangle 20">
            <a:extLst>
              <a:ext uri="{FF2B5EF4-FFF2-40B4-BE49-F238E27FC236}">
                <a16:creationId xmlns:a16="http://schemas.microsoft.com/office/drawing/2014/main" id="{D58942AA-65D6-2C41-BAFA-7CECABF062A7}"/>
              </a:ext>
            </a:extLst>
          </p:cNvPr>
          <p:cNvSpPr/>
          <p:nvPr/>
        </p:nvSpPr>
        <p:spPr>
          <a:xfrm>
            <a:off x="4969504" y="3571596"/>
            <a:ext cx="3221053"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F0A1AF03-D81F-BE4F-8640-75EA1E3DCCD0}"/>
              </a:ext>
            </a:extLst>
          </p:cNvPr>
          <p:cNvSpPr/>
          <p:nvPr/>
        </p:nvSpPr>
        <p:spPr>
          <a:xfrm>
            <a:off x="5096199" y="3588693"/>
            <a:ext cx="3025187" cy="769441"/>
          </a:xfrm>
          <a:prstGeom prst="rect">
            <a:avLst/>
          </a:prstGeom>
        </p:spPr>
        <p:txBody>
          <a:bodyPr wrap="none">
            <a:spAutoFit/>
          </a:bodyPr>
          <a:lstStyle/>
          <a:p>
            <a:r>
              <a:rPr lang="en-US" sz="4400" b="1" dirty="0">
                <a:solidFill>
                  <a:srgbClr val="004A6C"/>
                </a:solidFill>
                <a:latin typeface="Gilroy Bold" pitchFamily="2" charset="77"/>
              </a:rPr>
              <a:t>Ecological </a:t>
            </a:r>
          </a:p>
        </p:txBody>
      </p:sp>
      <p:sp>
        <p:nvSpPr>
          <p:cNvPr id="23" name="Rectangle 22">
            <a:extLst>
              <a:ext uri="{FF2B5EF4-FFF2-40B4-BE49-F238E27FC236}">
                <a16:creationId xmlns:a16="http://schemas.microsoft.com/office/drawing/2014/main" id="{5306D5DE-C905-1843-BC71-85B968F308DF}"/>
              </a:ext>
            </a:extLst>
          </p:cNvPr>
          <p:cNvSpPr/>
          <p:nvPr/>
        </p:nvSpPr>
        <p:spPr>
          <a:xfrm>
            <a:off x="8603041" y="3571596"/>
            <a:ext cx="2770367"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2218C240-EFD9-DC4E-A1D0-46A55CA288E0}"/>
              </a:ext>
            </a:extLst>
          </p:cNvPr>
          <p:cNvSpPr/>
          <p:nvPr/>
        </p:nvSpPr>
        <p:spPr>
          <a:xfrm>
            <a:off x="8729736" y="3588693"/>
            <a:ext cx="2643672" cy="769441"/>
          </a:xfrm>
          <a:prstGeom prst="rect">
            <a:avLst/>
          </a:prstGeom>
        </p:spPr>
        <p:txBody>
          <a:bodyPr wrap="square">
            <a:spAutoFit/>
          </a:bodyPr>
          <a:lstStyle/>
          <a:p>
            <a:r>
              <a:rPr lang="en-US" sz="4400" b="1" dirty="0">
                <a:solidFill>
                  <a:srgbClr val="004A6C"/>
                </a:solidFill>
                <a:latin typeface="Gilroy Bold" pitchFamily="2" charset="77"/>
              </a:rPr>
              <a:t>Degrade </a:t>
            </a:r>
          </a:p>
        </p:txBody>
      </p:sp>
      <p:sp>
        <p:nvSpPr>
          <p:cNvPr id="25" name="Rectangle 24">
            <a:extLst>
              <a:ext uri="{FF2B5EF4-FFF2-40B4-BE49-F238E27FC236}">
                <a16:creationId xmlns:a16="http://schemas.microsoft.com/office/drawing/2014/main" id="{6BE945F8-8A4F-48E6-9A1D-31B6534DC42A}"/>
              </a:ext>
            </a:extLst>
          </p:cNvPr>
          <p:cNvSpPr/>
          <p:nvPr/>
        </p:nvSpPr>
        <p:spPr>
          <a:xfrm>
            <a:off x="7858995" y="2299795"/>
            <a:ext cx="4015843"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88181795-B6A2-465E-B1D7-E59724A1F782}"/>
              </a:ext>
            </a:extLst>
          </p:cNvPr>
          <p:cNvSpPr/>
          <p:nvPr/>
        </p:nvSpPr>
        <p:spPr>
          <a:xfrm>
            <a:off x="7985690" y="2316892"/>
            <a:ext cx="3760966" cy="769441"/>
          </a:xfrm>
          <a:prstGeom prst="rect">
            <a:avLst/>
          </a:prstGeom>
        </p:spPr>
        <p:txBody>
          <a:bodyPr wrap="none">
            <a:spAutoFit/>
          </a:bodyPr>
          <a:lstStyle/>
          <a:p>
            <a:r>
              <a:rPr lang="en-US" sz="4400" b="1" dirty="0">
                <a:solidFill>
                  <a:srgbClr val="004A6C"/>
                </a:solidFill>
                <a:latin typeface="Gilroy Bold" pitchFamily="2" charset="77"/>
              </a:rPr>
              <a:t>Consumables</a:t>
            </a:r>
          </a:p>
        </p:txBody>
      </p:sp>
      <p:pic>
        <p:nvPicPr>
          <p:cNvPr id="9" name="Picture 8" descr="Text&#10;&#10;Description automatically generated with low confidence">
            <a:extLst>
              <a:ext uri="{FF2B5EF4-FFF2-40B4-BE49-F238E27FC236}">
                <a16:creationId xmlns:a16="http://schemas.microsoft.com/office/drawing/2014/main" id="{718F27CC-6936-4BFD-BCA2-41058F107B2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53944418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0D7EB9-47D3-FC4A-A262-5BC58A62475E}"/>
              </a:ext>
            </a:extLst>
          </p:cNvPr>
          <p:cNvSpPr>
            <a:spLocks noGrp="1"/>
          </p:cNvSpPr>
          <p:nvPr>
            <p:ph type="title"/>
          </p:nvPr>
        </p:nvSpPr>
        <p:spPr/>
        <p:txBody>
          <a:bodyPr/>
          <a:lstStyle/>
          <a:p>
            <a:endParaRPr lang="en-US"/>
          </a:p>
        </p:txBody>
      </p:sp>
      <p:pic>
        <p:nvPicPr>
          <p:cNvPr id="4" name="Picture 3" descr="A cloud in the sky&#10;&#10;Description automatically generated with medium confidence">
            <a:extLst>
              <a:ext uri="{FF2B5EF4-FFF2-40B4-BE49-F238E27FC236}">
                <a16:creationId xmlns:a16="http://schemas.microsoft.com/office/drawing/2014/main" id="{AF313DF1-A46B-0E41-A4D1-6E31CA63532D}"/>
              </a:ext>
            </a:extLst>
          </p:cNvPr>
          <p:cNvPicPr>
            <a:picLocks noChangeAspect="1"/>
          </p:cNvPicPr>
          <p:nvPr/>
        </p:nvPicPr>
        <p:blipFill>
          <a:blip r:embed="rId3"/>
          <a:stretch>
            <a:fillRect/>
          </a:stretch>
        </p:blipFill>
        <p:spPr>
          <a:xfrm>
            <a:off x="0" y="0"/>
            <a:ext cx="12192000" cy="6858000"/>
          </a:xfrm>
          <a:prstGeom prst="rect">
            <a:avLst/>
          </a:prstGeom>
        </p:spPr>
      </p:pic>
      <p:sp>
        <p:nvSpPr>
          <p:cNvPr id="5" name="Rectangle 4">
            <a:extLst>
              <a:ext uri="{FF2B5EF4-FFF2-40B4-BE49-F238E27FC236}">
                <a16:creationId xmlns:a16="http://schemas.microsoft.com/office/drawing/2014/main" id="{333B7433-0752-2642-BB4D-A1FE5324F7CC}"/>
              </a:ext>
            </a:extLst>
          </p:cNvPr>
          <p:cNvSpPr/>
          <p:nvPr/>
        </p:nvSpPr>
        <p:spPr>
          <a:xfrm>
            <a:off x="582062" y="2381819"/>
            <a:ext cx="10162138" cy="769441"/>
          </a:xfrm>
          <a:prstGeom prst="rect">
            <a:avLst/>
          </a:prstGeom>
        </p:spPr>
        <p:txBody>
          <a:bodyPr wrap="square">
            <a:spAutoFit/>
          </a:bodyPr>
          <a:lstStyle/>
          <a:p>
            <a:r>
              <a:rPr lang="en-US" sz="4400" dirty="0">
                <a:solidFill>
                  <a:schemeClr val="bg1"/>
                </a:solidFill>
                <a:latin typeface="Gilroy Bold" pitchFamily="2" charset="77"/>
              </a:rPr>
              <a:t>Make a pledge to change one thing!</a:t>
            </a:r>
          </a:p>
        </p:txBody>
      </p:sp>
      <p:sp>
        <p:nvSpPr>
          <p:cNvPr id="6" name="TextBox 5">
            <a:extLst>
              <a:ext uri="{FF2B5EF4-FFF2-40B4-BE49-F238E27FC236}">
                <a16:creationId xmlns:a16="http://schemas.microsoft.com/office/drawing/2014/main" id="{929EBA76-C1B5-5444-804F-B24BF995C60D}"/>
              </a:ext>
            </a:extLst>
          </p:cNvPr>
          <p:cNvSpPr txBox="1"/>
          <p:nvPr/>
        </p:nvSpPr>
        <p:spPr>
          <a:xfrm>
            <a:off x="582063" y="974718"/>
            <a:ext cx="4078837" cy="461665"/>
          </a:xfrm>
          <a:prstGeom prst="rect">
            <a:avLst/>
          </a:prstGeom>
          <a:noFill/>
        </p:spPr>
        <p:txBody>
          <a:bodyPr wrap="square" rtlCol="0">
            <a:spAutoFit/>
          </a:bodyPr>
          <a:lstStyle/>
          <a:p>
            <a:r>
              <a:rPr lang="en-US" sz="2400" b="1" dirty="0">
                <a:solidFill>
                  <a:srgbClr val="004A6C"/>
                </a:solidFill>
                <a:latin typeface="Gilroy Black" pitchFamily="2" charset="77"/>
              </a:rPr>
              <a:t>Plenary – what can we do?</a:t>
            </a:r>
          </a:p>
        </p:txBody>
      </p:sp>
      <p:pic>
        <p:nvPicPr>
          <p:cNvPr id="7" name="Picture 6">
            <a:extLst>
              <a:ext uri="{FF2B5EF4-FFF2-40B4-BE49-F238E27FC236}">
                <a16:creationId xmlns:a16="http://schemas.microsoft.com/office/drawing/2014/main" id="{4CF2E4AB-7296-6E4E-AB3C-D5874E9EFBC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655843">
            <a:off x="9399531" y="1572894"/>
            <a:ext cx="1764810" cy="1739866"/>
          </a:xfrm>
          <a:prstGeom prst="rect">
            <a:avLst/>
          </a:prstGeom>
        </p:spPr>
      </p:pic>
      <p:sp>
        <p:nvSpPr>
          <p:cNvPr id="8" name="Rectangle 7">
            <a:extLst>
              <a:ext uri="{FF2B5EF4-FFF2-40B4-BE49-F238E27FC236}">
                <a16:creationId xmlns:a16="http://schemas.microsoft.com/office/drawing/2014/main" id="{68241DB1-5B72-4643-9CA4-5017584924BE}"/>
              </a:ext>
            </a:extLst>
          </p:cNvPr>
          <p:cNvSpPr/>
          <p:nvPr/>
        </p:nvSpPr>
        <p:spPr>
          <a:xfrm>
            <a:off x="1260366" y="3367486"/>
            <a:ext cx="3542866" cy="369332"/>
          </a:xfrm>
          <a:prstGeom prst="rect">
            <a:avLst/>
          </a:prstGeom>
        </p:spPr>
        <p:txBody>
          <a:bodyPr wrap="square">
            <a:spAutoFit/>
          </a:bodyPr>
          <a:lstStyle/>
          <a:p>
            <a:r>
              <a:rPr lang="en-US" dirty="0">
                <a:solidFill>
                  <a:schemeClr val="bg1"/>
                </a:solidFill>
                <a:latin typeface="Gilroy Bold" pitchFamily="2" charset="77"/>
              </a:rPr>
              <a:t>Use a re-usable water bottle.</a:t>
            </a:r>
            <a:endParaRPr lang="en-GB" dirty="0">
              <a:solidFill>
                <a:schemeClr val="bg1"/>
              </a:solidFill>
              <a:latin typeface="Gilroy Bold" pitchFamily="2" charset="77"/>
            </a:endParaRPr>
          </a:p>
        </p:txBody>
      </p:sp>
      <p:sp>
        <p:nvSpPr>
          <p:cNvPr id="9" name="Rectangle 8">
            <a:extLst>
              <a:ext uri="{FF2B5EF4-FFF2-40B4-BE49-F238E27FC236}">
                <a16:creationId xmlns:a16="http://schemas.microsoft.com/office/drawing/2014/main" id="{D3ADCD89-9211-874C-9974-F62C813F147E}"/>
              </a:ext>
            </a:extLst>
          </p:cNvPr>
          <p:cNvSpPr/>
          <p:nvPr/>
        </p:nvSpPr>
        <p:spPr>
          <a:xfrm>
            <a:off x="1260366" y="4278491"/>
            <a:ext cx="3926438" cy="369332"/>
          </a:xfrm>
          <a:prstGeom prst="rect">
            <a:avLst/>
          </a:prstGeom>
        </p:spPr>
        <p:txBody>
          <a:bodyPr wrap="square">
            <a:spAutoFit/>
          </a:bodyPr>
          <a:lstStyle/>
          <a:p>
            <a:r>
              <a:rPr lang="en-US" dirty="0">
                <a:solidFill>
                  <a:schemeClr val="bg1"/>
                </a:solidFill>
                <a:latin typeface="Gilroy Bold" pitchFamily="2" charset="77"/>
              </a:rPr>
              <a:t>Carry a re-usable shopping bag.</a:t>
            </a:r>
            <a:endParaRPr lang="en-GB" dirty="0">
              <a:solidFill>
                <a:schemeClr val="bg1"/>
              </a:solidFill>
              <a:latin typeface="Gilroy Bold" pitchFamily="2" charset="77"/>
            </a:endParaRPr>
          </a:p>
        </p:txBody>
      </p:sp>
      <p:sp>
        <p:nvSpPr>
          <p:cNvPr id="10" name="Oval 9">
            <a:extLst>
              <a:ext uri="{FF2B5EF4-FFF2-40B4-BE49-F238E27FC236}">
                <a16:creationId xmlns:a16="http://schemas.microsoft.com/office/drawing/2014/main" id="{1361775D-2EBC-6C48-BF96-E71BD36C59F9}"/>
              </a:ext>
            </a:extLst>
          </p:cNvPr>
          <p:cNvSpPr/>
          <p:nvPr/>
        </p:nvSpPr>
        <p:spPr>
          <a:xfrm>
            <a:off x="670962" y="3297509"/>
            <a:ext cx="495203"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34466D11-0B92-1E4E-BA20-28FB28F4FC9E}"/>
              </a:ext>
            </a:extLst>
          </p:cNvPr>
          <p:cNvSpPr/>
          <p:nvPr/>
        </p:nvSpPr>
        <p:spPr>
          <a:xfrm>
            <a:off x="750151" y="3287147"/>
            <a:ext cx="265849" cy="523220"/>
          </a:xfrm>
          <a:prstGeom prst="rect">
            <a:avLst/>
          </a:prstGeom>
        </p:spPr>
        <p:txBody>
          <a:bodyPr wrap="square">
            <a:spAutoFit/>
          </a:bodyPr>
          <a:lstStyle/>
          <a:p>
            <a:r>
              <a:rPr lang="en-US" sz="2800" b="1" dirty="0">
                <a:solidFill>
                  <a:srgbClr val="004A6C"/>
                </a:solidFill>
                <a:latin typeface="Gilroy Bold" pitchFamily="2" charset="77"/>
              </a:rPr>
              <a:t>1 </a:t>
            </a:r>
            <a:endParaRPr lang="en-US" sz="2800" dirty="0">
              <a:solidFill>
                <a:srgbClr val="004A6C"/>
              </a:solidFill>
            </a:endParaRPr>
          </a:p>
        </p:txBody>
      </p:sp>
      <p:sp>
        <p:nvSpPr>
          <p:cNvPr id="12" name="Oval 11">
            <a:extLst>
              <a:ext uri="{FF2B5EF4-FFF2-40B4-BE49-F238E27FC236}">
                <a16:creationId xmlns:a16="http://schemas.microsoft.com/office/drawing/2014/main" id="{4E254221-DE87-8347-B256-D8CD42C98166}"/>
              </a:ext>
            </a:extLst>
          </p:cNvPr>
          <p:cNvSpPr/>
          <p:nvPr/>
        </p:nvSpPr>
        <p:spPr>
          <a:xfrm>
            <a:off x="670962" y="4211909"/>
            <a:ext cx="495203"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AA29020-2128-BE44-AD81-1F4E44CAE3D4}"/>
              </a:ext>
            </a:extLst>
          </p:cNvPr>
          <p:cNvSpPr/>
          <p:nvPr/>
        </p:nvSpPr>
        <p:spPr>
          <a:xfrm>
            <a:off x="750151" y="4201547"/>
            <a:ext cx="265849" cy="523220"/>
          </a:xfrm>
          <a:prstGeom prst="rect">
            <a:avLst/>
          </a:prstGeom>
        </p:spPr>
        <p:txBody>
          <a:bodyPr wrap="square">
            <a:spAutoFit/>
          </a:bodyPr>
          <a:lstStyle/>
          <a:p>
            <a:r>
              <a:rPr lang="en-US" sz="2800" b="1" dirty="0">
                <a:solidFill>
                  <a:srgbClr val="004A6C"/>
                </a:solidFill>
                <a:latin typeface="Gilroy Bold" pitchFamily="2" charset="77"/>
              </a:rPr>
              <a:t>2</a:t>
            </a:r>
            <a:endParaRPr lang="en-US" sz="2800" dirty="0">
              <a:solidFill>
                <a:srgbClr val="004A6C"/>
              </a:solidFill>
            </a:endParaRPr>
          </a:p>
        </p:txBody>
      </p:sp>
      <p:sp>
        <p:nvSpPr>
          <p:cNvPr id="14" name="Rectangle 13">
            <a:extLst>
              <a:ext uri="{FF2B5EF4-FFF2-40B4-BE49-F238E27FC236}">
                <a16:creationId xmlns:a16="http://schemas.microsoft.com/office/drawing/2014/main" id="{2B706366-B13D-1A4A-BD37-DFF044EA8B4F}"/>
              </a:ext>
            </a:extLst>
          </p:cNvPr>
          <p:cNvSpPr/>
          <p:nvPr/>
        </p:nvSpPr>
        <p:spPr>
          <a:xfrm>
            <a:off x="1260366" y="5218291"/>
            <a:ext cx="3926438" cy="369332"/>
          </a:xfrm>
          <a:prstGeom prst="rect">
            <a:avLst/>
          </a:prstGeom>
        </p:spPr>
        <p:txBody>
          <a:bodyPr wrap="square">
            <a:spAutoFit/>
          </a:bodyPr>
          <a:lstStyle/>
          <a:p>
            <a:r>
              <a:rPr lang="en-US" dirty="0">
                <a:solidFill>
                  <a:schemeClr val="bg1"/>
                </a:solidFill>
                <a:latin typeface="Gilroy Bold" pitchFamily="2" charset="77"/>
              </a:rPr>
              <a:t>Use a re-usable hot drink cup.</a:t>
            </a:r>
            <a:endParaRPr lang="en-GB" dirty="0">
              <a:solidFill>
                <a:schemeClr val="bg1"/>
              </a:solidFill>
              <a:latin typeface="Gilroy Bold" pitchFamily="2" charset="77"/>
            </a:endParaRPr>
          </a:p>
        </p:txBody>
      </p:sp>
      <p:sp>
        <p:nvSpPr>
          <p:cNvPr id="15" name="Oval 14">
            <a:extLst>
              <a:ext uri="{FF2B5EF4-FFF2-40B4-BE49-F238E27FC236}">
                <a16:creationId xmlns:a16="http://schemas.microsoft.com/office/drawing/2014/main" id="{EEB29714-D8C0-4D4B-B1EB-46AB9E195439}"/>
              </a:ext>
            </a:extLst>
          </p:cNvPr>
          <p:cNvSpPr/>
          <p:nvPr/>
        </p:nvSpPr>
        <p:spPr>
          <a:xfrm>
            <a:off x="670962" y="5126309"/>
            <a:ext cx="495203"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9CEFD889-296E-284D-8E4A-0378E4DA20E8}"/>
              </a:ext>
            </a:extLst>
          </p:cNvPr>
          <p:cNvSpPr/>
          <p:nvPr/>
        </p:nvSpPr>
        <p:spPr>
          <a:xfrm>
            <a:off x="750151" y="5115947"/>
            <a:ext cx="265849" cy="523220"/>
          </a:xfrm>
          <a:prstGeom prst="rect">
            <a:avLst/>
          </a:prstGeom>
        </p:spPr>
        <p:txBody>
          <a:bodyPr wrap="square">
            <a:spAutoFit/>
          </a:bodyPr>
          <a:lstStyle/>
          <a:p>
            <a:r>
              <a:rPr lang="en-US" sz="2800" b="1" dirty="0">
                <a:solidFill>
                  <a:srgbClr val="004A6C"/>
                </a:solidFill>
                <a:latin typeface="Gilroy Bold" pitchFamily="2" charset="77"/>
              </a:rPr>
              <a:t>3</a:t>
            </a:r>
            <a:endParaRPr lang="en-US" sz="2800" dirty="0">
              <a:solidFill>
                <a:srgbClr val="004A6C"/>
              </a:solidFill>
            </a:endParaRPr>
          </a:p>
        </p:txBody>
      </p:sp>
      <p:sp>
        <p:nvSpPr>
          <p:cNvPr id="17" name="Rectangle 16">
            <a:extLst>
              <a:ext uri="{FF2B5EF4-FFF2-40B4-BE49-F238E27FC236}">
                <a16:creationId xmlns:a16="http://schemas.microsoft.com/office/drawing/2014/main" id="{7198C860-D06E-BC43-A1F7-C78FA360FBE0}"/>
              </a:ext>
            </a:extLst>
          </p:cNvPr>
          <p:cNvSpPr/>
          <p:nvPr/>
        </p:nvSpPr>
        <p:spPr>
          <a:xfrm>
            <a:off x="6555338" y="3359392"/>
            <a:ext cx="3542866" cy="369332"/>
          </a:xfrm>
          <a:prstGeom prst="rect">
            <a:avLst/>
          </a:prstGeom>
        </p:spPr>
        <p:txBody>
          <a:bodyPr wrap="square">
            <a:spAutoFit/>
          </a:bodyPr>
          <a:lstStyle/>
          <a:p>
            <a:r>
              <a:rPr lang="en-US" dirty="0">
                <a:solidFill>
                  <a:schemeClr val="bg1"/>
                </a:solidFill>
                <a:latin typeface="Gilroy Bold" pitchFamily="2" charset="77"/>
              </a:rPr>
              <a:t>Use a re-usable lunch box.</a:t>
            </a:r>
            <a:endParaRPr lang="en-GB" dirty="0">
              <a:solidFill>
                <a:schemeClr val="bg1"/>
              </a:solidFill>
              <a:latin typeface="Gilroy Bold" pitchFamily="2" charset="77"/>
            </a:endParaRPr>
          </a:p>
        </p:txBody>
      </p:sp>
      <p:sp>
        <p:nvSpPr>
          <p:cNvPr id="18" name="Oval 17">
            <a:extLst>
              <a:ext uri="{FF2B5EF4-FFF2-40B4-BE49-F238E27FC236}">
                <a16:creationId xmlns:a16="http://schemas.microsoft.com/office/drawing/2014/main" id="{F90B771D-3529-3F45-A86A-FD778475D1FF}"/>
              </a:ext>
            </a:extLst>
          </p:cNvPr>
          <p:cNvSpPr/>
          <p:nvPr/>
        </p:nvSpPr>
        <p:spPr>
          <a:xfrm>
            <a:off x="5954162" y="3297509"/>
            <a:ext cx="495203"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0399BFF7-1802-D64B-BCD7-D21EA39F45A5}"/>
              </a:ext>
            </a:extLst>
          </p:cNvPr>
          <p:cNvSpPr/>
          <p:nvPr/>
        </p:nvSpPr>
        <p:spPr>
          <a:xfrm>
            <a:off x="6033351" y="3287147"/>
            <a:ext cx="265849" cy="523220"/>
          </a:xfrm>
          <a:prstGeom prst="rect">
            <a:avLst/>
          </a:prstGeom>
        </p:spPr>
        <p:txBody>
          <a:bodyPr wrap="square">
            <a:spAutoFit/>
          </a:bodyPr>
          <a:lstStyle/>
          <a:p>
            <a:r>
              <a:rPr lang="en-US" sz="2800" b="1" dirty="0">
                <a:solidFill>
                  <a:srgbClr val="004A6C"/>
                </a:solidFill>
                <a:latin typeface="Gilroy Bold" pitchFamily="2" charset="77"/>
              </a:rPr>
              <a:t>4 </a:t>
            </a:r>
            <a:endParaRPr lang="en-US" sz="2800" dirty="0">
              <a:solidFill>
                <a:srgbClr val="004A6C"/>
              </a:solidFill>
            </a:endParaRPr>
          </a:p>
        </p:txBody>
      </p:sp>
      <p:sp>
        <p:nvSpPr>
          <p:cNvPr id="20" name="Oval 19">
            <a:extLst>
              <a:ext uri="{FF2B5EF4-FFF2-40B4-BE49-F238E27FC236}">
                <a16:creationId xmlns:a16="http://schemas.microsoft.com/office/drawing/2014/main" id="{8906D105-19B5-D147-BA86-46FE66B88F8B}"/>
              </a:ext>
            </a:extLst>
          </p:cNvPr>
          <p:cNvSpPr/>
          <p:nvPr/>
        </p:nvSpPr>
        <p:spPr>
          <a:xfrm>
            <a:off x="5954162" y="4224609"/>
            <a:ext cx="495203"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3D91D3ED-8B10-EE4E-AF90-994AB21F55E2}"/>
              </a:ext>
            </a:extLst>
          </p:cNvPr>
          <p:cNvSpPr/>
          <p:nvPr/>
        </p:nvSpPr>
        <p:spPr>
          <a:xfrm>
            <a:off x="6033351" y="4214247"/>
            <a:ext cx="265849" cy="523220"/>
          </a:xfrm>
          <a:prstGeom prst="rect">
            <a:avLst/>
          </a:prstGeom>
        </p:spPr>
        <p:txBody>
          <a:bodyPr wrap="square">
            <a:spAutoFit/>
          </a:bodyPr>
          <a:lstStyle/>
          <a:p>
            <a:r>
              <a:rPr lang="en-US" sz="2800" b="1" dirty="0">
                <a:solidFill>
                  <a:srgbClr val="004A6C"/>
                </a:solidFill>
                <a:latin typeface="Gilroy Bold" pitchFamily="2" charset="77"/>
              </a:rPr>
              <a:t>5</a:t>
            </a:r>
            <a:endParaRPr lang="en-US" sz="2800" dirty="0">
              <a:solidFill>
                <a:srgbClr val="004A6C"/>
              </a:solidFill>
            </a:endParaRPr>
          </a:p>
        </p:txBody>
      </p:sp>
      <p:sp>
        <p:nvSpPr>
          <p:cNvPr id="22" name="Rectangle 21">
            <a:extLst>
              <a:ext uri="{FF2B5EF4-FFF2-40B4-BE49-F238E27FC236}">
                <a16:creationId xmlns:a16="http://schemas.microsoft.com/office/drawing/2014/main" id="{44E9CAB8-1377-8842-A63D-35AB45055342}"/>
              </a:ext>
            </a:extLst>
          </p:cNvPr>
          <p:cNvSpPr/>
          <p:nvPr/>
        </p:nvSpPr>
        <p:spPr>
          <a:xfrm>
            <a:off x="6540506" y="4278491"/>
            <a:ext cx="3542866" cy="369332"/>
          </a:xfrm>
          <a:prstGeom prst="rect">
            <a:avLst/>
          </a:prstGeom>
        </p:spPr>
        <p:txBody>
          <a:bodyPr wrap="square">
            <a:spAutoFit/>
          </a:bodyPr>
          <a:lstStyle/>
          <a:p>
            <a:r>
              <a:rPr lang="en-US" dirty="0">
                <a:solidFill>
                  <a:schemeClr val="bg1"/>
                </a:solidFill>
                <a:latin typeface="Gilroy Bold" pitchFamily="2" charset="77"/>
              </a:rPr>
              <a:t>Say no to plastic straws. </a:t>
            </a:r>
            <a:endParaRPr lang="en-GB" dirty="0">
              <a:solidFill>
                <a:schemeClr val="bg1"/>
              </a:solidFill>
              <a:latin typeface="Gilroy Bold" pitchFamily="2" charset="77"/>
            </a:endParaRPr>
          </a:p>
        </p:txBody>
      </p:sp>
      <p:pic>
        <p:nvPicPr>
          <p:cNvPr id="28" name="Picture 27" descr="Text&#10;&#10;Description automatically generated with low confidence">
            <a:extLst>
              <a:ext uri="{FF2B5EF4-FFF2-40B4-BE49-F238E27FC236}">
                <a16:creationId xmlns:a16="http://schemas.microsoft.com/office/drawing/2014/main" id="{2C05BB4B-5902-4161-B072-2895CE91624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1129779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picture containing outdoor, wooden, wood&#10;&#10;Description automatically generated">
            <a:extLst>
              <a:ext uri="{FF2B5EF4-FFF2-40B4-BE49-F238E27FC236}">
                <a16:creationId xmlns:a16="http://schemas.microsoft.com/office/drawing/2014/main" id="{CCE35844-302E-5A41-9392-AD9CFA6FFF0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flipH="1">
            <a:off x="0" y="0"/>
            <a:ext cx="12211050" cy="6858000"/>
          </a:xfrm>
          <a:prstGeom prst="rect">
            <a:avLst/>
          </a:prstGeom>
        </p:spPr>
      </p:pic>
      <p:sp>
        <p:nvSpPr>
          <p:cNvPr id="12" name="Rectangle 11">
            <a:extLst>
              <a:ext uri="{FF2B5EF4-FFF2-40B4-BE49-F238E27FC236}">
                <a16:creationId xmlns:a16="http://schemas.microsoft.com/office/drawing/2014/main" id="{58033EF5-1688-9E4F-A763-72A4D397FBDA}"/>
              </a:ext>
            </a:extLst>
          </p:cNvPr>
          <p:cNvSpPr/>
          <p:nvPr/>
        </p:nvSpPr>
        <p:spPr>
          <a:xfrm>
            <a:off x="682772" y="2411911"/>
            <a:ext cx="5864332" cy="2269817"/>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DE067706-F9C1-4545-B5E4-FC9A4D122F61}"/>
              </a:ext>
            </a:extLst>
          </p:cNvPr>
          <p:cNvSpPr/>
          <p:nvPr/>
        </p:nvSpPr>
        <p:spPr>
          <a:xfrm>
            <a:off x="886759" y="2621388"/>
            <a:ext cx="5502127" cy="1785104"/>
          </a:xfrm>
          <a:prstGeom prst="rect">
            <a:avLst/>
          </a:prstGeom>
        </p:spPr>
        <p:txBody>
          <a:bodyPr wrap="square">
            <a:spAutoFit/>
          </a:bodyPr>
          <a:lstStyle/>
          <a:p>
            <a:r>
              <a:rPr lang="en-US" sz="2200" dirty="0">
                <a:solidFill>
                  <a:srgbClr val="004A6C"/>
                </a:solidFill>
                <a:latin typeface="Gilroy Bold" pitchFamily="2" charset="77"/>
              </a:rPr>
              <a:t>Keep a record of how you have managed to fulfil your pledge over </a:t>
            </a:r>
            <a:br>
              <a:rPr lang="en-US" sz="2200" dirty="0">
                <a:solidFill>
                  <a:srgbClr val="004A6C"/>
                </a:solidFill>
                <a:latin typeface="Gilroy Bold" pitchFamily="2" charset="77"/>
              </a:rPr>
            </a:br>
            <a:r>
              <a:rPr lang="en-US" sz="2200" dirty="0">
                <a:solidFill>
                  <a:srgbClr val="004A6C"/>
                </a:solidFill>
                <a:latin typeface="Gilroy Bold" pitchFamily="2" charset="77"/>
              </a:rPr>
              <a:t>the next few weeks.</a:t>
            </a:r>
          </a:p>
          <a:p>
            <a:endParaRPr lang="en-US" sz="2200" dirty="0">
              <a:solidFill>
                <a:srgbClr val="004A6C"/>
              </a:solidFill>
              <a:latin typeface="Gilroy Bold" pitchFamily="2" charset="77"/>
            </a:endParaRPr>
          </a:p>
          <a:p>
            <a:r>
              <a:rPr lang="en-US" sz="2200" dirty="0">
                <a:solidFill>
                  <a:srgbClr val="004A6C"/>
                </a:solidFill>
                <a:latin typeface="Gilroy Bold" pitchFamily="2" charset="77"/>
              </a:rPr>
              <a:t>Share your experiences with your peers.  </a:t>
            </a:r>
            <a:endParaRPr lang="en-GB" sz="2200" dirty="0">
              <a:solidFill>
                <a:srgbClr val="004A6C"/>
              </a:solidFill>
              <a:latin typeface="Gilroy Bold" pitchFamily="2" charset="77"/>
            </a:endParaRPr>
          </a:p>
        </p:txBody>
      </p:sp>
      <p:pic>
        <p:nvPicPr>
          <p:cNvPr id="14" name="Picture 13">
            <a:extLst>
              <a:ext uri="{FF2B5EF4-FFF2-40B4-BE49-F238E27FC236}">
                <a16:creationId xmlns:a16="http://schemas.microsoft.com/office/drawing/2014/main" id="{48252268-B5C6-CC44-9AD6-2E8EFA44EC7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5" name="TextBox 14">
            <a:extLst>
              <a:ext uri="{FF2B5EF4-FFF2-40B4-BE49-F238E27FC236}">
                <a16:creationId xmlns:a16="http://schemas.microsoft.com/office/drawing/2014/main" id="{B7096B06-A8D4-8440-92A4-05502308FB3A}"/>
              </a:ext>
            </a:extLst>
          </p:cNvPr>
          <p:cNvSpPr txBox="1"/>
          <p:nvPr/>
        </p:nvSpPr>
        <p:spPr>
          <a:xfrm>
            <a:off x="574554" y="902812"/>
            <a:ext cx="4400026" cy="606287"/>
          </a:xfrm>
          <a:prstGeom prst="rect">
            <a:avLst/>
          </a:prstGeom>
          <a:noFill/>
        </p:spPr>
        <p:txBody>
          <a:bodyPr wrap="square" rtlCol="0">
            <a:spAutoFit/>
          </a:bodyPr>
          <a:lstStyle/>
          <a:p>
            <a:r>
              <a:rPr lang="en-US" sz="3200" b="1" dirty="0">
                <a:solidFill>
                  <a:srgbClr val="004A6C"/>
                </a:solidFill>
                <a:latin typeface="Gilroy Black" pitchFamily="2" charset="77"/>
              </a:rPr>
              <a:t>Home learning</a:t>
            </a:r>
          </a:p>
        </p:txBody>
      </p:sp>
      <p:pic>
        <p:nvPicPr>
          <p:cNvPr id="3" name="Picture 2" descr="Text&#10;&#10;Description automatically generated with low confidence">
            <a:extLst>
              <a:ext uri="{FF2B5EF4-FFF2-40B4-BE49-F238E27FC236}">
                <a16:creationId xmlns:a16="http://schemas.microsoft.com/office/drawing/2014/main" id="{DB67EBE6-92B1-49B0-AB9B-3A481D2AF9F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58244250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2AA9CB2-AA5F-2E41-8215-33126D30FFD5}"/>
              </a:ext>
            </a:extLst>
          </p:cNvPr>
          <p:cNvPicPr>
            <a:picLocks noChangeAspect="1"/>
          </p:cNvPicPr>
          <p:nvPr/>
        </p:nvPicPr>
        <p:blipFill>
          <a:blip r:embed="rId3"/>
          <a:stretch>
            <a:fillRect/>
          </a:stretch>
        </p:blipFill>
        <p:spPr>
          <a:xfrm>
            <a:off x="0" y="0"/>
            <a:ext cx="12192000" cy="6858000"/>
          </a:xfrm>
          <a:prstGeom prst="rect">
            <a:avLst/>
          </a:prstGeom>
        </p:spPr>
      </p:pic>
      <p:sp>
        <p:nvSpPr>
          <p:cNvPr id="14" name="Rectangle 13">
            <a:extLst>
              <a:ext uri="{FF2B5EF4-FFF2-40B4-BE49-F238E27FC236}">
                <a16:creationId xmlns:a16="http://schemas.microsoft.com/office/drawing/2014/main" id="{57FD6437-51D1-FA46-AF2C-C7FD6E5081B0}"/>
              </a:ext>
            </a:extLst>
          </p:cNvPr>
          <p:cNvSpPr/>
          <p:nvPr/>
        </p:nvSpPr>
        <p:spPr>
          <a:xfrm>
            <a:off x="1604649" y="2120974"/>
            <a:ext cx="3265638" cy="954107"/>
          </a:xfrm>
          <a:prstGeom prst="rect">
            <a:avLst/>
          </a:prstGeom>
        </p:spPr>
        <p:txBody>
          <a:bodyPr wrap="none">
            <a:spAutoFit/>
          </a:bodyPr>
          <a:lstStyle/>
          <a:p>
            <a:r>
              <a:rPr lang="en-US" sz="2800" b="1" dirty="0">
                <a:solidFill>
                  <a:schemeClr val="bg1"/>
                </a:solidFill>
                <a:latin typeface="Gilroy Bold" pitchFamily="2" charset="77"/>
              </a:rPr>
              <a:t>Discuss ideas and </a:t>
            </a:r>
            <a:br>
              <a:rPr lang="en-US" sz="2800" b="1" dirty="0">
                <a:solidFill>
                  <a:schemeClr val="bg1"/>
                </a:solidFill>
                <a:latin typeface="Gilroy Bold" pitchFamily="2" charset="77"/>
              </a:rPr>
            </a:br>
            <a:r>
              <a:rPr lang="en-US" sz="2800" b="1" dirty="0">
                <a:solidFill>
                  <a:schemeClr val="bg1"/>
                </a:solidFill>
                <a:latin typeface="Gilroy Bold" pitchFamily="2" charset="77"/>
              </a:rPr>
              <a:t>respond to others</a:t>
            </a:r>
          </a:p>
        </p:txBody>
      </p:sp>
      <p:sp>
        <p:nvSpPr>
          <p:cNvPr id="16" name="Rectangle 15">
            <a:extLst>
              <a:ext uri="{FF2B5EF4-FFF2-40B4-BE49-F238E27FC236}">
                <a16:creationId xmlns:a16="http://schemas.microsoft.com/office/drawing/2014/main" id="{947CE0DC-081F-7A4A-BDD2-B8076F82B942}"/>
              </a:ext>
            </a:extLst>
          </p:cNvPr>
          <p:cNvSpPr/>
          <p:nvPr/>
        </p:nvSpPr>
        <p:spPr>
          <a:xfrm>
            <a:off x="7265177" y="5265324"/>
            <a:ext cx="4142481" cy="1384995"/>
          </a:xfrm>
          <a:prstGeom prst="rect">
            <a:avLst/>
          </a:prstGeom>
        </p:spPr>
        <p:txBody>
          <a:bodyPr wrap="none">
            <a:spAutoFit/>
          </a:bodyPr>
          <a:lstStyle/>
          <a:p>
            <a:r>
              <a:rPr lang="en-US" sz="2800" b="1" dirty="0">
                <a:solidFill>
                  <a:schemeClr val="bg1"/>
                </a:solidFill>
                <a:latin typeface="Gilroy Bold" pitchFamily="2" charset="77"/>
              </a:rPr>
              <a:t>Share knowledge and </a:t>
            </a:r>
            <a:br>
              <a:rPr lang="en-US" sz="2800" b="1" dirty="0">
                <a:solidFill>
                  <a:schemeClr val="bg1"/>
                </a:solidFill>
                <a:latin typeface="Gilroy Bold" pitchFamily="2" charset="77"/>
              </a:rPr>
            </a:br>
            <a:r>
              <a:rPr lang="en-US" sz="2800" b="1" dirty="0">
                <a:solidFill>
                  <a:schemeClr val="bg1"/>
                </a:solidFill>
                <a:latin typeface="Gilroy Bold" pitchFamily="2" charset="77"/>
              </a:rPr>
              <a:t>understanding through </a:t>
            </a:r>
            <a:br>
              <a:rPr lang="en-US" sz="2800" b="1" dirty="0">
                <a:solidFill>
                  <a:schemeClr val="bg1"/>
                </a:solidFill>
                <a:latin typeface="Gilroy Bold" pitchFamily="2" charset="77"/>
              </a:rPr>
            </a:br>
            <a:r>
              <a:rPr lang="en-US" sz="2800" b="1" dirty="0">
                <a:solidFill>
                  <a:schemeClr val="bg1"/>
                </a:solidFill>
                <a:latin typeface="Gilroy Bold" pitchFamily="2" charset="77"/>
              </a:rPr>
              <a:t>making a pledge</a:t>
            </a:r>
          </a:p>
        </p:txBody>
      </p:sp>
      <p:sp>
        <p:nvSpPr>
          <p:cNvPr id="24" name="Rectangle 23">
            <a:extLst>
              <a:ext uri="{FF2B5EF4-FFF2-40B4-BE49-F238E27FC236}">
                <a16:creationId xmlns:a16="http://schemas.microsoft.com/office/drawing/2014/main" id="{FA6D8A67-7835-6347-8684-807561328A0B}"/>
              </a:ext>
            </a:extLst>
          </p:cNvPr>
          <p:cNvSpPr/>
          <p:nvPr/>
        </p:nvSpPr>
        <p:spPr>
          <a:xfrm>
            <a:off x="645363" y="3550060"/>
            <a:ext cx="578110" cy="570451"/>
          </a:xfrm>
          <a:prstGeom prst="rect">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820A55B9-A2AE-604B-8460-BDD4765F9856}"/>
              </a:ext>
            </a:extLst>
          </p:cNvPr>
          <p:cNvSpPr/>
          <p:nvPr/>
        </p:nvSpPr>
        <p:spPr>
          <a:xfrm>
            <a:off x="644404" y="4278604"/>
            <a:ext cx="578110" cy="570451"/>
          </a:xfrm>
          <a:prstGeom prst="rect">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7C0994B-3F98-3445-A5B9-9F08364DB173}"/>
              </a:ext>
            </a:extLst>
          </p:cNvPr>
          <p:cNvSpPr txBox="1"/>
          <p:nvPr/>
        </p:nvSpPr>
        <p:spPr>
          <a:xfrm>
            <a:off x="574554" y="902812"/>
            <a:ext cx="4400026" cy="606287"/>
          </a:xfrm>
          <a:prstGeom prst="rect">
            <a:avLst/>
          </a:prstGeom>
          <a:noFill/>
        </p:spPr>
        <p:txBody>
          <a:bodyPr wrap="square" rtlCol="0">
            <a:spAutoFit/>
          </a:bodyPr>
          <a:lstStyle/>
          <a:p>
            <a:r>
              <a:rPr lang="en-US" sz="3200" b="1" dirty="0">
                <a:solidFill>
                  <a:srgbClr val="004A6C"/>
                </a:solidFill>
                <a:latin typeface="Gilroy Black" pitchFamily="2" charset="77"/>
              </a:rPr>
              <a:t>Learning objectives</a:t>
            </a:r>
          </a:p>
        </p:txBody>
      </p:sp>
      <p:sp>
        <p:nvSpPr>
          <p:cNvPr id="8" name="Oval 7">
            <a:extLst>
              <a:ext uri="{FF2B5EF4-FFF2-40B4-BE49-F238E27FC236}">
                <a16:creationId xmlns:a16="http://schemas.microsoft.com/office/drawing/2014/main" id="{B9F50FBB-0269-4543-AC0F-554217A64100}"/>
              </a:ext>
            </a:extLst>
          </p:cNvPr>
          <p:cNvSpPr/>
          <p:nvPr/>
        </p:nvSpPr>
        <p:spPr>
          <a:xfrm>
            <a:off x="678351" y="2335400"/>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54485E06-AD02-5F4E-B8CF-E686B1A41200}"/>
              </a:ext>
            </a:extLst>
          </p:cNvPr>
          <p:cNvSpPr/>
          <p:nvPr/>
        </p:nvSpPr>
        <p:spPr>
          <a:xfrm>
            <a:off x="757540" y="2325038"/>
            <a:ext cx="273908" cy="523220"/>
          </a:xfrm>
          <a:prstGeom prst="rect">
            <a:avLst/>
          </a:prstGeom>
        </p:spPr>
        <p:txBody>
          <a:bodyPr wrap="square">
            <a:spAutoFit/>
          </a:bodyPr>
          <a:lstStyle/>
          <a:p>
            <a:r>
              <a:rPr lang="en-US" sz="2800" b="1">
                <a:solidFill>
                  <a:srgbClr val="004A6C"/>
                </a:solidFill>
                <a:latin typeface="Gilroy Bold" pitchFamily="2" charset="77"/>
              </a:rPr>
              <a:t>1 </a:t>
            </a:r>
            <a:endParaRPr lang="en-US" sz="2800">
              <a:solidFill>
                <a:srgbClr val="004A6C"/>
              </a:solidFill>
            </a:endParaRPr>
          </a:p>
        </p:txBody>
      </p:sp>
      <p:sp>
        <p:nvSpPr>
          <p:cNvPr id="44" name="Oval 43">
            <a:extLst>
              <a:ext uri="{FF2B5EF4-FFF2-40B4-BE49-F238E27FC236}">
                <a16:creationId xmlns:a16="http://schemas.microsoft.com/office/drawing/2014/main" id="{7B2ABC9F-74D1-5D48-B9DD-7A6919B19C07}"/>
              </a:ext>
            </a:extLst>
          </p:cNvPr>
          <p:cNvSpPr/>
          <p:nvPr/>
        </p:nvSpPr>
        <p:spPr>
          <a:xfrm>
            <a:off x="6418033" y="5451375"/>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E0C5B1FB-DFF3-0D49-814E-E1669CD484D9}"/>
              </a:ext>
            </a:extLst>
          </p:cNvPr>
          <p:cNvSpPr/>
          <p:nvPr/>
        </p:nvSpPr>
        <p:spPr>
          <a:xfrm>
            <a:off x="6491706" y="5441013"/>
            <a:ext cx="201624" cy="523220"/>
          </a:xfrm>
          <a:prstGeom prst="rect">
            <a:avLst/>
          </a:prstGeom>
        </p:spPr>
        <p:txBody>
          <a:bodyPr wrap="square">
            <a:spAutoFit/>
          </a:bodyPr>
          <a:lstStyle/>
          <a:p>
            <a:r>
              <a:rPr lang="en-US" sz="2800" b="1" dirty="0">
                <a:solidFill>
                  <a:srgbClr val="004A6C"/>
                </a:solidFill>
                <a:latin typeface="Gilroy Bold" pitchFamily="2" charset="77"/>
              </a:rPr>
              <a:t>5 </a:t>
            </a:r>
            <a:endParaRPr lang="en-US" sz="2800" dirty="0">
              <a:solidFill>
                <a:srgbClr val="004A6C"/>
              </a:solidFill>
            </a:endParaRPr>
          </a:p>
        </p:txBody>
      </p:sp>
      <p:sp>
        <p:nvSpPr>
          <p:cNvPr id="48" name="Rectangle 47">
            <a:extLst>
              <a:ext uri="{FF2B5EF4-FFF2-40B4-BE49-F238E27FC236}">
                <a16:creationId xmlns:a16="http://schemas.microsoft.com/office/drawing/2014/main" id="{1D44FC11-76D0-A249-8E35-44758408CAD0}"/>
              </a:ext>
            </a:extLst>
          </p:cNvPr>
          <p:cNvSpPr/>
          <p:nvPr/>
        </p:nvSpPr>
        <p:spPr>
          <a:xfrm>
            <a:off x="1595656" y="3763830"/>
            <a:ext cx="4126451" cy="954107"/>
          </a:xfrm>
          <a:prstGeom prst="rect">
            <a:avLst/>
          </a:prstGeom>
        </p:spPr>
        <p:txBody>
          <a:bodyPr wrap="none">
            <a:spAutoFit/>
          </a:bodyPr>
          <a:lstStyle/>
          <a:p>
            <a:r>
              <a:rPr lang="en-US" sz="2800" b="1" dirty="0">
                <a:solidFill>
                  <a:schemeClr val="bg1"/>
                </a:solidFill>
                <a:latin typeface="Gilroy Bold" pitchFamily="2" charset="77"/>
              </a:rPr>
              <a:t>Understand facts </a:t>
            </a:r>
            <a:br>
              <a:rPr lang="en-US" sz="2800" b="1" dirty="0">
                <a:solidFill>
                  <a:schemeClr val="bg1"/>
                </a:solidFill>
                <a:latin typeface="Gilroy Bold" pitchFamily="2" charset="77"/>
              </a:rPr>
            </a:br>
            <a:r>
              <a:rPr lang="en-US" sz="2800" b="1" dirty="0">
                <a:solidFill>
                  <a:schemeClr val="bg1"/>
                </a:solidFill>
                <a:latin typeface="Gilroy Bold" pitchFamily="2" charset="77"/>
              </a:rPr>
              <a:t>about plastics pollution</a:t>
            </a:r>
          </a:p>
        </p:txBody>
      </p:sp>
      <p:sp>
        <p:nvSpPr>
          <p:cNvPr id="51" name="Oval 50">
            <a:extLst>
              <a:ext uri="{FF2B5EF4-FFF2-40B4-BE49-F238E27FC236}">
                <a16:creationId xmlns:a16="http://schemas.microsoft.com/office/drawing/2014/main" id="{D2F36E10-1CC6-F644-8215-29B5F7874191}"/>
              </a:ext>
            </a:extLst>
          </p:cNvPr>
          <p:cNvSpPr/>
          <p:nvPr/>
        </p:nvSpPr>
        <p:spPr>
          <a:xfrm>
            <a:off x="679310" y="3950016"/>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F41AA9E7-AA0E-D342-A809-3583BED2504F}"/>
              </a:ext>
            </a:extLst>
          </p:cNvPr>
          <p:cNvSpPr/>
          <p:nvPr/>
        </p:nvSpPr>
        <p:spPr>
          <a:xfrm>
            <a:off x="758499" y="3939654"/>
            <a:ext cx="273908" cy="523220"/>
          </a:xfrm>
          <a:prstGeom prst="rect">
            <a:avLst/>
          </a:prstGeom>
        </p:spPr>
        <p:txBody>
          <a:bodyPr wrap="square">
            <a:spAutoFit/>
          </a:bodyPr>
          <a:lstStyle/>
          <a:p>
            <a:r>
              <a:rPr lang="en-US" sz="2800" b="1" dirty="0">
                <a:solidFill>
                  <a:srgbClr val="004A6C"/>
                </a:solidFill>
                <a:latin typeface="Gilroy Bold" pitchFamily="2" charset="77"/>
              </a:rPr>
              <a:t>2 </a:t>
            </a:r>
            <a:endParaRPr lang="en-US" sz="2800" dirty="0">
              <a:solidFill>
                <a:srgbClr val="004A6C"/>
              </a:solidFill>
            </a:endParaRPr>
          </a:p>
        </p:txBody>
      </p:sp>
      <p:sp>
        <p:nvSpPr>
          <p:cNvPr id="58" name="Oval 57">
            <a:extLst>
              <a:ext uri="{FF2B5EF4-FFF2-40B4-BE49-F238E27FC236}">
                <a16:creationId xmlns:a16="http://schemas.microsoft.com/office/drawing/2014/main" id="{D735544C-6E6A-144B-98AB-DF3D40774A78}"/>
              </a:ext>
            </a:extLst>
          </p:cNvPr>
          <p:cNvSpPr/>
          <p:nvPr/>
        </p:nvSpPr>
        <p:spPr>
          <a:xfrm>
            <a:off x="6409990" y="3949405"/>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a:extLst>
              <a:ext uri="{FF2B5EF4-FFF2-40B4-BE49-F238E27FC236}">
                <a16:creationId xmlns:a16="http://schemas.microsoft.com/office/drawing/2014/main" id="{2A17FE0C-5330-774D-A4DA-223B41C2854D}"/>
              </a:ext>
            </a:extLst>
          </p:cNvPr>
          <p:cNvSpPr/>
          <p:nvPr/>
        </p:nvSpPr>
        <p:spPr>
          <a:xfrm>
            <a:off x="6484389" y="3943720"/>
            <a:ext cx="273908" cy="523220"/>
          </a:xfrm>
          <a:prstGeom prst="rect">
            <a:avLst/>
          </a:prstGeom>
        </p:spPr>
        <p:txBody>
          <a:bodyPr wrap="square">
            <a:spAutoFit/>
          </a:bodyPr>
          <a:lstStyle/>
          <a:p>
            <a:r>
              <a:rPr lang="en-US" sz="2800" b="1" dirty="0">
                <a:solidFill>
                  <a:srgbClr val="004A6C"/>
                </a:solidFill>
                <a:latin typeface="Gilroy Bold" pitchFamily="2" charset="77"/>
              </a:rPr>
              <a:t>4</a:t>
            </a:r>
            <a:endParaRPr lang="en-US" sz="2800" dirty="0">
              <a:solidFill>
                <a:srgbClr val="004A6C"/>
              </a:solidFill>
            </a:endParaRPr>
          </a:p>
        </p:txBody>
      </p:sp>
      <p:pic>
        <p:nvPicPr>
          <p:cNvPr id="71" name="Picture 70">
            <a:extLst>
              <a:ext uri="{FF2B5EF4-FFF2-40B4-BE49-F238E27FC236}">
                <a16:creationId xmlns:a16="http://schemas.microsoft.com/office/drawing/2014/main" id="{06570C4D-09B4-4446-AE3F-30C145622749}"/>
              </a:ext>
            </a:extLst>
          </p:cNvPr>
          <p:cNvPicPr>
            <a:picLocks noChangeAspect="1"/>
          </p:cNvPicPr>
          <p:nvPr/>
        </p:nvPicPr>
        <p:blipFill>
          <a:blip r:embed="rId4"/>
          <a:stretch>
            <a:fillRect/>
          </a:stretch>
        </p:blipFill>
        <p:spPr>
          <a:xfrm rot="8737780">
            <a:off x="4653418" y="6320391"/>
            <a:ext cx="368300" cy="241300"/>
          </a:xfrm>
          <a:prstGeom prst="rect">
            <a:avLst/>
          </a:prstGeom>
        </p:spPr>
      </p:pic>
      <p:pic>
        <p:nvPicPr>
          <p:cNvPr id="6" name="Picture 5" descr="Icon&#10;&#10;Description automatically generated">
            <a:extLst>
              <a:ext uri="{FF2B5EF4-FFF2-40B4-BE49-F238E27FC236}">
                <a16:creationId xmlns:a16="http://schemas.microsoft.com/office/drawing/2014/main" id="{97351D80-99AE-4D45-B694-F91CAC65C00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609059" y="724487"/>
            <a:ext cx="1452800" cy="1046641"/>
          </a:xfrm>
          <a:prstGeom prst="rect">
            <a:avLst/>
          </a:prstGeom>
        </p:spPr>
      </p:pic>
      <p:pic>
        <p:nvPicPr>
          <p:cNvPr id="10" name="Picture 9" descr="Icon&#10;&#10;Description automatically generated">
            <a:extLst>
              <a:ext uri="{FF2B5EF4-FFF2-40B4-BE49-F238E27FC236}">
                <a16:creationId xmlns:a16="http://schemas.microsoft.com/office/drawing/2014/main" id="{D0659B90-A139-E940-B797-60C41842DDA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890491" y="1372934"/>
            <a:ext cx="753392" cy="646331"/>
          </a:xfrm>
          <a:prstGeom prst="rect">
            <a:avLst/>
          </a:prstGeom>
        </p:spPr>
      </p:pic>
      <p:pic>
        <p:nvPicPr>
          <p:cNvPr id="15" name="Picture 14" descr="Shape, icon, arrow&#10;&#10;Description automatically generated">
            <a:extLst>
              <a:ext uri="{FF2B5EF4-FFF2-40B4-BE49-F238E27FC236}">
                <a16:creationId xmlns:a16="http://schemas.microsoft.com/office/drawing/2014/main" id="{758FAF19-C01B-0946-8DEE-9A9A39EB666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085798" y="4721113"/>
            <a:ext cx="1518918" cy="1623371"/>
          </a:xfrm>
          <a:prstGeom prst="rect">
            <a:avLst/>
          </a:prstGeom>
        </p:spPr>
      </p:pic>
      <p:pic>
        <p:nvPicPr>
          <p:cNvPr id="20" name="Picture 19" descr="Icon&#10;&#10;Description automatically generated">
            <a:extLst>
              <a:ext uri="{FF2B5EF4-FFF2-40B4-BE49-F238E27FC236}">
                <a16:creationId xmlns:a16="http://schemas.microsoft.com/office/drawing/2014/main" id="{5D1732E0-5CC5-CD4E-8240-0F84A3F684C7}"/>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057679" y="629507"/>
            <a:ext cx="1785598" cy="1105174"/>
          </a:xfrm>
          <a:prstGeom prst="rect">
            <a:avLst/>
          </a:prstGeom>
        </p:spPr>
      </p:pic>
      <p:pic>
        <p:nvPicPr>
          <p:cNvPr id="53" name="Picture 52" descr="Icon&#10;&#10;Description automatically generated">
            <a:extLst>
              <a:ext uri="{FF2B5EF4-FFF2-40B4-BE49-F238E27FC236}">
                <a16:creationId xmlns:a16="http://schemas.microsoft.com/office/drawing/2014/main" id="{32161610-4C27-764A-BD99-3124FF05F8A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8126097">
            <a:off x="6128114" y="575205"/>
            <a:ext cx="753392" cy="646331"/>
          </a:xfrm>
          <a:prstGeom prst="rect">
            <a:avLst/>
          </a:prstGeom>
        </p:spPr>
      </p:pic>
      <p:grpSp>
        <p:nvGrpSpPr>
          <p:cNvPr id="26" name="Group 25">
            <a:extLst>
              <a:ext uri="{FF2B5EF4-FFF2-40B4-BE49-F238E27FC236}">
                <a16:creationId xmlns:a16="http://schemas.microsoft.com/office/drawing/2014/main" id="{D80A95D6-A20A-B24E-BE7F-4FC59B25F058}"/>
              </a:ext>
            </a:extLst>
          </p:cNvPr>
          <p:cNvGrpSpPr/>
          <p:nvPr/>
        </p:nvGrpSpPr>
        <p:grpSpPr>
          <a:xfrm>
            <a:off x="351151" y="1843461"/>
            <a:ext cx="1187355" cy="1490503"/>
            <a:chOff x="351151" y="1843461"/>
            <a:chExt cx="1187355" cy="1490503"/>
          </a:xfrm>
        </p:grpSpPr>
        <p:pic>
          <p:nvPicPr>
            <p:cNvPr id="25" name="Picture 24" descr="Icon&#10;&#10;Description automatically generated">
              <a:extLst>
                <a:ext uri="{FF2B5EF4-FFF2-40B4-BE49-F238E27FC236}">
                  <a16:creationId xmlns:a16="http://schemas.microsoft.com/office/drawing/2014/main" id="{FF55D3B8-EC0A-CE44-B034-288206154D01}"/>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73" name="Picture 72" descr="Icon&#10;&#10;Description automatically generated">
              <a:extLst>
                <a:ext uri="{FF2B5EF4-FFF2-40B4-BE49-F238E27FC236}">
                  <a16:creationId xmlns:a16="http://schemas.microsoft.com/office/drawing/2014/main" id="{B8D78793-BF67-4F4A-B8DF-EBC9965D5456}"/>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74" name="Group 73">
            <a:extLst>
              <a:ext uri="{FF2B5EF4-FFF2-40B4-BE49-F238E27FC236}">
                <a16:creationId xmlns:a16="http://schemas.microsoft.com/office/drawing/2014/main" id="{F773FDD1-BA1E-E946-967D-CEF7A65A5577}"/>
              </a:ext>
            </a:extLst>
          </p:cNvPr>
          <p:cNvGrpSpPr/>
          <p:nvPr/>
        </p:nvGrpSpPr>
        <p:grpSpPr>
          <a:xfrm>
            <a:off x="351151" y="3469684"/>
            <a:ext cx="1187355" cy="1490503"/>
            <a:chOff x="351151" y="1843461"/>
            <a:chExt cx="1187355" cy="1490503"/>
          </a:xfrm>
        </p:grpSpPr>
        <p:pic>
          <p:nvPicPr>
            <p:cNvPr id="75" name="Picture 74" descr="Icon&#10;&#10;Description automatically generated">
              <a:extLst>
                <a:ext uri="{FF2B5EF4-FFF2-40B4-BE49-F238E27FC236}">
                  <a16:creationId xmlns:a16="http://schemas.microsoft.com/office/drawing/2014/main" id="{74017E07-CA4B-EC4F-8CFA-BA8374A33525}"/>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76" name="Picture 75" descr="Icon&#10;&#10;Description automatically generated">
              <a:extLst>
                <a:ext uri="{FF2B5EF4-FFF2-40B4-BE49-F238E27FC236}">
                  <a16:creationId xmlns:a16="http://schemas.microsoft.com/office/drawing/2014/main" id="{6B222664-0BD0-CC4A-861C-27BC52A5BE53}"/>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86" name="Group 85">
            <a:extLst>
              <a:ext uri="{FF2B5EF4-FFF2-40B4-BE49-F238E27FC236}">
                <a16:creationId xmlns:a16="http://schemas.microsoft.com/office/drawing/2014/main" id="{F695F652-F9DE-CC45-B7EE-510A3735A7F0}"/>
              </a:ext>
            </a:extLst>
          </p:cNvPr>
          <p:cNvGrpSpPr/>
          <p:nvPr/>
        </p:nvGrpSpPr>
        <p:grpSpPr>
          <a:xfrm>
            <a:off x="6071419" y="3469853"/>
            <a:ext cx="1187355" cy="1490503"/>
            <a:chOff x="351151" y="1843461"/>
            <a:chExt cx="1187355" cy="1490503"/>
          </a:xfrm>
        </p:grpSpPr>
        <p:pic>
          <p:nvPicPr>
            <p:cNvPr id="87" name="Picture 86" descr="Icon&#10;&#10;Description automatically generated">
              <a:extLst>
                <a:ext uri="{FF2B5EF4-FFF2-40B4-BE49-F238E27FC236}">
                  <a16:creationId xmlns:a16="http://schemas.microsoft.com/office/drawing/2014/main" id="{169A4C91-22D6-3846-9B7B-BC2447470CA4}"/>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88" name="Picture 87" descr="Icon&#10;&#10;Description automatically generated">
              <a:extLst>
                <a:ext uri="{FF2B5EF4-FFF2-40B4-BE49-F238E27FC236}">
                  <a16:creationId xmlns:a16="http://schemas.microsoft.com/office/drawing/2014/main" id="{D93D4AD9-F02C-1D44-825D-8249902F2FE5}"/>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101" name="Group 100">
            <a:extLst>
              <a:ext uri="{FF2B5EF4-FFF2-40B4-BE49-F238E27FC236}">
                <a16:creationId xmlns:a16="http://schemas.microsoft.com/office/drawing/2014/main" id="{88EB63AD-A7BF-054F-AF10-969A5DC20C06}"/>
              </a:ext>
            </a:extLst>
          </p:cNvPr>
          <p:cNvGrpSpPr/>
          <p:nvPr/>
        </p:nvGrpSpPr>
        <p:grpSpPr>
          <a:xfrm>
            <a:off x="6075653" y="4979091"/>
            <a:ext cx="1187355" cy="1490503"/>
            <a:chOff x="351151" y="2668038"/>
            <a:chExt cx="1187355" cy="1490503"/>
          </a:xfrm>
        </p:grpSpPr>
        <p:pic>
          <p:nvPicPr>
            <p:cNvPr id="102" name="Picture 101" descr="Icon&#10;&#10;Description automatically generated">
              <a:extLst>
                <a:ext uri="{FF2B5EF4-FFF2-40B4-BE49-F238E27FC236}">
                  <a16:creationId xmlns:a16="http://schemas.microsoft.com/office/drawing/2014/main" id="{DC5FE2D6-A3F2-9049-8C60-0B9767A33950}"/>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61976" y="2668038"/>
              <a:ext cx="1176530" cy="735936"/>
            </a:xfrm>
            <a:prstGeom prst="rect">
              <a:avLst/>
            </a:prstGeom>
          </p:spPr>
        </p:pic>
        <p:pic>
          <p:nvPicPr>
            <p:cNvPr id="103" name="Picture 102" descr="Icon&#10;&#10;Description automatically generated">
              <a:extLst>
                <a:ext uri="{FF2B5EF4-FFF2-40B4-BE49-F238E27FC236}">
                  <a16:creationId xmlns:a16="http://schemas.microsoft.com/office/drawing/2014/main" id="{8844823B-A316-3440-A9CC-DF7736686960}"/>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0800000">
              <a:off x="351151" y="3422605"/>
              <a:ext cx="1176530" cy="735936"/>
            </a:xfrm>
            <a:prstGeom prst="rect">
              <a:avLst/>
            </a:prstGeom>
          </p:spPr>
        </p:pic>
      </p:grpSp>
      <p:sp>
        <p:nvSpPr>
          <p:cNvPr id="46" name="Rectangle 45">
            <a:extLst>
              <a:ext uri="{FF2B5EF4-FFF2-40B4-BE49-F238E27FC236}">
                <a16:creationId xmlns:a16="http://schemas.microsoft.com/office/drawing/2014/main" id="{9CFB1AB7-A234-FA49-A7E0-43F66C4FD6EB}"/>
              </a:ext>
            </a:extLst>
          </p:cNvPr>
          <p:cNvSpPr/>
          <p:nvPr/>
        </p:nvSpPr>
        <p:spPr>
          <a:xfrm>
            <a:off x="7304803" y="1954020"/>
            <a:ext cx="4129657" cy="1384995"/>
          </a:xfrm>
          <a:prstGeom prst="rect">
            <a:avLst/>
          </a:prstGeom>
        </p:spPr>
        <p:txBody>
          <a:bodyPr wrap="square">
            <a:spAutoFit/>
          </a:bodyPr>
          <a:lstStyle/>
          <a:p>
            <a:r>
              <a:rPr lang="en-US" sz="2800" b="1" dirty="0">
                <a:solidFill>
                  <a:schemeClr val="bg1"/>
                </a:solidFill>
                <a:latin typeface="Gilroy Bold" pitchFamily="2" charset="77"/>
              </a:rPr>
              <a:t>Explain why it is important to know the validity of the source</a:t>
            </a:r>
          </a:p>
        </p:txBody>
      </p:sp>
      <p:sp>
        <p:nvSpPr>
          <p:cNvPr id="68" name="Rectangle 67">
            <a:extLst>
              <a:ext uri="{FF2B5EF4-FFF2-40B4-BE49-F238E27FC236}">
                <a16:creationId xmlns:a16="http://schemas.microsoft.com/office/drawing/2014/main" id="{F34AC686-6FF4-5B42-A535-94DA5A2BB040}"/>
              </a:ext>
            </a:extLst>
          </p:cNvPr>
          <p:cNvSpPr/>
          <p:nvPr/>
        </p:nvSpPr>
        <p:spPr>
          <a:xfrm>
            <a:off x="6341368" y="2657432"/>
            <a:ext cx="578110" cy="570451"/>
          </a:xfrm>
          <a:prstGeom prst="rect">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Oval 68">
            <a:extLst>
              <a:ext uri="{FF2B5EF4-FFF2-40B4-BE49-F238E27FC236}">
                <a16:creationId xmlns:a16="http://schemas.microsoft.com/office/drawing/2014/main" id="{ABC2B74C-FEB7-2F47-9BE1-9E00E8738D24}"/>
              </a:ext>
            </a:extLst>
          </p:cNvPr>
          <p:cNvSpPr/>
          <p:nvPr/>
        </p:nvSpPr>
        <p:spPr>
          <a:xfrm>
            <a:off x="6376274" y="2328844"/>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a:extLst>
              <a:ext uri="{FF2B5EF4-FFF2-40B4-BE49-F238E27FC236}">
                <a16:creationId xmlns:a16="http://schemas.microsoft.com/office/drawing/2014/main" id="{F5EDEF91-169F-4549-8323-E3454C202592}"/>
              </a:ext>
            </a:extLst>
          </p:cNvPr>
          <p:cNvSpPr/>
          <p:nvPr/>
        </p:nvSpPr>
        <p:spPr>
          <a:xfrm>
            <a:off x="6455463" y="2318482"/>
            <a:ext cx="273908" cy="523220"/>
          </a:xfrm>
          <a:prstGeom prst="rect">
            <a:avLst/>
          </a:prstGeom>
        </p:spPr>
        <p:txBody>
          <a:bodyPr wrap="square">
            <a:spAutoFit/>
          </a:bodyPr>
          <a:lstStyle/>
          <a:p>
            <a:r>
              <a:rPr lang="en-US" sz="2800" b="1" dirty="0">
                <a:solidFill>
                  <a:srgbClr val="004A6C"/>
                </a:solidFill>
                <a:latin typeface="Gilroy Bold" pitchFamily="2" charset="77"/>
              </a:rPr>
              <a:t>3 </a:t>
            </a:r>
            <a:endParaRPr lang="en-US" sz="2800" dirty="0">
              <a:solidFill>
                <a:srgbClr val="004A6C"/>
              </a:solidFill>
            </a:endParaRPr>
          </a:p>
        </p:txBody>
      </p:sp>
      <p:grpSp>
        <p:nvGrpSpPr>
          <p:cNvPr id="72" name="Group 71">
            <a:extLst>
              <a:ext uri="{FF2B5EF4-FFF2-40B4-BE49-F238E27FC236}">
                <a16:creationId xmlns:a16="http://schemas.microsoft.com/office/drawing/2014/main" id="{BA8AAE41-FFE3-7443-8E98-9F98C5F5BCAC}"/>
              </a:ext>
            </a:extLst>
          </p:cNvPr>
          <p:cNvGrpSpPr/>
          <p:nvPr/>
        </p:nvGrpSpPr>
        <p:grpSpPr>
          <a:xfrm>
            <a:off x="6048115" y="1848512"/>
            <a:ext cx="1187355" cy="1490503"/>
            <a:chOff x="351151" y="1843461"/>
            <a:chExt cx="1187355" cy="1490503"/>
          </a:xfrm>
        </p:grpSpPr>
        <p:pic>
          <p:nvPicPr>
            <p:cNvPr id="77" name="Picture 76" descr="Icon&#10;&#10;Description automatically generated">
              <a:extLst>
                <a:ext uri="{FF2B5EF4-FFF2-40B4-BE49-F238E27FC236}">
                  <a16:creationId xmlns:a16="http://schemas.microsoft.com/office/drawing/2014/main" id="{9357E974-811B-3047-9FBD-622C895F1900}"/>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78" name="Picture 77" descr="Icon&#10;&#10;Description automatically generated">
              <a:extLst>
                <a:ext uri="{FF2B5EF4-FFF2-40B4-BE49-F238E27FC236}">
                  <a16:creationId xmlns:a16="http://schemas.microsoft.com/office/drawing/2014/main" id="{8D046D49-3C72-8A43-808A-562BAE2D53FF}"/>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sp>
        <p:nvSpPr>
          <p:cNvPr id="47" name="Rectangle 46">
            <a:extLst>
              <a:ext uri="{FF2B5EF4-FFF2-40B4-BE49-F238E27FC236}">
                <a16:creationId xmlns:a16="http://schemas.microsoft.com/office/drawing/2014/main" id="{2637FED4-AF7A-9649-A631-8400FE00DE1F}"/>
              </a:ext>
            </a:extLst>
          </p:cNvPr>
          <p:cNvSpPr/>
          <p:nvPr/>
        </p:nvSpPr>
        <p:spPr>
          <a:xfrm>
            <a:off x="7322348" y="3747197"/>
            <a:ext cx="3946914" cy="954107"/>
          </a:xfrm>
          <a:prstGeom prst="rect">
            <a:avLst/>
          </a:prstGeom>
        </p:spPr>
        <p:txBody>
          <a:bodyPr wrap="none">
            <a:spAutoFit/>
          </a:bodyPr>
          <a:lstStyle/>
          <a:p>
            <a:r>
              <a:rPr lang="en-US" sz="2800" b="1" dirty="0">
                <a:solidFill>
                  <a:schemeClr val="bg1"/>
                </a:solidFill>
                <a:latin typeface="Gilroy Bold" pitchFamily="2" charset="77"/>
              </a:rPr>
              <a:t>Research and present </a:t>
            </a:r>
            <a:br>
              <a:rPr lang="en-US" sz="2800" b="1" dirty="0">
                <a:solidFill>
                  <a:schemeClr val="bg1"/>
                </a:solidFill>
                <a:latin typeface="Gilroy Bold" pitchFamily="2" charset="77"/>
              </a:rPr>
            </a:br>
            <a:r>
              <a:rPr lang="en-US" sz="2800" b="1" dirty="0">
                <a:solidFill>
                  <a:schemeClr val="bg1"/>
                </a:solidFill>
                <a:latin typeface="Gilroy Bold" pitchFamily="2" charset="77"/>
              </a:rPr>
              <a:t>information</a:t>
            </a:r>
          </a:p>
        </p:txBody>
      </p:sp>
    </p:spTree>
    <p:extLst>
      <p:ext uri="{BB962C8B-B14F-4D97-AF65-F5344CB8AC3E}">
        <p14:creationId xmlns:p14="http://schemas.microsoft.com/office/powerpoint/2010/main" val="7484691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night sky, ocean floor&#10;&#10;Description automatically generated">
            <a:extLst>
              <a:ext uri="{FF2B5EF4-FFF2-40B4-BE49-F238E27FC236}">
                <a16:creationId xmlns:a16="http://schemas.microsoft.com/office/drawing/2014/main" id="{9BA78B48-F89E-0B4E-B627-307593E071AD}"/>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143" y="1"/>
            <a:ext cx="12195143" cy="6858000"/>
          </a:xfrm>
          <a:prstGeom prst="rect">
            <a:avLst/>
          </a:prstGeom>
        </p:spPr>
      </p:pic>
      <p:pic>
        <p:nvPicPr>
          <p:cNvPr id="15" name="Picture 14">
            <a:extLst>
              <a:ext uri="{FF2B5EF4-FFF2-40B4-BE49-F238E27FC236}">
                <a16:creationId xmlns:a16="http://schemas.microsoft.com/office/drawing/2014/main" id="{32A4EB42-237E-5947-A159-3E542598004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43" y="1221"/>
            <a:ext cx="12192000" cy="6858000"/>
          </a:xfrm>
          <a:prstGeom prst="rect">
            <a:avLst/>
          </a:prstGeom>
        </p:spPr>
      </p:pic>
      <p:sp>
        <p:nvSpPr>
          <p:cNvPr id="7" name="TextBox 6">
            <a:extLst>
              <a:ext uri="{FF2B5EF4-FFF2-40B4-BE49-F238E27FC236}">
                <a16:creationId xmlns:a16="http://schemas.microsoft.com/office/drawing/2014/main" id="{20C0A2D1-11C3-7441-B8E9-1A6C22EE17B6}"/>
              </a:ext>
            </a:extLst>
          </p:cNvPr>
          <p:cNvSpPr txBox="1"/>
          <p:nvPr/>
        </p:nvSpPr>
        <p:spPr>
          <a:xfrm>
            <a:off x="574554" y="902812"/>
            <a:ext cx="4400026" cy="606287"/>
          </a:xfrm>
          <a:prstGeom prst="rect">
            <a:avLst/>
          </a:prstGeom>
          <a:noFill/>
        </p:spPr>
        <p:txBody>
          <a:bodyPr wrap="square" rtlCol="0">
            <a:spAutoFit/>
          </a:bodyPr>
          <a:lstStyle/>
          <a:p>
            <a:r>
              <a:rPr lang="en-US" sz="3200" b="1">
                <a:solidFill>
                  <a:srgbClr val="004A6C"/>
                </a:solidFill>
                <a:latin typeface="Gilroy Black" pitchFamily="2" charset="77"/>
              </a:rPr>
              <a:t>Image credits</a:t>
            </a:r>
          </a:p>
        </p:txBody>
      </p:sp>
      <p:pic>
        <p:nvPicPr>
          <p:cNvPr id="17" name="Picture 16" descr="Icon&#10;&#10;Description automatically generated">
            <a:extLst>
              <a:ext uri="{FF2B5EF4-FFF2-40B4-BE49-F238E27FC236}">
                <a16:creationId xmlns:a16="http://schemas.microsoft.com/office/drawing/2014/main" id="{5A8049A9-CC55-1D4B-80C3-95B50B43A6E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726185" y="4915833"/>
            <a:ext cx="1452800" cy="1046641"/>
          </a:xfrm>
          <a:prstGeom prst="rect">
            <a:avLst/>
          </a:prstGeom>
        </p:spPr>
      </p:pic>
      <p:pic>
        <p:nvPicPr>
          <p:cNvPr id="18" name="Picture 17" descr="Icon&#10;&#10;Description automatically generated">
            <a:extLst>
              <a:ext uri="{FF2B5EF4-FFF2-40B4-BE49-F238E27FC236}">
                <a16:creationId xmlns:a16="http://schemas.microsoft.com/office/drawing/2014/main" id="{BAF801EF-7DF3-F048-8469-309A71A2DC4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007617" y="5564280"/>
            <a:ext cx="753392" cy="646331"/>
          </a:xfrm>
          <a:prstGeom prst="rect">
            <a:avLst/>
          </a:prstGeom>
        </p:spPr>
      </p:pic>
      <p:pic>
        <p:nvPicPr>
          <p:cNvPr id="19" name="Picture 18">
            <a:extLst>
              <a:ext uri="{FF2B5EF4-FFF2-40B4-BE49-F238E27FC236}">
                <a16:creationId xmlns:a16="http://schemas.microsoft.com/office/drawing/2014/main" id="{B1257456-A0B5-6442-B7A5-1CD19902DD8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7964606">
            <a:off x="6051591" y="549652"/>
            <a:ext cx="1431971" cy="1530445"/>
          </a:xfrm>
          <a:prstGeom prst="rect">
            <a:avLst/>
          </a:prstGeom>
        </p:spPr>
      </p:pic>
      <p:pic>
        <p:nvPicPr>
          <p:cNvPr id="20" name="Picture 19" descr="Icon&#10;&#10;Description automatically generated">
            <a:extLst>
              <a:ext uri="{FF2B5EF4-FFF2-40B4-BE49-F238E27FC236}">
                <a16:creationId xmlns:a16="http://schemas.microsoft.com/office/drawing/2014/main" id="{ACD18851-2063-AF45-A663-E3570E46DBB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151295" y="1454194"/>
            <a:ext cx="753392" cy="646331"/>
          </a:xfrm>
          <a:prstGeom prst="rect">
            <a:avLst/>
          </a:prstGeom>
        </p:spPr>
      </p:pic>
      <p:pic>
        <p:nvPicPr>
          <p:cNvPr id="21" name="Picture 20">
            <a:extLst>
              <a:ext uri="{FF2B5EF4-FFF2-40B4-BE49-F238E27FC236}">
                <a16:creationId xmlns:a16="http://schemas.microsoft.com/office/drawing/2014/main" id="{FC0A3AE3-4C80-3A47-810B-D33620C7AE2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9877251">
            <a:off x="10421840" y="248347"/>
            <a:ext cx="1421755" cy="1515452"/>
          </a:xfrm>
          <a:prstGeom prst="rect">
            <a:avLst/>
          </a:prstGeom>
        </p:spPr>
      </p:pic>
      <p:pic>
        <p:nvPicPr>
          <p:cNvPr id="22" name="Picture 21" descr="Icon&#10;&#10;Description automatically generated">
            <a:extLst>
              <a:ext uri="{FF2B5EF4-FFF2-40B4-BE49-F238E27FC236}">
                <a16:creationId xmlns:a16="http://schemas.microsoft.com/office/drawing/2014/main" id="{8269EB8F-062B-1644-A570-290DEC1A30B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8315553">
            <a:off x="9909556" y="638962"/>
            <a:ext cx="753392" cy="646331"/>
          </a:xfrm>
          <a:prstGeom prst="rect">
            <a:avLst/>
          </a:prstGeom>
        </p:spPr>
      </p:pic>
      <p:graphicFrame>
        <p:nvGraphicFramePr>
          <p:cNvPr id="13" name="Table 12">
            <a:extLst>
              <a:ext uri="{FF2B5EF4-FFF2-40B4-BE49-F238E27FC236}">
                <a16:creationId xmlns:a16="http://schemas.microsoft.com/office/drawing/2014/main" id="{A70757F2-E244-9547-AACF-B4C9A10F4C59}"/>
              </a:ext>
            </a:extLst>
          </p:cNvPr>
          <p:cNvGraphicFramePr>
            <a:graphicFrameLocks noGrp="1"/>
          </p:cNvGraphicFramePr>
          <p:nvPr>
            <p:extLst>
              <p:ext uri="{D42A27DB-BD31-4B8C-83A1-F6EECF244321}">
                <p14:modId xmlns:p14="http://schemas.microsoft.com/office/powerpoint/2010/main" val="3103553349"/>
              </p:ext>
            </p:extLst>
          </p:nvPr>
        </p:nvGraphicFramePr>
        <p:xfrm>
          <a:off x="7289495" y="8422952"/>
          <a:ext cx="8428117" cy="3769879"/>
        </p:xfrm>
        <a:graphic>
          <a:graphicData uri="http://schemas.openxmlformats.org/drawingml/2006/table">
            <a:tbl>
              <a:tblPr firstRow="1" bandRow="1">
                <a:tableStyleId>{5940675A-B579-460E-94D1-54222C63F5DA}</a:tableStyleId>
              </a:tblPr>
              <a:tblGrid>
                <a:gridCol w="1013585">
                  <a:extLst>
                    <a:ext uri="{9D8B030D-6E8A-4147-A177-3AD203B41FA5}">
                      <a16:colId xmlns:a16="http://schemas.microsoft.com/office/drawing/2014/main" val="4199838736"/>
                    </a:ext>
                  </a:extLst>
                </a:gridCol>
                <a:gridCol w="2192941">
                  <a:extLst>
                    <a:ext uri="{9D8B030D-6E8A-4147-A177-3AD203B41FA5}">
                      <a16:colId xmlns:a16="http://schemas.microsoft.com/office/drawing/2014/main" val="2078807229"/>
                    </a:ext>
                  </a:extLst>
                </a:gridCol>
                <a:gridCol w="5221591">
                  <a:extLst>
                    <a:ext uri="{9D8B030D-6E8A-4147-A177-3AD203B41FA5}">
                      <a16:colId xmlns:a16="http://schemas.microsoft.com/office/drawing/2014/main" val="2424726316"/>
                    </a:ext>
                  </a:extLst>
                </a:gridCol>
              </a:tblGrid>
              <a:tr h="309252">
                <a:tc>
                  <a:txBody>
                    <a:bodyPr/>
                    <a:lstStyle/>
                    <a:p>
                      <a:pPr algn="l"/>
                      <a:r>
                        <a:rPr lang="en-US" sz="1400" b="1" i="0" dirty="0">
                          <a:solidFill>
                            <a:schemeClr val="bg1"/>
                          </a:solidFill>
                          <a:latin typeface="Gilroy SemiBold" pitchFamily="2" charset="77"/>
                        </a:rPr>
                        <a:t>Slide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i="0">
                          <a:solidFill>
                            <a:schemeClr val="bg1"/>
                          </a:solidFill>
                          <a:latin typeface="Gilroy SemiBold" pitchFamily="2" charset="77"/>
                        </a:rPr>
                        <a:t>Title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i="0">
                          <a:solidFill>
                            <a:schemeClr val="bg1"/>
                          </a:solidFill>
                          <a:latin typeface="Gilroy SemiBold" pitchFamily="2" charset="77"/>
                        </a:rPr>
                        <a:t>Attribution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192835009"/>
                  </a:ext>
                </a:extLst>
              </a:tr>
              <a:tr h="195176">
                <a:tc>
                  <a:txBody>
                    <a:bodyPr/>
                    <a:lstStyle/>
                    <a:p>
                      <a:pPr algn="l"/>
                      <a:r>
                        <a:rPr lang="en-US" sz="1000" b="1" i="0" dirty="0">
                          <a:solidFill>
                            <a:schemeClr val="bg1"/>
                          </a:solidFill>
                          <a:latin typeface="Gilroy SemiBold" pitchFamily="2" charset="77"/>
                        </a:rPr>
                        <a:t>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Toy on beach</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Soren Funk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36899918"/>
                  </a:ext>
                </a:extLst>
              </a:tr>
              <a:tr h="0">
                <a:tc>
                  <a:txBody>
                    <a:bodyPr/>
                    <a:lstStyle/>
                    <a:p>
                      <a:pPr algn="l"/>
                      <a:r>
                        <a:rPr lang="en-US" sz="1000" b="1" i="0" dirty="0">
                          <a:solidFill>
                            <a:schemeClr val="bg1"/>
                          </a:solidFill>
                          <a:latin typeface="Gilroy SemiBold" pitchFamily="2" charset="77"/>
                        </a:rPr>
                        <a:t>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Overflowing bin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By </a:t>
                      </a:r>
                      <a:r>
                        <a:rPr lang="en-US" sz="1000" b="1" i="0" dirty="0" err="1">
                          <a:solidFill>
                            <a:schemeClr val="bg1"/>
                          </a:solidFill>
                          <a:latin typeface="Gilroy SemiBold" pitchFamily="2" charset="77"/>
                        </a:rPr>
                        <a:t>markus-spiske</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979464646"/>
                  </a:ext>
                </a:extLst>
              </a:tr>
              <a:tr h="0">
                <a:tc>
                  <a:txBody>
                    <a:bodyPr/>
                    <a:lstStyle/>
                    <a:p>
                      <a:pPr algn="l"/>
                      <a:r>
                        <a:rPr lang="en-US" sz="1000" b="1" i="0" dirty="0">
                          <a:solidFill>
                            <a:schemeClr val="bg1"/>
                          </a:solidFill>
                          <a:latin typeface="Gilroy SemiBold" pitchFamily="2" charset="77"/>
                        </a:rPr>
                        <a:t>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Landfill</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a:t>
                      </a:r>
                      <a:r>
                        <a:rPr lang="en-US" sz="1000" b="1" i="0" kern="1200" dirty="0" err="1">
                          <a:solidFill>
                            <a:schemeClr val="bg1"/>
                          </a:solidFill>
                          <a:latin typeface="Gilroy SemiBold" pitchFamily="2" charset="77"/>
                          <a:ea typeface="+mn-ea"/>
                          <a:cs typeface="+mn-cs"/>
                        </a:rPr>
                        <a:t>Prvideotv</a:t>
                      </a:r>
                      <a:r>
                        <a:rPr lang="en-US" sz="1000" b="1" i="0" kern="1200" dirty="0">
                          <a:solidFill>
                            <a:schemeClr val="bg1"/>
                          </a:solidFill>
                          <a:latin typeface="Gilroy SemiBold" pitchFamily="2" charset="77"/>
                          <a:ea typeface="+mn-ea"/>
                          <a:cs typeface="+mn-cs"/>
                        </a:rPr>
                        <a:t> via </a:t>
                      </a:r>
                      <a:r>
                        <a:rPr lang="en-US" sz="1000" b="1" i="0" kern="1200" dirty="0" err="1">
                          <a:solidFill>
                            <a:schemeClr val="bg1"/>
                          </a:solidFill>
                          <a:latin typeface="Gilroy SemiBold" pitchFamily="2" charset="77"/>
                          <a:ea typeface="+mn-ea"/>
                          <a:cs typeface="+mn-cs"/>
                        </a:rPr>
                        <a:t>Pixabay</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994904816"/>
                  </a:ext>
                </a:extLst>
              </a:tr>
              <a:tr h="0">
                <a:tc>
                  <a:txBody>
                    <a:bodyPr/>
                    <a:lstStyle/>
                    <a:p>
                      <a:pPr algn="l"/>
                      <a:r>
                        <a:rPr lang="en-US" sz="1000" b="1" i="0" dirty="0">
                          <a:solidFill>
                            <a:schemeClr val="bg1"/>
                          </a:solidFill>
                          <a:latin typeface="Gilroy SemiBold" pitchFamily="2" charset="77"/>
                        </a:rPr>
                        <a:t>8</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Shipping container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By Ian Taylor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848558631"/>
                  </a:ext>
                </a:extLst>
              </a:tr>
              <a:tr h="0">
                <a:tc>
                  <a:txBody>
                    <a:bodyPr/>
                    <a:lstStyle/>
                    <a:p>
                      <a:pPr algn="l"/>
                      <a:r>
                        <a:rPr lang="en-US" sz="1000" b="1" i="0" dirty="0">
                          <a:solidFill>
                            <a:schemeClr val="bg1"/>
                          </a:solidFill>
                          <a:latin typeface="Gilroy SemiBold" pitchFamily="2" charset="77"/>
                        </a:rPr>
                        <a:t>10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Seagull</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By Tom </a:t>
                      </a:r>
                      <a:r>
                        <a:rPr lang="en-US" sz="1000" b="1" i="0" dirty="0" err="1">
                          <a:solidFill>
                            <a:schemeClr val="bg1"/>
                          </a:solidFill>
                          <a:latin typeface="Gilroy SemiBold" pitchFamily="2" charset="77"/>
                        </a:rPr>
                        <a:t>Mossholder</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488901597"/>
                  </a:ext>
                </a:extLst>
              </a:tr>
              <a:tr h="0">
                <a:tc>
                  <a:txBody>
                    <a:bodyPr/>
                    <a:lstStyle/>
                    <a:p>
                      <a:pPr algn="l"/>
                      <a:r>
                        <a:rPr lang="en-US" sz="1000" b="1" i="0" dirty="0">
                          <a:solidFill>
                            <a:schemeClr val="bg1"/>
                          </a:solidFill>
                          <a:latin typeface="Gilroy SemiBold" pitchFamily="2" charset="77"/>
                        </a:rPr>
                        <a:t>11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Fish caught in bag</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Chiara Obscura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619490763"/>
                  </a:ext>
                </a:extLst>
              </a:tr>
              <a:tr h="0">
                <a:tc>
                  <a:txBody>
                    <a:bodyPr/>
                    <a:lstStyle/>
                    <a:p>
                      <a:pPr algn="l"/>
                      <a:r>
                        <a:rPr lang="en-US" sz="1000" b="1" i="0" dirty="0">
                          <a:solidFill>
                            <a:schemeClr val="bg1"/>
                          </a:solidFill>
                          <a:latin typeface="Gilroy SemiBold" pitchFamily="2" charset="77"/>
                        </a:rPr>
                        <a:t>12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Seal caught in rope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a:t>
                      </a:r>
                      <a:r>
                        <a:rPr lang="en-US" sz="1000" b="1" i="0" kern="1200" dirty="0" err="1">
                          <a:solidFill>
                            <a:schemeClr val="bg1"/>
                          </a:solidFill>
                          <a:latin typeface="Gilroy SemiBold" pitchFamily="2" charset="77"/>
                          <a:ea typeface="+mn-ea"/>
                          <a:cs typeface="+mn-cs"/>
                        </a:rPr>
                        <a:t>Davidarich</a:t>
                      </a:r>
                      <a:r>
                        <a:rPr lang="en-US" sz="1000" b="1" i="0" kern="1200" dirty="0">
                          <a:solidFill>
                            <a:schemeClr val="bg1"/>
                          </a:solidFill>
                          <a:latin typeface="Gilroy SemiBold" pitchFamily="2" charset="77"/>
                          <a:ea typeface="+mn-ea"/>
                          <a:cs typeface="+mn-cs"/>
                        </a:rPr>
                        <a:t> via </a:t>
                      </a:r>
                      <a:r>
                        <a:rPr lang="en-US" sz="1000" b="1" i="0" kern="1200" dirty="0" err="1">
                          <a:solidFill>
                            <a:schemeClr val="bg1"/>
                          </a:solidFill>
                          <a:latin typeface="Gilroy SemiBold" pitchFamily="2" charset="77"/>
                          <a:ea typeface="+mn-ea"/>
                          <a:cs typeface="+mn-cs"/>
                        </a:rPr>
                        <a:t>Pixabay</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39579365"/>
                  </a:ext>
                </a:extLst>
              </a:tr>
              <a:tr h="0">
                <a:tc>
                  <a:txBody>
                    <a:bodyPr/>
                    <a:lstStyle/>
                    <a:p>
                      <a:pPr algn="l"/>
                      <a:r>
                        <a:rPr lang="en-US" sz="1000" b="1" i="0" dirty="0">
                          <a:solidFill>
                            <a:schemeClr val="bg1"/>
                          </a:solidFill>
                          <a:latin typeface="Gilroy SemiBold" pitchFamily="2" charset="77"/>
                        </a:rPr>
                        <a:t>13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Copepod</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University of Exeter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986610834"/>
                  </a:ext>
                </a:extLst>
              </a:tr>
              <a:tr h="0">
                <a:tc>
                  <a:txBody>
                    <a:bodyPr/>
                    <a:lstStyle/>
                    <a:p>
                      <a:pPr algn="l"/>
                      <a:r>
                        <a:rPr lang="en-US" sz="1000" b="1" i="0" dirty="0">
                          <a:solidFill>
                            <a:schemeClr val="bg1"/>
                          </a:solidFill>
                          <a:latin typeface="Gilroy SemiBold" pitchFamily="2" charset="77"/>
                        </a:rPr>
                        <a:t>14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Ocean heroes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Steven </a:t>
                      </a:r>
                      <a:r>
                        <a:rPr lang="en-US" sz="1000" b="1" i="0" kern="1200" dirty="0" err="1">
                          <a:solidFill>
                            <a:schemeClr val="bg1"/>
                          </a:solidFill>
                          <a:latin typeface="Gilroy SemiBold" pitchFamily="2" charset="77"/>
                          <a:ea typeface="+mn-ea"/>
                          <a:cs typeface="+mn-cs"/>
                        </a:rPr>
                        <a:t>Libralon</a:t>
                      </a:r>
                      <a:r>
                        <a:rPr lang="en-US" sz="1000" b="1" i="0" kern="1200" dirty="0">
                          <a:solidFill>
                            <a:schemeClr val="bg1"/>
                          </a:solidFill>
                          <a:latin typeface="Gilroy SemiBold" pitchFamily="2" charset="77"/>
                          <a:ea typeface="+mn-ea"/>
                          <a:cs typeface="+mn-cs"/>
                        </a:rPr>
                        <a:t> via </a:t>
                      </a:r>
                      <a:r>
                        <a:rPr lang="en-US" sz="1000" b="1" i="0" kern="1200">
                          <a:solidFill>
                            <a:schemeClr val="bg1"/>
                          </a:solidFill>
                          <a:latin typeface="Gilroy SemiBold" pitchFamily="2" charset="77"/>
                          <a:ea typeface="+mn-ea"/>
                          <a:cs typeface="+mn-cs"/>
                        </a:rPr>
                        <a:t>Unsplash</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142557561"/>
                  </a:ext>
                </a:extLst>
              </a:tr>
              <a:tr h="158231">
                <a:tc>
                  <a:txBody>
                    <a:bodyPr/>
                    <a:lstStyle/>
                    <a:p>
                      <a:pPr algn="l"/>
                      <a:r>
                        <a:rPr lang="en-US" sz="1000" b="1" i="0" dirty="0">
                          <a:solidFill>
                            <a:schemeClr val="bg1"/>
                          </a:solidFill>
                          <a:latin typeface="Gilroy SemiBold" pitchFamily="2" charset="77"/>
                        </a:rPr>
                        <a:t>21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Picnic table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Sandra Harris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520176359"/>
                  </a:ext>
                </a:extLst>
              </a:tr>
              <a:tr h="197947">
                <a:tc>
                  <a:txBody>
                    <a:bodyPr/>
                    <a:lstStyle/>
                    <a:p>
                      <a:pPr algn="l"/>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047100944"/>
                  </a:ext>
                </a:extLst>
              </a:tr>
              <a:tr h="0">
                <a:tc>
                  <a:txBody>
                    <a:bodyPr/>
                    <a:lstStyle/>
                    <a:p>
                      <a:pPr algn="l"/>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144886447"/>
                  </a:ext>
                </a:extLst>
              </a:tr>
              <a:tr h="0">
                <a:tc>
                  <a:txBody>
                    <a:bodyPr/>
                    <a:lstStyle/>
                    <a:p>
                      <a:pPr algn="l"/>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826290543"/>
                  </a:ext>
                </a:extLst>
              </a:tr>
              <a:tr h="290707">
                <a:tc>
                  <a:txBody>
                    <a:bodyPr/>
                    <a:lstStyle/>
                    <a:p>
                      <a:pPr algn="l"/>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76484960"/>
                  </a:ext>
                </a:extLst>
              </a:tr>
            </a:tbl>
          </a:graphicData>
        </a:graphic>
      </p:graphicFrame>
      <p:graphicFrame>
        <p:nvGraphicFramePr>
          <p:cNvPr id="14" name="Table 13">
            <a:extLst>
              <a:ext uri="{FF2B5EF4-FFF2-40B4-BE49-F238E27FC236}">
                <a16:creationId xmlns:a16="http://schemas.microsoft.com/office/drawing/2014/main" id="{8472EE3C-BBF7-7645-8DD6-2254F54F5A87}"/>
              </a:ext>
            </a:extLst>
          </p:cNvPr>
          <p:cNvGraphicFramePr>
            <a:graphicFrameLocks noGrp="1"/>
          </p:cNvGraphicFramePr>
          <p:nvPr>
            <p:extLst>
              <p:ext uri="{D42A27DB-BD31-4B8C-83A1-F6EECF244321}">
                <p14:modId xmlns:p14="http://schemas.microsoft.com/office/powerpoint/2010/main" val="1391657231"/>
              </p:ext>
            </p:extLst>
          </p:nvPr>
        </p:nvGraphicFramePr>
        <p:xfrm>
          <a:off x="578733" y="1840433"/>
          <a:ext cx="11366340" cy="4829397"/>
        </p:xfrm>
        <a:graphic>
          <a:graphicData uri="http://schemas.openxmlformats.org/drawingml/2006/table">
            <a:tbl>
              <a:tblPr firstRow="1" bandRow="1">
                <a:tableStyleId>{5940675A-B579-460E-94D1-54222C63F5DA}</a:tableStyleId>
              </a:tblPr>
              <a:tblGrid>
                <a:gridCol w="900421">
                  <a:extLst>
                    <a:ext uri="{9D8B030D-6E8A-4147-A177-3AD203B41FA5}">
                      <a16:colId xmlns:a16="http://schemas.microsoft.com/office/drawing/2014/main" val="2797114442"/>
                    </a:ext>
                  </a:extLst>
                </a:gridCol>
                <a:gridCol w="3512396">
                  <a:extLst>
                    <a:ext uri="{9D8B030D-6E8A-4147-A177-3AD203B41FA5}">
                      <a16:colId xmlns:a16="http://schemas.microsoft.com/office/drawing/2014/main" val="2159196442"/>
                    </a:ext>
                  </a:extLst>
                </a:gridCol>
                <a:gridCol w="6953523">
                  <a:extLst>
                    <a:ext uri="{9D8B030D-6E8A-4147-A177-3AD203B41FA5}">
                      <a16:colId xmlns:a16="http://schemas.microsoft.com/office/drawing/2014/main" val="2857316932"/>
                    </a:ext>
                  </a:extLst>
                </a:gridCol>
              </a:tblGrid>
              <a:tr h="309252">
                <a:tc>
                  <a:txBody>
                    <a:bodyPr/>
                    <a:lstStyle/>
                    <a:p>
                      <a:pPr algn="l"/>
                      <a:r>
                        <a:rPr lang="en-US" sz="1400" b="1" i="0" dirty="0">
                          <a:solidFill>
                            <a:schemeClr val="bg1"/>
                          </a:solidFill>
                          <a:latin typeface="Gilroy Bold" pitchFamily="2" charset="77"/>
                        </a:rPr>
                        <a:t>Slide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i="0" dirty="0">
                          <a:solidFill>
                            <a:schemeClr val="bg1"/>
                          </a:solidFill>
                          <a:latin typeface="Gilroy Bold" pitchFamily="2" charset="77"/>
                        </a:rPr>
                        <a:t>Title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i="0" dirty="0">
                          <a:solidFill>
                            <a:schemeClr val="bg1"/>
                          </a:solidFill>
                          <a:latin typeface="Gilroy Bold" pitchFamily="2" charset="77"/>
                        </a:rPr>
                        <a:t>Attribution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06762883"/>
                  </a:ext>
                </a:extLst>
              </a:tr>
              <a:tr h="281138">
                <a:tc>
                  <a:txBody>
                    <a:bodyPr/>
                    <a:lstStyle/>
                    <a:p>
                      <a:pPr algn="l"/>
                      <a:r>
                        <a:rPr lang="en-US" sz="1000" b="1" i="0" kern="1200" dirty="0">
                          <a:solidFill>
                            <a:schemeClr val="bg1"/>
                          </a:solidFill>
                          <a:latin typeface="Gilroy SemiBold" pitchFamily="2" charset="77"/>
                          <a:ea typeface="+mn-ea"/>
                          <a:cs typeface="+mn-cs"/>
                        </a:rPr>
                        <a:t>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Toy on beach</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Soren Funk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33192136"/>
                  </a:ext>
                </a:extLst>
              </a:tr>
              <a:tr h="281138">
                <a:tc>
                  <a:txBody>
                    <a:bodyPr/>
                    <a:lstStyle/>
                    <a:p>
                      <a:pPr algn="l"/>
                      <a:r>
                        <a:rPr lang="en-US" sz="1000" b="1" i="0" kern="1200" dirty="0">
                          <a:solidFill>
                            <a:schemeClr val="bg1"/>
                          </a:solidFill>
                          <a:latin typeface="Gilroy SemiBold" pitchFamily="2" charset="77"/>
                          <a:ea typeface="+mn-ea"/>
                          <a:cs typeface="+mn-cs"/>
                        </a:rPr>
                        <a:t>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Bottle production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Muffin via </a:t>
                      </a:r>
                      <a:r>
                        <a:rPr lang="en-US" sz="1000" b="1" i="0" kern="1200" dirty="0" err="1">
                          <a:solidFill>
                            <a:schemeClr val="bg1"/>
                          </a:solidFill>
                          <a:latin typeface="Gilroy SemiBold" pitchFamily="2" charset="77"/>
                          <a:ea typeface="+mn-ea"/>
                          <a:cs typeface="+mn-cs"/>
                        </a:rPr>
                        <a:t>Pexels</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709401654"/>
                  </a:ext>
                </a:extLst>
              </a:tr>
              <a:tr h="281138">
                <a:tc>
                  <a:txBody>
                    <a:bodyPr/>
                    <a:lstStyle/>
                    <a:p>
                      <a:pPr algn="l"/>
                      <a:r>
                        <a:rPr lang="en-US" sz="1000" b="1" i="0" kern="1200" dirty="0">
                          <a:solidFill>
                            <a:schemeClr val="bg1"/>
                          </a:solidFill>
                          <a:latin typeface="Gilroy SemiBold" pitchFamily="2" charset="77"/>
                          <a:ea typeface="+mn-ea"/>
                          <a:cs typeface="+mn-cs"/>
                        </a:rPr>
                        <a:t>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kern="1200" dirty="0">
                          <a:solidFill>
                            <a:schemeClr val="bg1"/>
                          </a:solidFill>
                          <a:latin typeface="Gilroy SemiBold" pitchFamily="2" charset="77"/>
                          <a:ea typeface="+mn-ea"/>
                          <a:cs typeface="+mn-cs"/>
                        </a:rPr>
                        <a:t>‘Let’s Turn the Tide on Plastic’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Daily Mail https://www.dailymail.co.uk/news/article-5148405/UN-gets-Daily-Mails-campaign-plastic-waste.html</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70637694"/>
                  </a:ext>
                </a:extLst>
              </a:tr>
              <a:tr h="281138">
                <a:tc>
                  <a:txBody>
                    <a:bodyPr/>
                    <a:lstStyle/>
                    <a:p>
                      <a:pPr algn="l"/>
                      <a:r>
                        <a:rPr lang="en-US" sz="1000" b="1" i="0" kern="1200" dirty="0">
                          <a:solidFill>
                            <a:schemeClr val="bg1"/>
                          </a:solidFill>
                          <a:latin typeface="Gilroy SemiBold" pitchFamily="2" charset="77"/>
                          <a:ea typeface="+mn-ea"/>
                          <a:cs typeface="+mn-cs"/>
                        </a:rPr>
                        <a:t>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‘Trash-mapping expedition sheds light on 'Great Pacific Garbage Patch'’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The Guardian https://www.theguardian.com/us-news/2015/aug/23/pacific-ocean-plastic-trash-mapping-mission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644611327"/>
                  </a:ext>
                </a:extLst>
              </a:tr>
              <a:tr h="281138">
                <a:tc>
                  <a:txBody>
                    <a:bodyPr/>
                    <a:lstStyle/>
                    <a:p>
                      <a:pPr algn="l"/>
                      <a:r>
                        <a:rPr lang="en-US" sz="1000" b="1" i="0" kern="1200" dirty="0">
                          <a:solidFill>
                            <a:schemeClr val="bg1"/>
                          </a:solidFill>
                          <a:latin typeface="Gilroy SemiBold" pitchFamily="2" charset="77"/>
                          <a:ea typeface="+mn-ea"/>
                          <a:cs typeface="+mn-cs"/>
                        </a:rPr>
                        <a:t>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‘This Heartbreaking Photo Reveals a Troubling Reality’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National Geographic https://www.nationalgeographic.com/photography/proof/2017/09/seahorse-ocean-pollution/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60504391"/>
                  </a:ext>
                </a:extLst>
              </a:tr>
              <a:tr h="290707">
                <a:tc>
                  <a:txBody>
                    <a:bodyPr/>
                    <a:lstStyle/>
                    <a:p>
                      <a:pPr algn="l"/>
                      <a:r>
                        <a:rPr lang="en-US" sz="1000" b="1" i="0" kern="1200" dirty="0">
                          <a:solidFill>
                            <a:schemeClr val="bg1"/>
                          </a:solidFill>
                          <a:latin typeface="Gilroy SemiBold" pitchFamily="2" charset="77"/>
                          <a:ea typeface="+mn-ea"/>
                          <a:cs typeface="+mn-cs"/>
                        </a:rPr>
                        <a:t>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‘This Giant Beached Whale is Filled With Plastic Trash’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One Green Planet https://www.onegreenplanet.org/news/whale-filled-with-plastic-trash/</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389193727"/>
                  </a:ext>
                </a:extLst>
              </a:tr>
              <a:tr h="290707">
                <a:tc>
                  <a:txBody>
                    <a:bodyPr/>
                    <a:lstStyle/>
                    <a:p>
                      <a:pPr algn="l"/>
                      <a:r>
                        <a:rPr lang="en-US" sz="1000" b="1" i="0" kern="1200" dirty="0">
                          <a:solidFill>
                            <a:schemeClr val="bg1"/>
                          </a:solidFill>
                          <a:latin typeface="Gilroy SemiBold" pitchFamily="2" charset="77"/>
                          <a:ea typeface="+mn-ea"/>
                          <a:cs typeface="+mn-cs"/>
                        </a:rPr>
                        <a:t>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‘From Fish to Humans, A Microplastic Invasion May Be Taking a Toll’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Scientific American https://www.scientificamerican.com/article/from-fish-to-humans-a-microplastic-invasion-may-be-taking-a-toll/</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55022767"/>
                  </a:ext>
                </a:extLst>
              </a:tr>
              <a:tr h="370734">
                <a:tc>
                  <a:txBody>
                    <a:bodyPr/>
                    <a:lstStyle/>
                    <a:p>
                      <a:pPr algn="l"/>
                      <a:r>
                        <a:rPr lang="en-US" sz="1000" b="1" i="0" kern="1200" dirty="0">
                          <a:solidFill>
                            <a:schemeClr val="bg1"/>
                          </a:solidFill>
                          <a:latin typeface="Gilroy SemiBold" pitchFamily="2" charset="77"/>
                          <a:ea typeface="+mn-ea"/>
                          <a:cs typeface="+mn-cs"/>
                        </a:rPr>
                        <a:t>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‘Turning the tide on plastic’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Mail Metro Media https://www.mailmetromedia.co.uk/news/turning-the-tide-on-plastic/</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77168633"/>
                  </a:ext>
                </a:extLst>
              </a:tr>
              <a:tr h="290707">
                <a:tc>
                  <a:txBody>
                    <a:bodyPr/>
                    <a:lstStyle/>
                    <a:p>
                      <a:pPr algn="l"/>
                      <a:r>
                        <a:rPr lang="en-US" sz="1000" b="1" i="0" kern="1200" dirty="0">
                          <a:solidFill>
                            <a:schemeClr val="bg1"/>
                          </a:solidFill>
                          <a:latin typeface="Gilroy SemiBold" pitchFamily="2" charset="77"/>
                          <a:ea typeface="+mn-ea"/>
                          <a:cs typeface="+mn-cs"/>
                        </a:rPr>
                        <a:t>6</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Ocean waves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GB" sz="1000" b="1" i="0" kern="1200" dirty="0">
                          <a:solidFill>
                            <a:schemeClr val="bg1"/>
                          </a:solidFill>
                          <a:latin typeface="Gilroy SemiBold" pitchFamily="2" charset="77"/>
                          <a:ea typeface="+mn-ea"/>
                          <a:cs typeface="+mn-cs"/>
                        </a:rPr>
                        <a:t>By Greg Becker via </a:t>
                      </a:r>
                      <a:r>
                        <a:rPr lang="en-GB" sz="1000" b="1" i="0" kern="1200" dirty="0" err="1">
                          <a:solidFill>
                            <a:schemeClr val="bg1"/>
                          </a:solidFill>
                          <a:latin typeface="Gilroy SemiBold" pitchFamily="2" charset="77"/>
                          <a:ea typeface="+mn-ea"/>
                          <a:cs typeface="+mn-cs"/>
                        </a:rPr>
                        <a:t>Unsplash</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793170029"/>
                  </a:ext>
                </a:extLst>
              </a:tr>
              <a:tr h="290707">
                <a:tc>
                  <a:txBody>
                    <a:bodyPr/>
                    <a:lstStyle/>
                    <a:p>
                      <a:pPr algn="l"/>
                      <a:r>
                        <a:rPr lang="en-US" sz="1000" b="1" i="0" kern="1200" dirty="0">
                          <a:solidFill>
                            <a:schemeClr val="bg1"/>
                          </a:solidFill>
                          <a:latin typeface="Gilroy SemiBold" pitchFamily="2" charset="77"/>
                          <a:ea typeface="+mn-ea"/>
                          <a:cs typeface="+mn-cs"/>
                        </a:rPr>
                        <a:t>7,11,13,15, 17, 19, 21, 23, 33, 34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Ocean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599052316"/>
                  </a:ext>
                </a:extLst>
              </a:tr>
              <a:tr h="290707">
                <a:tc>
                  <a:txBody>
                    <a:bodyPr/>
                    <a:lstStyle/>
                    <a:p>
                      <a:pPr algn="l"/>
                      <a:r>
                        <a:rPr lang="en-US" sz="1000" b="1" i="0" kern="1200" dirty="0">
                          <a:solidFill>
                            <a:schemeClr val="bg1"/>
                          </a:solidFill>
                          <a:latin typeface="Gilroy SemiBold" pitchFamily="2" charset="77"/>
                          <a:ea typeface="+mn-ea"/>
                          <a:cs typeface="+mn-cs"/>
                        </a:rPr>
                        <a:t>8</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Litter on beach</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Andrei Ciobanu via </a:t>
                      </a:r>
                      <a:r>
                        <a:rPr lang="en-US" sz="1000" b="1" i="0" kern="1200" dirty="0" err="1">
                          <a:solidFill>
                            <a:schemeClr val="bg1"/>
                          </a:solidFill>
                          <a:latin typeface="Gilroy SemiBold" pitchFamily="2" charset="77"/>
                          <a:ea typeface="+mn-ea"/>
                          <a:cs typeface="+mn-cs"/>
                        </a:rPr>
                        <a:t>Unsplash</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98249194"/>
                  </a:ext>
                </a:extLst>
              </a:tr>
              <a:tr h="290707">
                <a:tc>
                  <a:txBody>
                    <a:bodyPr/>
                    <a:lstStyle/>
                    <a:p>
                      <a:pPr algn="l"/>
                      <a:r>
                        <a:rPr lang="en-US" sz="1000" b="1" i="0" kern="1200" dirty="0">
                          <a:solidFill>
                            <a:schemeClr val="bg1"/>
                          </a:solidFill>
                          <a:latin typeface="Gilroy SemiBold" pitchFamily="2" charset="77"/>
                          <a:ea typeface="+mn-ea"/>
                          <a:cs typeface="+mn-cs"/>
                        </a:rPr>
                        <a:t>8</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Litter in river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Alexander </a:t>
                      </a:r>
                      <a:r>
                        <a:rPr lang="en-US" sz="1000" b="1" i="0" kern="1200" dirty="0" err="1">
                          <a:solidFill>
                            <a:schemeClr val="bg1"/>
                          </a:solidFill>
                          <a:latin typeface="Gilroy SemiBold" pitchFamily="2" charset="77"/>
                          <a:ea typeface="+mn-ea"/>
                          <a:cs typeface="+mn-cs"/>
                        </a:rPr>
                        <a:t>Schimmeck</a:t>
                      </a:r>
                      <a:r>
                        <a:rPr lang="en-US" sz="1000" b="1" i="0" kern="1200" dirty="0">
                          <a:solidFill>
                            <a:schemeClr val="bg1"/>
                          </a:solidFill>
                          <a:latin typeface="Gilroy SemiBold" pitchFamily="2" charset="77"/>
                          <a:ea typeface="+mn-ea"/>
                          <a:cs typeface="+mn-cs"/>
                        </a:rPr>
                        <a:t> via </a:t>
                      </a:r>
                      <a:r>
                        <a:rPr lang="en-US" sz="1000" b="1" i="0" kern="1200" dirty="0" err="1">
                          <a:solidFill>
                            <a:schemeClr val="bg1"/>
                          </a:solidFill>
                          <a:latin typeface="Gilroy SemiBold" pitchFamily="2" charset="77"/>
                          <a:ea typeface="+mn-ea"/>
                          <a:cs typeface="+mn-cs"/>
                        </a:rPr>
                        <a:t>Unsplash</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526884785"/>
                  </a:ext>
                </a:extLst>
              </a:tr>
              <a:tr h="290707">
                <a:tc>
                  <a:txBody>
                    <a:bodyPr/>
                    <a:lstStyle/>
                    <a:p>
                      <a:pPr algn="l"/>
                      <a:r>
                        <a:rPr lang="en-US" sz="1000" b="1" i="0" kern="1200" dirty="0">
                          <a:solidFill>
                            <a:schemeClr val="bg1"/>
                          </a:solidFill>
                          <a:latin typeface="Gilroy SemiBold" pitchFamily="2" charset="77"/>
                          <a:ea typeface="+mn-ea"/>
                          <a:cs typeface="+mn-cs"/>
                        </a:rPr>
                        <a:t>8</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Litter on street</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GB" sz="1000" b="1" i="0" kern="1200" dirty="0">
                          <a:solidFill>
                            <a:schemeClr val="bg1"/>
                          </a:solidFill>
                          <a:latin typeface="Gilroy SemiBold" pitchFamily="2" charset="77"/>
                          <a:ea typeface="+mn-ea"/>
                          <a:cs typeface="+mn-cs"/>
                        </a:rPr>
                        <a:t>By Paul </a:t>
                      </a:r>
                      <a:r>
                        <a:rPr lang="en-GB" sz="1000" b="1" i="0" kern="1200" dirty="0" err="1">
                          <a:solidFill>
                            <a:schemeClr val="bg1"/>
                          </a:solidFill>
                          <a:latin typeface="Gilroy SemiBold" pitchFamily="2" charset="77"/>
                          <a:ea typeface="+mn-ea"/>
                          <a:cs typeface="+mn-cs"/>
                        </a:rPr>
                        <a:t>Schellekens</a:t>
                      </a:r>
                      <a:r>
                        <a:rPr lang="en-GB" sz="1000" b="1" i="0" kern="1200" dirty="0">
                          <a:solidFill>
                            <a:schemeClr val="bg1"/>
                          </a:solidFill>
                          <a:latin typeface="Gilroy SemiBold" pitchFamily="2" charset="77"/>
                          <a:ea typeface="+mn-ea"/>
                          <a:cs typeface="+mn-cs"/>
                        </a:rPr>
                        <a:t> via </a:t>
                      </a:r>
                      <a:r>
                        <a:rPr lang="en-GB" sz="1000" b="1" i="0" kern="1200" dirty="0" err="1">
                          <a:solidFill>
                            <a:schemeClr val="bg1"/>
                          </a:solidFill>
                          <a:latin typeface="Gilroy SemiBold" pitchFamily="2" charset="77"/>
                          <a:ea typeface="+mn-ea"/>
                          <a:cs typeface="+mn-cs"/>
                        </a:rPr>
                        <a:t>Unsplash</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601014610"/>
                  </a:ext>
                </a:extLst>
              </a:tr>
            </a:tbl>
          </a:graphicData>
        </a:graphic>
      </p:graphicFrame>
    </p:spTree>
    <p:extLst>
      <p:ext uri="{BB962C8B-B14F-4D97-AF65-F5344CB8AC3E}">
        <p14:creationId xmlns:p14="http://schemas.microsoft.com/office/powerpoint/2010/main" val="27181916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night sky, ocean floor&#10;&#10;Description automatically generated">
            <a:extLst>
              <a:ext uri="{FF2B5EF4-FFF2-40B4-BE49-F238E27FC236}">
                <a16:creationId xmlns:a16="http://schemas.microsoft.com/office/drawing/2014/main" id="{9BA78B48-F89E-0B4E-B627-307593E071AD}"/>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143" y="1"/>
            <a:ext cx="12195143" cy="6858000"/>
          </a:xfrm>
          <a:prstGeom prst="rect">
            <a:avLst/>
          </a:prstGeom>
        </p:spPr>
      </p:pic>
      <p:pic>
        <p:nvPicPr>
          <p:cNvPr id="15" name="Picture 14">
            <a:extLst>
              <a:ext uri="{FF2B5EF4-FFF2-40B4-BE49-F238E27FC236}">
                <a16:creationId xmlns:a16="http://schemas.microsoft.com/office/drawing/2014/main" id="{32A4EB42-237E-5947-A159-3E542598004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43" y="1221"/>
            <a:ext cx="12192000" cy="6858000"/>
          </a:xfrm>
          <a:prstGeom prst="rect">
            <a:avLst/>
          </a:prstGeom>
        </p:spPr>
      </p:pic>
      <p:sp>
        <p:nvSpPr>
          <p:cNvPr id="7" name="TextBox 6">
            <a:extLst>
              <a:ext uri="{FF2B5EF4-FFF2-40B4-BE49-F238E27FC236}">
                <a16:creationId xmlns:a16="http://schemas.microsoft.com/office/drawing/2014/main" id="{20C0A2D1-11C3-7441-B8E9-1A6C22EE17B6}"/>
              </a:ext>
            </a:extLst>
          </p:cNvPr>
          <p:cNvSpPr txBox="1"/>
          <p:nvPr/>
        </p:nvSpPr>
        <p:spPr>
          <a:xfrm>
            <a:off x="574554" y="902812"/>
            <a:ext cx="4400026" cy="606287"/>
          </a:xfrm>
          <a:prstGeom prst="rect">
            <a:avLst/>
          </a:prstGeom>
          <a:noFill/>
        </p:spPr>
        <p:txBody>
          <a:bodyPr wrap="square" rtlCol="0">
            <a:spAutoFit/>
          </a:bodyPr>
          <a:lstStyle/>
          <a:p>
            <a:r>
              <a:rPr lang="en-US" sz="3200" b="1">
                <a:solidFill>
                  <a:srgbClr val="004A6C"/>
                </a:solidFill>
                <a:latin typeface="Gilroy Black" pitchFamily="2" charset="77"/>
              </a:rPr>
              <a:t>Image credits</a:t>
            </a:r>
          </a:p>
        </p:txBody>
      </p:sp>
      <p:sp>
        <p:nvSpPr>
          <p:cNvPr id="16" name="TextBox 15">
            <a:extLst>
              <a:ext uri="{FF2B5EF4-FFF2-40B4-BE49-F238E27FC236}">
                <a16:creationId xmlns:a16="http://schemas.microsoft.com/office/drawing/2014/main" id="{2911A11B-B2DC-1C40-9A41-7D46D28D1AF4}"/>
              </a:ext>
            </a:extLst>
          </p:cNvPr>
          <p:cNvSpPr txBox="1"/>
          <p:nvPr/>
        </p:nvSpPr>
        <p:spPr>
          <a:xfrm>
            <a:off x="665137" y="6244833"/>
            <a:ext cx="4010558" cy="307777"/>
          </a:xfrm>
          <a:prstGeom prst="rect">
            <a:avLst/>
          </a:prstGeom>
          <a:noFill/>
        </p:spPr>
        <p:txBody>
          <a:bodyPr wrap="square" rtlCol="0">
            <a:spAutoFit/>
          </a:bodyPr>
          <a:lstStyle/>
          <a:p>
            <a:r>
              <a:rPr lang="en-US" sz="1400" dirty="0">
                <a:solidFill>
                  <a:schemeClr val="bg1"/>
                </a:solidFill>
                <a:latin typeface="Gilroy Medium" pitchFamily="2" charset="77"/>
              </a:rPr>
              <a:t>All other images are courtesy of Encounter Edu</a:t>
            </a:r>
          </a:p>
        </p:txBody>
      </p:sp>
      <p:pic>
        <p:nvPicPr>
          <p:cNvPr id="17" name="Picture 16" descr="Icon&#10;&#10;Description automatically generated">
            <a:extLst>
              <a:ext uri="{FF2B5EF4-FFF2-40B4-BE49-F238E27FC236}">
                <a16:creationId xmlns:a16="http://schemas.microsoft.com/office/drawing/2014/main" id="{5A8049A9-CC55-1D4B-80C3-95B50B43A6E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726185" y="4915833"/>
            <a:ext cx="1452800" cy="1046641"/>
          </a:xfrm>
          <a:prstGeom prst="rect">
            <a:avLst/>
          </a:prstGeom>
        </p:spPr>
      </p:pic>
      <p:pic>
        <p:nvPicPr>
          <p:cNvPr id="18" name="Picture 17" descr="Icon&#10;&#10;Description automatically generated">
            <a:extLst>
              <a:ext uri="{FF2B5EF4-FFF2-40B4-BE49-F238E27FC236}">
                <a16:creationId xmlns:a16="http://schemas.microsoft.com/office/drawing/2014/main" id="{BAF801EF-7DF3-F048-8469-309A71A2DC4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007617" y="5564280"/>
            <a:ext cx="753392" cy="646331"/>
          </a:xfrm>
          <a:prstGeom prst="rect">
            <a:avLst/>
          </a:prstGeom>
        </p:spPr>
      </p:pic>
      <p:pic>
        <p:nvPicPr>
          <p:cNvPr id="19" name="Picture 18">
            <a:extLst>
              <a:ext uri="{FF2B5EF4-FFF2-40B4-BE49-F238E27FC236}">
                <a16:creationId xmlns:a16="http://schemas.microsoft.com/office/drawing/2014/main" id="{B1257456-A0B5-6442-B7A5-1CD19902DD8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7964606">
            <a:off x="6051591" y="549652"/>
            <a:ext cx="1431971" cy="1530445"/>
          </a:xfrm>
          <a:prstGeom prst="rect">
            <a:avLst/>
          </a:prstGeom>
        </p:spPr>
      </p:pic>
      <p:pic>
        <p:nvPicPr>
          <p:cNvPr id="20" name="Picture 19" descr="Icon&#10;&#10;Description automatically generated">
            <a:extLst>
              <a:ext uri="{FF2B5EF4-FFF2-40B4-BE49-F238E27FC236}">
                <a16:creationId xmlns:a16="http://schemas.microsoft.com/office/drawing/2014/main" id="{ACD18851-2063-AF45-A663-E3570E46DBB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151295" y="1454194"/>
            <a:ext cx="753392" cy="646331"/>
          </a:xfrm>
          <a:prstGeom prst="rect">
            <a:avLst/>
          </a:prstGeom>
        </p:spPr>
      </p:pic>
      <p:pic>
        <p:nvPicPr>
          <p:cNvPr id="21" name="Picture 20">
            <a:extLst>
              <a:ext uri="{FF2B5EF4-FFF2-40B4-BE49-F238E27FC236}">
                <a16:creationId xmlns:a16="http://schemas.microsoft.com/office/drawing/2014/main" id="{FC0A3AE3-4C80-3A47-810B-D33620C7AE2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9877251">
            <a:off x="10421840" y="248347"/>
            <a:ext cx="1421755" cy="1515452"/>
          </a:xfrm>
          <a:prstGeom prst="rect">
            <a:avLst/>
          </a:prstGeom>
        </p:spPr>
      </p:pic>
      <p:pic>
        <p:nvPicPr>
          <p:cNvPr id="22" name="Picture 21" descr="Icon&#10;&#10;Description automatically generated">
            <a:extLst>
              <a:ext uri="{FF2B5EF4-FFF2-40B4-BE49-F238E27FC236}">
                <a16:creationId xmlns:a16="http://schemas.microsoft.com/office/drawing/2014/main" id="{8269EB8F-062B-1644-A570-290DEC1A30B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8315553">
            <a:off x="9909556" y="638962"/>
            <a:ext cx="753392" cy="646331"/>
          </a:xfrm>
          <a:prstGeom prst="rect">
            <a:avLst/>
          </a:prstGeom>
        </p:spPr>
      </p:pic>
      <p:graphicFrame>
        <p:nvGraphicFramePr>
          <p:cNvPr id="13" name="Table 12">
            <a:extLst>
              <a:ext uri="{FF2B5EF4-FFF2-40B4-BE49-F238E27FC236}">
                <a16:creationId xmlns:a16="http://schemas.microsoft.com/office/drawing/2014/main" id="{A70757F2-E244-9547-AACF-B4C9A10F4C59}"/>
              </a:ext>
            </a:extLst>
          </p:cNvPr>
          <p:cNvGraphicFramePr>
            <a:graphicFrameLocks noGrp="1"/>
          </p:cNvGraphicFramePr>
          <p:nvPr/>
        </p:nvGraphicFramePr>
        <p:xfrm>
          <a:off x="7289495" y="8422952"/>
          <a:ext cx="8428117" cy="3769879"/>
        </p:xfrm>
        <a:graphic>
          <a:graphicData uri="http://schemas.openxmlformats.org/drawingml/2006/table">
            <a:tbl>
              <a:tblPr firstRow="1" bandRow="1">
                <a:tableStyleId>{5940675A-B579-460E-94D1-54222C63F5DA}</a:tableStyleId>
              </a:tblPr>
              <a:tblGrid>
                <a:gridCol w="1013585">
                  <a:extLst>
                    <a:ext uri="{9D8B030D-6E8A-4147-A177-3AD203B41FA5}">
                      <a16:colId xmlns:a16="http://schemas.microsoft.com/office/drawing/2014/main" val="4199838736"/>
                    </a:ext>
                  </a:extLst>
                </a:gridCol>
                <a:gridCol w="2192941">
                  <a:extLst>
                    <a:ext uri="{9D8B030D-6E8A-4147-A177-3AD203B41FA5}">
                      <a16:colId xmlns:a16="http://schemas.microsoft.com/office/drawing/2014/main" val="2078807229"/>
                    </a:ext>
                  </a:extLst>
                </a:gridCol>
                <a:gridCol w="5221591">
                  <a:extLst>
                    <a:ext uri="{9D8B030D-6E8A-4147-A177-3AD203B41FA5}">
                      <a16:colId xmlns:a16="http://schemas.microsoft.com/office/drawing/2014/main" val="2424726316"/>
                    </a:ext>
                  </a:extLst>
                </a:gridCol>
              </a:tblGrid>
              <a:tr h="309252">
                <a:tc>
                  <a:txBody>
                    <a:bodyPr/>
                    <a:lstStyle/>
                    <a:p>
                      <a:pPr algn="l"/>
                      <a:r>
                        <a:rPr lang="en-US" sz="1400" b="1" i="0" dirty="0">
                          <a:solidFill>
                            <a:schemeClr val="bg1"/>
                          </a:solidFill>
                          <a:latin typeface="Gilroy SemiBold" pitchFamily="2" charset="77"/>
                        </a:rPr>
                        <a:t>Slide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i="0">
                          <a:solidFill>
                            <a:schemeClr val="bg1"/>
                          </a:solidFill>
                          <a:latin typeface="Gilroy SemiBold" pitchFamily="2" charset="77"/>
                        </a:rPr>
                        <a:t>Title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i="0">
                          <a:solidFill>
                            <a:schemeClr val="bg1"/>
                          </a:solidFill>
                          <a:latin typeface="Gilroy SemiBold" pitchFamily="2" charset="77"/>
                        </a:rPr>
                        <a:t>Attribution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192835009"/>
                  </a:ext>
                </a:extLst>
              </a:tr>
              <a:tr h="195176">
                <a:tc>
                  <a:txBody>
                    <a:bodyPr/>
                    <a:lstStyle/>
                    <a:p>
                      <a:pPr algn="l"/>
                      <a:r>
                        <a:rPr lang="en-US" sz="1000" b="1" i="0" dirty="0">
                          <a:solidFill>
                            <a:schemeClr val="bg1"/>
                          </a:solidFill>
                          <a:latin typeface="Gilroy SemiBold" pitchFamily="2" charset="77"/>
                        </a:rPr>
                        <a:t>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Toy on beach</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Soren Funk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36899918"/>
                  </a:ext>
                </a:extLst>
              </a:tr>
              <a:tr h="0">
                <a:tc>
                  <a:txBody>
                    <a:bodyPr/>
                    <a:lstStyle/>
                    <a:p>
                      <a:pPr algn="l"/>
                      <a:r>
                        <a:rPr lang="en-US" sz="1000" b="1" i="0" dirty="0">
                          <a:solidFill>
                            <a:schemeClr val="bg1"/>
                          </a:solidFill>
                          <a:latin typeface="Gilroy SemiBold" pitchFamily="2" charset="77"/>
                        </a:rPr>
                        <a:t>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Overflowing bin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By </a:t>
                      </a:r>
                      <a:r>
                        <a:rPr lang="en-US" sz="1000" b="1" i="0" dirty="0" err="1">
                          <a:solidFill>
                            <a:schemeClr val="bg1"/>
                          </a:solidFill>
                          <a:latin typeface="Gilroy SemiBold" pitchFamily="2" charset="77"/>
                        </a:rPr>
                        <a:t>markus-spiske</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979464646"/>
                  </a:ext>
                </a:extLst>
              </a:tr>
              <a:tr h="0">
                <a:tc>
                  <a:txBody>
                    <a:bodyPr/>
                    <a:lstStyle/>
                    <a:p>
                      <a:pPr algn="l"/>
                      <a:r>
                        <a:rPr lang="en-US" sz="1000" b="1" i="0" dirty="0">
                          <a:solidFill>
                            <a:schemeClr val="bg1"/>
                          </a:solidFill>
                          <a:latin typeface="Gilroy SemiBold" pitchFamily="2" charset="77"/>
                        </a:rPr>
                        <a:t>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Landfill</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a:t>
                      </a:r>
                      <a:r>
                        <a:rPr lang="en-US" sz="1000" b="1" i="0" kern="1200" dirty="0" err="1">
                          <a:solidFill>
                            <a:schemeClr val="bg1"/>
                          </a:solidFill>
                          <a:latin typeface="Gilroy SemiBold" pitchFamily="2" charset="77"/>
                          <a:ea typeface="+mn-ea"/>
                          <a:cs typeface="+mn-cs"/>
                        </a:rPr>
                        <a:t>Prvideotv</a:t>
                      </a:r>
                      <a:r>
                        <a:rPr lang="en-US" sz="1000" b="1" i="0" kern="1200" dirty="0">
                          <a:solidFill>
                            <a:schemeClr val="bg1"/>
                          </a:solidFill>
                          <a:latin typeface="Gilroy SemiBold" pitchFamily="2" charset="77"/>
                          <a:ea typeface="+mn-ea"/>
                          <a:cs typeface="+mn-cs"/>
                        </a:rPr>
                        <a:t> via </a:t>
                      </a:r>
                      <a:r>
                        <a:rPr lang="en-US" sz="1000" b="1" i="0" kern="1200" dirty="0" err="1">
                          <a:solidFill>
                            <a:schemeClr val="bg1"/>
                          </a:solidFill>
                          <a:latin typeface="Gilroy SemiBold" pitchFamily="2" charset="77"/>
                          <a:ea typeface="+mn-ea"/>
                          <a:cs typeface="+mn-cs"/>
                        </a:rPr>
                        <a:t>Pixabay</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994904816"/>
                  </a:ext>
                </a:extLst>
              </a:tr>
              <a:tr h="0">
                <a:tc>
                  <a:txBody>
                    <a:bodyPr/>
                    <a:lstStyle/>
                    <a:p>
                      <a:pPr algn="l"/>
                      <a:r>
                        <a:rPr lang="en-US" sz="1000" b="1" i="0" dirty="0">
                          <a:solidFill>
                            <a:schemeClr val="bg1"/>
                          </a:solidFill>
                          <a:latin typeface="Gilroy SemiBold" pitchFamily="2" charset="77"/>
                        </a:rPr>
                        <a:t>8</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Shipping container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By Ian Taylor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848558631"/>
                  </a:ext>
                </a:extLst>
              </a:tr>
              <a:tr h="0">
                <a:tc>
                  <a:txBody>
                    <a:bodyPr/>
                    <a:lstStyle/>
                    <a:p>
                      <a:pPr algn="l"/>
                      <a:r>
                        <a:rPr lang="en-US" sz="1000" b="1" i="0" dirty="0">
                          <a:solidFill>
                            <a:schemeClr val="bg1"/>
                          </a:solidFill>
                          <a:latin typeface="Gilroy SemiBold" pitchFamily="2" charset="77"/>
                        </a:rPr>
                        <a:t>10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Seagull</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By Tom </a:t>
                      </a:r>
                      <a:r>
                        <a:rPr lang="en-US" sz="1000" b="1" i="0" dirty="0" err="1">
                          <a:solidFill>
                            <a:schemeClr val="bg1"/>
                          </a:solidFill>
                          <a:latin typeface="Gilroy SemiBold" pitchFamily="2" charset="77"/>
                        </a:rPr>
                        <a:t>Mossholder</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488901597"/>
                  </a:ext>
                </a:extLst>
              </a:tr>
              <a:tr h="0">
                <a:tc>
                  <a:txBody>
                    <a:bodyPr/>
                    <a:lstStyle/>
                    <a:p>
                      <a:pPr algn="l"/>
                      <a:r>
                        <a:rPr lang="en-US" sz="1000" b="1" i="0" dirty="0">
                          <a:solidFill>
                            <a:schemeClr val="bg1"/>
                          </a:solidFill>
                          <a:latin typeface="Gilroy SemiBold" pitchFamily="2" charset="77"/>
                        </a:rPr>
                        <a:t>11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Fish caught in bag</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Chiara Obscura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619490763"/>
                  </a:ext>
                </a:extLst>
              </a:tr>
              <a:tr h="0">
                <a:tc>
                  <a:txBody>
                    <a:bodyPr/>
                    <a:lstStyle/>
                    <a:p>
                      <a:pPr algn="l"/>
                      <a:r>
                        <a:rPr lang="en-US" sz="1000" b="1" i="0" dirty="0">
                          <a:solidFill>
                            <a:schemeClr val="bg1"/>
                          </a:solidFill>
                          <a:latin typeface="Gilroy SemiBold" pitchFamily="2" charset="77"/>
                        </a:rPr>
                        <a:t>12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Seal caught in rope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a:t>
                      </a:r>
                      <a:r>
                        <a:rPr lang="en-US" sz="1000" b="1" i="0" kern="1200" dirty="0" err="1">
                          <a:solidFill>
                            <a:schemeClr val="bg1"/>
                          </a:solidFill>
                          <a:latin typeface="Gilroy SemiBold" pitchFamily="2" charset="77"/>
                          <a:ea typeface="+mn-ea"/>
                          <a:cs typeface="+mn-cs"/>
                        </a:rPr>
                        <a:t>Davidarich</a:t>
                      </a:r>
                      <a:r>
                        <a:rPr lang="en-US" sz="1000" b="1" i="0" kern="1200" dirty="0">
                          <a:solidFill>
                            <a:schemeClr val="bg1"/>
                          </a:solidFill>
                          <a:latin typeface="Gilroy SemiBold" pitchFamily="2" charset="77"/>
                          <a:ea typeface="+mn-ea"/>
                          <a:cs typeface="+mn-cs"/>
                        </a:rPr>
                        <a:t> via </a:t>
                      </a:r>
                      <a:r>
                        <a:rPr lang="en-US" sz="1000" b="1" i="0" kern="1200" dirty="0" err="1">
                          <a:solidFill>
                            <a:schemeClr val="bg1"/>
                          </a:solidFill>
                          <a:latin typeface="Gilroy SemiBold" pitchFamily="2" charset="77"/>
                          <a:ea typeface="+mn-ea"/>
                          <a:cs typeface="+mn-cs"/>
                        </a:rPr>
                        <a:t>Pixabay</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39579365"/>
                  </a:ext>
                </a:extLst>
              </a:tr>
              <a:tr h="0">
                <a:tc>
                  <a:txBody>
                    <a:bodyPr/>
                    <a:lstStyle/>
                    <a:p>
                      <a:pPr algn="l"/>
                      <a:r>
                        <a:rPr lang="en-US" sz="1000" b="1" i="0" dirty="0">
                          <a:solidFill>
                            <a:schemeClr val="bg1"/>
                          </a:solidFill>
                          <a:latin typeface="Gilroy SemiBold" pitchFamily="2" charset="77"/>
                        </a:rPr>
                        <a:t>13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Copepod</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University of Exeter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986610834"/>
                  </a:ext>
                </a:extLst>
              </a:tr>
              <a:tr h="0">
                <a:tc>
                  <a:txBody>
                    <a:bodyPr/>
                    <a:lstStyle/>
                    <a:p>
                      <a:pPr algn="l"/>
                      <a:r>
                        <a:rPr lang="en-US" sz="1000" b="1" i="0" dirty="0">
                          <a:solidFill>
                            <a:schemeClr val="bg1"/>
                          </a:solidFill>
                          <a:latin typeface="Gilroy SemiBold" pitchFamily="2" charset="77"/>
                        </a:rPr>
                        <a:t>14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Ocean heroes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Steven </a:t>
                      </a:r>
                      <a:r>
                        <a:rPr lang="en-US" sz="1000" b="1" i="0" kern="1200" dirty="0" err="1">
                          <a:solidFill>
                            <a:schemeClr val="bg1"/>
                          </a:solidFill>
                          <a:latin typeface="Gilroy SemiBold" pitchFamily="2" charset="77"/>
                          <a:ea typeface="+mn-ea"/>
                          <a:cs typeface="+mn-cs"/>
                        </a:rPr>
                        <a:t>Libralon</a:t>
                      </a:r>
                      <a:r>
                        <a:rPr lang="en-US" sz="1000" b="1" i="0" kern="1200" dirty="0">
                          <a:solidFill>
                            <a:schemeClr val="bg1"/>
                          </a:solidFill>
                          <a:latin typeface="Gilroy SemiBold" pitchFamily="2" charset="77"/>
                          <a:ea typeface="+mn-ea"/>
                          <a:cs typeface="+mn-cs"/>
                        </a:rPr>
                        <a:t> via </a:t>
                      </a:r>
                      <a:r>
                        <a:rPr lang="en-US" sz="1000" b="1" i="0" kern="1200">
                          <a:solidFill>
                            <a:schemeClr val="bg1"/>
                          </a:solidFill>
                          <a:latin typeface="Gilroy SemiBold" pitchFamily="2" charset="77"/>
                          <a:ea typeface="+mn-ea"/>
                          <a:cs typeface="+mn-cs"/>
                        </a:rPr>
                        <a:t>Unsplash</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142557561"/>
                  </a:ext>
                </a:extLst>
              </a:tr>
              <a:tr h="158231">
                <a:tc>
                  <a:txBody>
                    <a:bodyPr/>
                    <a:lstStyle/>
                    <a:p>
                      <a:pPr algn="l"/>
                      <a:r>
                        <a:rPr lang="en-US" sz="1000" b="1" i="0" dirty="0">
                          <a:solidFill>
                            <a:schemeClr val="bg1"/>
                          </a:solidFill>
                          <a:latin typeface="Gilroy SemiBold" pitchFamily="2" charset="77"/>
                        </a:rPr>
                        <a:t>21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Picnic table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Sandra Harris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520176359"/>
                  </a:ext>
                </a:extLst>
              </a:tr>
              <a:tr h="197947">
                <a:tc>
                  <a:txBody>
                    <a:bodyPr/>
                    <a:lstStyle/>
                    <a:p>
                      <a:pPr algn="l"/>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047100944"/>
                  </a:ext>
                </a:extLst>
              </a:tr>
              <a:tr h="0">
                <a:tc>
                  <a:txBody>
                    <a:bodyPr/>
                    <a:lstStyle/>
                    <a:p>
                      <a:pPr algn="l"/>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144886447"/>
                  </a:ext>
                </a:extLst>
              </a:tr>
              <a:tr h="0">
                <a:tc>
                  <a:txBody>
                    <a:bodyPr/>
                    <a:lstStyle/>
                    <a:p>
                      <a:pPr algn="l"/>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826290543"/>
                  </a:ext>
                </a:extLst>
              </a:tr>
              <a:tr h="290707">
                <a:tc>
                  <a:txBody>
                    <a:bodyPr/>
                    <a:lstStyle/>
                    <a:p>
                      <a:pPr algn="l"/>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76484960"/>
                  </a:ext>
                </a:extLst>
              </a:tr>
            </a:tbl>
          </a:graphicData>
        </a:graphic>
      </p:graphicFrame>
      <p:graphicFrame>
        <p:nvGraphicFramePr>
          <p:cNvPr id="14" name="Table 13">
            <a:extLst>
              <a:ext uri="{FF2B5EF4-FFF2-40B4-BE49-F238E27FC236}">
                <a16:creationId xmlns:a16="http://schemas.microsoft.com/office/drawing/2014/main" id="{8472EE3C-BBF7-7645-8DD6-2254F54F5A87}"/>
              </a:ext>
            </a:extLst>
          </p:cNvPr>
          <p:cNvGraphicFramePr>
            <a:graphicFrameLocks noGrp="1"/>
          </p:cNvGraphicFramePr>
          <p:nvPr>
            <p:extLst>
              <p:ext uri="{D42A27DB-BD31-4B8C-83A1-F6EECF244321}">
                <p14:modId xmlns:p14="http://schemas.microsoft.com/office/powerpoint/2010/main" val="2301630231"/>
              </p:ext>
            </p:extLst>
          </p:nvPr>
        </p:nvGraphicFramePr>
        <p:xfrm>
          <a:off x="578733" y="1840433"/>
          <a:ext cx="11366340" cy="4365926"/>
        </p:xfrm>
        <a:graphic>
          <a:graphicData uri="http://schemas.openxmlformats.org/drawingml/2006/table">
            <a:tbl>
              <a:tblPr firstRow="1" bandRow="1">
                <a:tableStyleId>{5940675A-B579-460E-94D1-54222C63F5DA}</a:tableStyleId>
              </a:tblPr>
              <a:tblGrid>
                <a:gridCol w="900421">
                  <a:extLst>
                    <a:ext uri="{9D8B030D-6E8A-4147-A177-3AD203B41FA5}">
                      <a16:colId xmlns:a16="http://schemas.microsoft.com/office/drawing/2014/main" val="2797114442"/>
                    </a:ext>
                  </a:extLst>
                </a:gridCol>
                <a:gridCol w="2140739">
                  <a:extLst>
                    <a:ext uri="{9D8B030D-6E8A-4147-A177-3AD203B41FA5}">
                      <a16:colId xmlns:a16="http://schemas.microsoft.com/office/drawing/2014/main" val="2159196442"/>
                    </a:ext>
                  </a:extLst>
                </a:gridCol>
                <a:gridCol w="8325180">
                  <a:extLst>
                    <a:ext uri="{9D8B030D-6E8A-4147-A177-3AD203B41FA5}">
                      <a16:colId xmlns:a16="http://schemas.microsoft.com/office/drawing/2014/main" val="2857316932"/>
                    </a:ext>
                  </a:extLst>
                </a:gridCol>
              </a:tblGrid>
              <a:tr h="309252">
                <a:tc>
                  <a:txBody>
                    <a:bodyPr/>
                    <a:lstStyle/>
                    <a:p>
                      <a:pPr algn="l"/>
                      <a:r>
                        <a:rPr lang="en-US" sz="1400" b="1" i="0" dirty="0">
                          <a:solidFill>
                            <a:schemeClr val="bg1"/>
                          </a:solidFill>
                          <a:latin typeface="Gilroy Bold" pitchFamily="2" charset="77"/>
                        </a:rPr>
                        <a:t>Slide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i="0" dirty="0">
                          <a:solidFill>
                            <a:schemeClr val="bg1"/>
                          </a:solidFill>
                          <a:latin typeface="Gilroy Bold" pitchFamily="2" charset="77"/>
                        </a:rPr>
                        <a:t>Title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i="0" dirty="0">
                          <a:solidFill>
                            <a:schemeClr val="bg1"/>
                          </a:solidFill>
                          <a:latin typeface="Gilroy Bold" pitchFamily="2" charset="77"/>
                        </a:rPr>
                        <a:t>Attribution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06762883"/>
                  </a:ext>
                </a:extLst>
              </a:tr>
              <a:tr h="281138">
                <a:tc>
                  <a:txBody>
                    <a:bodyPr/>
                    <a:lstStyle/>
                    <a:p>
                      <a:pPr algn="l"/>
                      <a:r>
                        <a:rPr lang="en-US" sz="1000" b="1" i="0" kern="1200" dirty="0">
                          <a:solidFill>
                            <a:schemeClr val="bg1"/>
                          </a:solidFill>
                          <a:latin typeface="Gilroy SemiBold" pitchFamily="2" charset="77"/>
                          <a:ea typeface="+mn-ea"/>
                          <a:cs typeface="+mn-cs"/>
                        </a:rPr>
                        <a:t>9</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Body scrub</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GB" sz="1000" b="1" i="0" kern="1200" dirty="0">
                          <a:solidFill>
                            <a:schemeClr val="bg1"/>
                          </a:solidFill>
                          <a:latin typeface="Gilroy SemiBold" pitchFamily="2" charset="77"/>
                          <a:ea typeface="+mn-ea"/>
                          <a:cs typeface="+mn-cs"/>
                        </a:rPr>
                        <a:t>By Amplitude </a:t>
                      </a:r>
                      <a:r>
                        <a:rPr lang="en-GB" sz="1000" b="1" i="0" kern="1200" dirty="0" err="1">
                          <a:solidFill>
                            <a:schemeClr val="bg1"/>
                          </a:solidFill>
                          <a:latin typeface="Gilroy SemiBold" pitchFamily="2" charset="77"/>
                          <a:ea typeface="+mn-ea"/>
                          <a:cs typeface="+mn-cs"/>
                        </a:rPr>
                        <a:t>Magazin</a:t>
                      </a:r>
                      <a:r>
                        <a:rPr lang="en-GB" sz="1000" b="1" i="0" kern="1200" dirty="0">
                          <a:solidFill>
                            <a:schemeClr val="bg1"/>
                          </a:solidFill>
                          <a:latin typeface="Gilroy SemiBold" pitchFamily="2" charset="77"/>
                          <a:ea typeface="+mn-ea"/>
                          <a:cs typeface="+mn-cs"/>
                        </a:rPr>
                        <a:t> via </a:t>
                      </a:r>
                      <a:r>
                        <a:rPr lang="en-GB" sz="1000" b="1" i="0" kern="1200" dirty="0" err="1">
                          <a:solidFill>
                            <a:schemeClr val="bg1"/>
                          </a:solidFill>
                          <a:latin typeface="Gilroy SemiBold" pitchFamily="2" charset="77"/>
                          <a:ea typeface="+mn-ea"/>
                          <a:cs typeface="+mn-cs"/>
                        </a:rPr>
                        <a:t>Unsplash</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10281131"/>
                  </a:ext>
                </a:extLst>
              </a:tr>
              <a:tr h="281138">
                <a:tc>
                  <a:txBody>
                    <a:bodyPr/>
                    <a:lstStyle/>
                    <a:p>
                      <a:pPr algn="l"/>
                      <a:r>
                        <a:rPr lang="en-US" sz="1000" b="1" i="0" kern="1200" dirty="0">
                          <a:solidFill>
                            <a:schemeClr val="bg1"/>
                          </a:solidFill>
                          <a:latin typeface="Gilroy SemiBold" pitchFamily="2" charset="77"/>
                          <a:ea typeface="+mn-ea"/>
                          <a:cs typeface="+mn-cs"/>
                        </a:rPr>
                        <a:t>10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Washing machine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Annie Spratt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33192136"/>
                  </a:ext>
                </a:extLst>
              </a:tr>
              <a:tr h="281138">
                <a:tc>
                  <a:txBody>
                    <a:bodyPr/>
                    <a:lstStyle/>
                    <a:p>
                      <a:pPr algn="l"/>
                      <a:r>
                        <a:rPr lang="en-US" sz="1000" b="1" i="0" kern="1200" dirty="0">
                          <a:solidFill>
                            <a:schemeClr val="bg1"/>
                          </a:solidFill>
                          <a:latin typeface="Gilroy SemiBold" pitchFamily="2" charset="77"/>
                          <a:ea typeface="+mn-ea"/>
                          <a:cs typeface="+mn-cs"/>
                        </a:rPr>
                        <a:t>12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kern="1200" dirty="0">
                          <a:solidFill>
                            <a:schemeClr val="bg1"/>
                          </a:solidFill>
                          <a:latin typeface="Gilroy SemiBold" pitchFamily="2" charset="77"/>
                          <a:ea typeface="+mn-ea"/>
                          <a:cs typeface="+mn-cs"/>
                        </a:rPr>
                        <a:t>School of fish</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Clint </a:t>
                      </a:r>
                      <a:r>
                        <a:rPr lang="en-US" sz="1000" b="1" i="0" kern="1200" dirty="0" err="1">
                          <a:solidFill>
                            <a:schemeClr val="bg1"/>
                          </a:solidFill>
                          <a:latin typeface="Gilroy SemiBold" pitchFamily="2" charset="77"/>
                          <a:ea typeface="+mn-ea"/>
                          <a:cs typeface="+mn-cs"/>
                        </a:rPr>
                        <a:t>Bustrillos</a:t>
                      </a:r>
                      <a:r>
                        <a:rPr lang="en-US" sz="1000" b="1" i="0" kern="1200" dirty="0">
                          <a:solidFill>
                            <a:schemeClr val="bg1"/>
                          </a:solidFill>
                          <a:latin typeface="Gilroy SemiBold" pitchFamily="2" charset="77"/>
                          <a:ea typeface="+mn-ea"/>
                          <a:cs typeface="+mn-cs"/>
                        </a:rPr>
                        <a:t> via </a:t>
                      </a:r>
                      <a:r>
                        <a:rPr lang="en-US" sz="1000" b="1" i="0" kern="1200" dirty="0" err="1">
                          <a:solidFill>
                            <a:schemeClr val="bg1"/>
                          </a:solidFill>
                          <a:latin typeface="Gilroy SemiBold" pitchFamily="2" charset="77"/>
                          <a:ea typeface="+mn-ea"/>
                          <a:cs typeface="+mn-cs"/>
                        </a:rPr>
                        <a:t>Unsplash</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70637694"/>
                  </a:ext>
                </a:extLst>
              </a:tr>
              <a:tr h="281138">
                <a:tc>
                  <a:txBody>
                    <a:bodyPr/>
                    <a:lstStyle/>
                    <a:p>
                      <a:pPr algn="l"/>
                      <a:r>
                        <a:rPr lang="en-US" sz="1000" b="1" i="0" kern="1200" dirty="0">
                          <a:solidFill>
                            <a:schemeClr val="bg1"/>
                          </a:solidFill>
                          <a:latin typeface="Gilroy SemiBold" pitchFamily="2" charset="77"/>
                          <a:ea typeface="+mn-ea"/>
                          <a:cs typeface="+mn-cs"/>
                        </a:rPr>
                        <a:t>14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Wilson reef</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XL Catlin Seaview Survey</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644611327"/>
                  </a:ext>
                </a:extLst>
              </a:tr>
              <a:tr h="281138">
                <a:tc>
                  <a:txBody>
                    <a:bodyPr/>
                    <a:lstStyle/>
                    <a:p>
                      <a:pPr algn="l"/>
                      <a:r>
                        <a:rPr lang="en-US" sz="1000" b="1" i="0" kern="1200" dirty="0">
                          <a:solidFill>
                            <a:schemeClr val="bg1"/>
                          </a:solidFill>
                          <a:latin typeface="Gilroy SemiBold" pitchFamily="2" charset="77"/>
                          <a:ea typeface="+mn-ea"/>
                          <a:cs typeface="+mn-cs"/>
                        </a:rPr>
                        <a:t>16</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Fish and chips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a:t>
                      </a:r>
                      <a:r>
                        <a:rPr lang="en-US" sz="1000" b="1" i="0" kern="1200" dirty="0" err="1">
                          <a:solidFill>
                            <a:schemeClr val="bg1"/>
                          </a:solidFill>
                          <a:latin typeface="Gilroy SemiBold" pitchFamily="2" charset="77"/>
                          <a:ea typeface="+mn-ea"/>
                          <a:cs typeface="+mn-cs"/>
                        </a:rPr>
                        <a:t>Seb</a:t>
                      </a:r>
                      <a:r>
                        <a:rPr lang="en-US" sz="1000" b="1" i="0" kern="1200" dirty="0">
                          <a:solidFill>
                            <a:schemeClr val="bg1"/>
                          </a:solidFill>
                          <a:latin typeface="Gilroy SemiBold" pitchFamily="2" charset="77"/>
                          <a:ea typeface="+mn-ea"/>
                          <a:cs typeface="+mn-cs"/>
                        </a:rPr>
                        <a:t> Reivers  via </a:t>
                      </a:r>
                      <a:r>
                        <a:rPr lang="en-US" sz="1000" b="1" i="0" kern="1200" dirty="0" err="1">
                          <a:solidFill>
                            <a:schemeClr val="bg1"/>
                          </a:solidFill>
                          <a:latin typeface="Gilroy SemiBold" pitchFamily="2" charset="77"/>
                          <a:ea typeface="+mn-ea"/>
                          <a:cs typeface="+mn-cs"/>
                        </a:rPr>
                        <a:t>Unsplash</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60504391"/>
                  </a:ext>
                </a:extLst>
              </a:tr>
              <a:tr h="290707">
                <a:tc>
                  <a:txBody>
                    <a:bodyPr/>
                    <a:lstStyle/>
                    <a:p>
                      <a:pPr algn="l"/>
                      <a:r>
                        <a:rPr lang="en-US" sz="1000" b="1" i="0" kern="1200" dirty="0">
                          <a:solidFill>
                            <a:schemeClr val="bg1"/>
                          </a:solidFill>
                          <a:latin typeface="Gilroy SemiBold" pitchFamily="2" charset="77"/>
                          <a:ea typeface="+mn-ea"/>
                          <a:cs typeface="+mn-cs"/>
                        </a:rPr>
                        <a:t>20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Straw on beach</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Brian </a:t>
                      </a:r>
                      <a:r>
                        <a:rPr lang="en-US" sz="1000" b="1" i="0" kern="1200" dirty="0" err="1">
                          <a:solidFill>
                            <a:schemeClr val="bg1"/>
                          </a:solidFill>
                          <a:latin typeface="Gilroy SemiBold" pitchFamily="2" charset="77"/>
                          <a:ea typeface="+mn-ea"/>
                          <a:cs typeface="+mn-cs"/>
                        </a:rPr>
                        <a:t>Yurasits</a:t>
                      </a:r>
                      <a:r>
                        <a:rPr lang="en-US" sz="1000" b="1" i="0" kern="1200" dirty="0">
                          <a:solidFill>
                            <a:schemeClr val="bg1"/>
                          </a:solidFill>
                          <a:latin typeface="Gilroy SemiBold" pitchFamily="2" charset="77"/>
                          <a:ea typeface="+mn-ea"/>
                          <a:cs typeface="+mn-cs"/>
                        </a:rPr>
                        <a:t> via </a:t>
                      </a:r>
                      <a:r>
                        <a:rPr lang="en-US" sz="1000" b="1" i="0" kern="1200" dirty="0" err="1">
                          <a:solidFill>
                            <a:schemeClr val="bg1"/>
                          </a:solidFill>
                          <a:latin typeface="Gilroy SemiBold" pitchFamily="2" charset="77"/>
                          <a:ea typeface="+mn-ea"/>
                          <a:cs typeface="+mn-cs"/>
                        </a:rPr>
                        <a:t>Unsplash</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389193727"/>
                  </a:ext>
                </a:extLst>
              </a:tr>
              <a:tr h="290707">
                <a:tc>
                  <a:txBody>
                    <a:bodyPr/>
                    <a:lstStyle/>
                    <a:p>
                      <a:pPr algn="l"/>
                      <a:r>
                        <a:rPr lang="en-US" sz="1000" b="1" i="0" kern="1200" dirty="0">
                          <a:solidFill>
                            <a:schemeClr val="bg1"/>
                          </a:solidFill>
                          <a:latin typeface="Gilroy SemiBold" pitchFamily="2" charset="77"/>
                          <a:ea typeface="+mn-ea"/>
                          <a:cs typeface="+mn-cs"/>
                        </a:rPr>
                        <a:t>22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Plastic bottle on beach</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Ishan </a:t>
                      </a:r>
                      <a:r>
                        <a:rPr lang="en-US" sz="1000" b="1" i="0" kern="1200" dirty="0" err="1">
                          <a:solidFill>
                            <a:schemeClr val="bg1"/>
                          </a:solidFill>
                          <a:latin typeface="Gilroy SemiBold" pitchFamily="2" charset="77"/>
                          <a:ea typeface="+mn-ea"/>
                          <a:cs typeface="+mn-cs"/>
                        </a:rPr>
                        <a:t>Seefromthesky</a:t>
                      </a:r>
                      <a:r>
                        <a:rPr lang="en-US" sz="1000" b="1" i="0" kern="1200" dirty="0">
                          <a:solidFill>
                            <a:schemeClr val="bg1"/>
                          </a:solidFill>
                          <a:latin typeface="Gilroy SemiBold" pitchFamily="2" charset="77"/>
                          <a:ea typeface="+mn-ea"/>
                          <a:cs typeface="+mn-cs"/>
                        </a:rPr>
                        <a:t> via </a:t>
                      </a:r>
                      <a:r>
                        <a:rPr lang="en-US" sz="1000" b="1" i="0" kern="1200" dirty="0" err="1">
                          <a:solidFill>
                            <a:schemeClr val="bg1"/>
                          </a:solidFill>
                          <a:latin typeface="Gilroy SemiBold" pitchFamily="2" charset="77"/>
                          <a:ea typeface="+mn-ea"/>
                          <a:cs typeface="+mn-cs"/>
                        </a:rPr>
                        <a:t>Unsplash</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55022767"/>
                  </a:ext>
                </a:extLst>
              </a:tr>
              <a:tr h="311235">
                <a:tc>
                  <a:txBody>
                    <a:bodyPr/>
                    <a:lstStyle/>
                    <a:p>
                      <a:pPr algn="l"/>
                      <a:r>
                        <a:rPr lang="en-US" sz="1000" b="1" i="0" kern="1200" dirty="0">
                          <a:solidFill>
                            <a:schemeClr val="bg1"/>
                          </a:solidFill>
                          <a:latin typeface="Gilroy SemiBold" pitchFamily="2" charset="77"/>
                          <a:ea typeface="+mn-ea"/>
                          <a:cs typeface="+mn-cs"/>
                        </a:rPr>
                        <a:t>31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Picnic bench</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Sandra Harris via </a:t>
                      </a:r>
                      <a:r>
                        <a:rPr lang="en-US" sz="1000" b="1" i="0" kern="1200" dirty="0" err="1">
                          <a:solidFill>
                            <a:schemeClr val="bg1"/>
                          </a:solidFill>
                          <a:latin typeface="Gilroy SemiBold" pitchFamily="2" charset="77"/>
                          <a:ea typeface="+mn-ea"/>
                          <a:cs typeface="+mn-cs"/>
                        </a:rPr>
                        <a:t>Unsplash</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77168633"/>
                  </a:ext>
                </a:extLst>
              </a:tr>
              <a:tr h="290707">
                <a:tc>
                  <a:txBody>
                    <a:bodyPr/>
                    <a:lstStyle/>
                    <a:p>
                      <a:pPr algn="l"/>
                      <a:r>
                        <a:rPr lang="en-US" sz="1200" b="0" dirty="0">
                          <a:solidFill>
                            <a:schemeClr val="bg1"/>
                          </a:solidFill>
                        </a:rPr>
                        <a:t>33. 34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kern="1200" dirty="0">
                          <a:solidFill>
                            <a:schemeClr val="bg1"/>
                          </a:solidFill>
                          <a:latin typeface="+mn-lt"/>
                          <a:ea typeface="+mn-ea"/>
                          <a:cs typeface="+mn-cs"/>
                        </a:rPr>
                        <a:t>Ocean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Greg </a:t>
                      </a:r>
                      <a:r>
                        <a:rPr lang="en-US" sz="1000" b="1" i="0" kern="1200" dirty="0" err="1">
                          <a:solidFill>
                            <a:schemeClr val="bg1"/>
                          </a:solidFill>
                          <a:latin typeface="Gilroy SemiBold" pitchFamily="2" charset="77"/>
                          <a:ea typeface="+mn-ea"/>
                          <a:cs typeface="+mn-cs"/>
                        </a:rPr>
                        <a:t>Nerantzakis</a:t>
                      </a:r>
                      <a:r>
                        <a:rPr lang="en-US" sz="1000" b="1" i="0" kern="1200" dirty="0">
                          <a:solidFill>
                            <a:schemeClr val="bg1"/>
                          </a:solidFill>
                          <a:latin typeface="Gilroy SemiBold" pitchFamily="2" charset="77"/>
                          <a:ea typeface="+mn-ea"/>
                          <a:cs typeface="+mn-cs"/>
                        </a:rPr>
                        <a:t> via </a:t>
                      </a:r>
                      <a:r>
                        <a:rPr lang="en-US" sz="1000" b="1" i="0" kern="1200" dirty="0" err="1">
                          <a:solidFill>
                            <a:schemeClr val="bg1"/>
                          </a:solidFill>
                          <a:latin typeface="Gilroy SemiBold" pitchFamily="2" charset="77"/>
                          <a:ea typeface="+mn-ea"/>
                          <a:cs typeface="+mn-cs"/>
                        </a:rPr>
                        <a:t>Unsplash</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793170029"/>
                  </a:ext>
                </a:extLst>
              </a:tr>
              <a:tr h="290707">
                <a:tc>
                  <a:txBody>
                    <a:bodyPr/>
                    <a:lstStyle/>
                    <a:p>
                      <a:pPr algn="l"/>
                      <a:endParaRPr lang="en-US" sz="1200" b="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kern="1200" dirty="0">
                        <a:solidFill>
                          <a:schemeClr val="bg1"/>
                        </a:solidFill>
                        <a:latin typeface="+mn-lt"/>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kern="1200" dirty="0">
                        <a:solidFill>
                          <a:schemeClr val="bg1"/>
                        </a:solidFill>
                        <a:latin typeface="+mn-lt"/>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98249194"/>
                  </a:ext>
                </a:extLst>
              </a:tr>
              <a:tr h="290707">
                <a:tc>
                  <a:txBody>
                    <a:bodyPr/>
                    <a:lstStyle/>
                    <a:p>
                      <a:pPr algn="l"/>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kern="1200" dirty="0">
                        <a:solidFill>
                          <a:schemeClr val="bg1"/>
                        </a:solidFill>
                        <a:latin typeface="+mn-lt"/>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kern="1200" dirty="0">
                        <a:solidFill>
                          <a:schemeClr val="bg1"/>
                        </a:solidFill>
                        <a:latin typeface="+mn-lt"/>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526884785"/>
                  </a:ext>
                </a:extLst>
              </a:tr>
              <a:tr h="290707">
                <a:tc>
                  <a:txBody>
                    <a:bodyPr/>
                    <a:lstStyle/>
                    <a:p>
                      <a:pPr algn="l"/>
                      <a:endParaRPr lang="en-US" sz="1200" kern="1200" dirty="0">
                        <a:solidFill>
                          <a:schemeClr val="bg1"/>
                        </a:solidFill>
                        <a:latin typeface="+mn-lt"/>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kern="1200" dirty="0">
                        <a:solidFill>
                          <a:schemeClr val="bg1"/>
                        </a:solidFill>
                        <a:latin typeface="+mn-lt"/>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kern="1200" dirty="0">
                        <a:solidFill>
                          <a:schemeClr val="bg1"/>
                        </a:solidFill>
                        <a:latin typeface="+mn-lt"/>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601014610"/>
                  </a:ext>
                </a:extLst>
              </a:tr>
              <a:tr h="290707">
                <a:tc>
                  <a:txBody>
                    <a:bodyPr/>
                    <a:lstStyle/>
                    <a:p>
                      <a:pPr algn="l"/>
                      <a:endParaRPr lang="en-US" sz="1200" kern="1200" dirty="0">
                        <a:solidFill>
                          <a:schemeClr val="bg1"/>
                        </a:solidFill>
                        <a:latin typeface="+mn-lt"/>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kern="1200" dirty="0">
                        <a:solidFill>
                          <a:schemeClr val="bg1"/>
                        </a:solidFill>
                        <a:latin typeface="+mn-lt"/>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kern="1200" dirty="0">
                        <a:solidFill>
                          <a:schemeClr val="bg1"/>
                        </a:solidFill>
                        <a:latin typeface="+mn-lt"/>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4702423"/>
                  </a:ext>
                </a:extLst>
              </a:tr>
              <a:tr h="290707">
                <a:tc>
                  <a:txBody>
                    <a:bodyPr/>
                    <a:lstStyle/>
                    <a:p>
                      <a:pPr algn="l"/>
                      <a:endParaRPr lang="en-US" sz="14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4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4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325647701"/>
                  </a:ext>
                </a:extLst>
              </a:tr>
            </a:tbl>
          </a:graphicData>
        </a:graphic>
      </p:graphicFrame>
    </p:spTree>
    <p:extLst>
      <p:ext uri="{BB962C8B-B14F-4D97-AF65-F5344CB8AC3E}">
        <p14:creationId xmlns:p14="http://schemas.microsoft.com/office/powerpoint/2010/main" val="4268353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descr="Icon&#10;&#10;Description automatically generated">
            <a:extLst>
              <a:ext uri="{FF2B5EF4-FFF2-40B4-BE49-F238E27FC236}">
                <a16:creationId xmlns:a16="http://schemas.microsoft.com/office/drawing/2014/main" id="{FF00F1F3-84DE-5643-8B26-46B0C6B0857B}"/>
              </a:ext>
            </a:extLst>
          </p:cNvPr>
          <p:cNvPicPr>
            <a:picLocks noChangeAspect="1"/>
          </p:cNvPicPr>
          <p:nvPr/>
        </p:nvPicPr>
        <p:blipFill>
          <a:blip r:embed="rId2"/>
          <a:stretch>
            <a:fillRect/>
          </a:stretch>
        </p:blipFill>
        <p:spPr>
          <a:xfrm>
            <a:off x="0" y="0"/>
            <a:ext cx="12192000" cy="6858000"/>
          </a:xfrm>
          <a:prstGeom prst="rect">
            <a:avLst/>
          </a:prstGeom>
        </p:spPr>
      </p:pic>
      <p:sp>
        <p:nvSpPr>
          <p:cNvPr id="29" name="TextBox 28">
            <a:extLst>
              <a:ext uri="{FF2B5EF4-FFF2-40B4-BE49-F238E27FC236}">
                <a16:creationId xmlns:a16="http://schemas.microsoft.com/office/drawing/2014/main" id="{A423FF4F-5B79-834D-A874-5F4641CA473B}"/>
              </a:ext>
            </a:extLst>
          </p:cNvPr>
          <p:cNvSpPr txBox="1"/>
          <p:nvPr/>
        </p:nvSpPr>
        <p:spPr>
          <a:xfrm>
            <a:off x="582063" y="891423"/>
            <a:ext cx="2885037" cy="584775"/>
          </a:xfrm>
          <a:prstGeom prst="rect">
            <a:avLst/>
          </a:prstGeom>
          <a:noFill/>
        </p:spPr>
        <p:txBody>
          <a:bodyPr wrap="square" rtlCol="0">
            <a:spAutoFit/>
          </a:bodyPr>
          <a:lstStyle/>
          <a:p>
            <a:r>
              <a:rPr lang="en-US" sz="3200" b="1" dirty="0">
                <a:solidFill>
                  <a:srgbClr val="004A6C"/>
                </a:solidFill>
                <a:latin typeface="Gilroy Black" pitchFamily="2" charset="77"/>
              </a:rPr>
              <a:t>Ocean heroes</a:t>
            </a:r>
          </a:p>
        </p:txBody>
      </p:sp>
      <p:sp>
        <p:nvSpPr>
          <p:cNvPr id="30" name="Rectangle 29">
            <a:extLst>
              <a:ext uri="{FF2B5EF4-FFF2-40B4-BE49-F238E27FC236}">
                <a16:creationId xmlns:a16="http://schemas.microsoft.com/office/drawing/2014/main" id="{5A1BB8E1-4ADF-2645-A7B1-942CDC21561A}"/>
              </a:ext>
            </a:extLst>
          </p:cNvPr>
          <p:cNvSpPr/>
          <p:nvPr/>
        </p:nvSpPr>
        <p:spPr>
          <a:xfrm>
            <a:off x="582062" y="2165589"/>
            <a:ext cx="4205838" cy="2464230"/>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w</a:t>
            </a:r>
          </a:p>
        </p:txBody>
      </p:sp>
      <p:sp>
        <p:nvSpPr>
          <p:cNvPr id="31" name="Rectangle 30">
            <a:extLst>
              <a:ext uri="{FF2B5EF4-FFF2-40B4-BE49-F238E27FC236}">
                <a16:creationId xmlns:a16="http://schemas.microsoft.com/office/drawing/2014/main" id="{22F1D253-658C-224B-8721-19114140CBB6}"/>
              </a:ext>
            </a:extLst>
          </p:cNvPr>
          <p:cNvSpPr/>
          <p:nvPr/>
        </p:nvSpPr>
        <p:spPr>
          <a:xfrm>
            <a:off x="753767" y="2383010"/>
            <a:ext cx="3881731" cy="2092881"/>
          </a:xfrm>
          <a:prstGeom prst="rect">
            <a:avLst/>
          </a:prstGeom>
        </p:spPr>
        <p:txBody>
          <a:bodyPr wrap="square">
            <a:spAutoFit/>
          </a:bodyPr>
          <a:lstStyle/>
          <a:p>
            <a:r>
              <a:rPr lang="en-US" sz="2400" b="1" dirty="0">
                <a:solidFill>
                  <a:srgbClr val="004A6C"/>
                </a:solidFill>
                <a:latin typeface="Gilroy SemiBold" pitchFamily="2" charset="77"/>
              </a:rPr>
              <a:t>Bethlehem </a:t>
            </a:r>
            <a:r>
              <a:rPr lang="en-US" sz="2400" b="1" dirty="0" err="1">
                <a:solidFill>
                  <a:srgbClr val="004A6C"/>
                </a:solidFill>
                <a:latin typeface="Gilroy SemiBold" pitchFamily="2" charset="77"/>
              </a:rPr>
              <a:t>Tilahun</a:t>
            </a:r>
            <a:r>
              <a:rPr lang="en-US" sz="2400" b="1" dirty="0">
                <a:solidFill>
                  <a:srgbClr val="004A6C"/>
                </a:solidFill>
                <a:latin typeface="Gilroy SemiBold" pitchFamily="2" charset="77"/>
              </a:rPr>
              <a:t> Alemu </a:t>
            </a:r>
            <a:endParaRPr lang="en-GB" sz="2400" b="1" dirty="0">
              <a:solidFill>
                <a:srgbClr val="004A6C"/>
              </a:solidFill>
              <a:latin typeface="Gilroy SemiBold" pitchFamily="2" charset="77"/>
            </a:endParaRPr>
          </a:p>
          <a:p>
            <a:endParaRPr lang="en-US" sz="1600" b="1" dirty="0">
              <a:solidFill>
                <a:srgbClr val="004A6C"/>
              </a:solidFill>
              <a:latin typeface="Gilroy SemiBold" pitchFamily="2" charset="77"/>
            </a:endParaRPr>
          </a:p>
          <a:p>
            <a:r>
              <a:rPr lang="en-US" b="1" dirty="0">
                <a:solidFill>
                  <a:srgbClr val="004A6C"/>
                </a:solidFill>
                <a:latin typeface="Gilroy SemiBold" pitchFamily="2" charset="77"/>
              </a:rPr>
              <a:t>Ethiopian entrepreneur </a:t>
            </a:r>
            <a:br>
              <a:rPr lang="en-US" b="1" dirty="0">
                <a:solidFill>
                  <a:srgbClr val="004A6C"/>
                </a:solidFill>
                <a:latin typeface="Gilroy SemiBold" pitchFamily="2" charset="77"/>
              </a:rPr>
            </a:br>
            <a:r>
              <a:rPr lang="en-US" b="1" dirty="0">
                <a:solidFill>
                  <a:srgbClr val="004A6C"/>
                </a:solidFill>
                <a:latin typeface="Gilroy SemiBold" pitchFamily="2" charset="77"/>
              </a:rPr>
              <a:t>Bethlehem </a:t>
            </a:r>
            <a:r>
              <a:rPr lang="en-US" b="1" dirty="0" err="1">
                <a:solidFill>
                  <a:srgbClr val="004A6C"/>
                </a:solidFill>
                <a:latin typeface="Gilroy SemiBold" pitchFamily="2" charset="77"/>
              </a:rPr>
              <a:t>Tilahun</a:t>
            </a:r>
            <a:r>
              <a:rPr lang="en-US" b="1" dirty="0">
                <a:solidFill>
                  <a:srgbClr val="004A6C"/>
                </a:solidFill>
                <a:latin typeface="Gilroy SemiBold" pitchFamily="2" charset="77"/>
              </a:rPr>
              <a:t> Alemu set</a:t>
            </a:r>
            <a:br>
              <a:rPr lang="en-US" b="1" dirty="0">
                <a:solidFill>
                  <a:srgbClr val="004A6C"/>
                </a:solidFill>
                <a:latin typeface="Gilroy SemiBold" pitchFamily="2" charset="77"/>
              </a:rPr>
            </a:br>
            <a:r>
              <a:rPr lang="en-US" b="1" dirty="0">
                <a:solidFill>
                  <a:srgbClr val="004A6C"/>
                </a:solidFill>
                <a:latin typeface="Gilroy SemiBold" pitchFamily="2" charset="77"/>
              </a:rPr>
              <a:t> up Sole Rebels to use recycled </a:t>
            </a:r>
            <a:br>
              <a:rPr lang="en-US" b="1" dirty="0">
                <a:solidFill>
                  <a:srgbClr val="004A6C"/>
                </a:solidFill>
                <a:latin typeface="Gilroy SemiBold" pitchFamily="2" charset="77"/>
              </a:rPr>
            </a:br>
            <a:r>
              <a:rPr lang="en-US" b="1" dirty="0">
                <a:solidFill>
                  <a:srgbClr val="004A6C"/>
                </a:solidFill>
                <a:latin typeface="Gilroy SemiBold" pitchFamily="2" charset="77"/>
              </a:rPr>
              <a:t>car </a:t>
            </a:r>
            <a:r>
              <a:rPr lang="en-US" b="1" dirty="0" err="1">
                <a:solidFill>
                  <a:srgbClr val="004A6C"/>
                </a:solidFill>
                <a:latin typeface="Gilroy SemiBold" pitchFamily="2" charset="77"/>
              </a:rPr>
              <a:t>tyres</a:t>
            </a:r>
            <a:r>
              <a:rPr lang="en-US" b="1" dirty="0">
                <a:solidFill>
                  <a:srgbClr val="004A6C"/>
                </a:solidFill>
                <a:latin typeface="Gilroy SemiBold" pitchFamily="2" charset="77"/>
              </a:rPr>
              <a:t> to make soles for her eco-friendly shoe brand. </a:t>
            </a:r>
          </a:p>
        </p:txBody>
      </p:sp>
      <p:pic>
        <p:nvPicPr>
          <p:cNvPr id="32" name="Picture 31" descr="Icon&#10;&#10;Description automatically generated">
            <a:extLst>
              <a:ext uri="{FF2B5EF4-FFF2-40B4-BE49-F238E27FC236}">
                <a16:creationId xmlns:a16="http://schemas.microsoft.com/office/drawing/2014/main" id="{9291D91B-42BC-384F-AA5B-AA79922996B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9778518" flipH="1">
            <a:off x="4173702" y="4386797"/>
            <a:ext cx="1268976" cy="1259747"/>
          </a:xfrm>
          <a:prstGeom prst="rect">
            <a:avLst/>
          </a:prstGeom>
        </p:spPr>
      </p:pic>
      <p:sp>
        <p:nvSpPr>
          <p:cNvPr id="33" name="Rectangle 32">
            <a:extLst>
              <a:ext uri="{FF2B5EF4-FFF2-40B4-BE49-F238E27FC236}">
                <a16:creationId xmlns:a16="http://schemas.microsoft.com/office/drawing/2014/main" id="{0AF8A6CF-8091-B442-BE5D-8F3EF9EDB495}"/>
              </a:ext>
            </a:extLst>
          </p:cNvPr>
          <p:cNvSpPr/>
          <p:nvPr/>
        </p:nvSpPr>
        <p:spPr>
          <a:xfrm>
            <a:off x="600838" y="4879695"/>
            <a:ext cx="2084143" cy="634167"/>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5DC9091D-B834-9F4F-85FB-0895504A6767}"/>
              </a:ext>
            </a:extLst>
          </p:cNvPr>
          <p:cNvSpPr/>
          <p:nvPr/>
        </p:nvSpPr>
        <p:spPr>
          <a:xfrm>
            <a:off x="723425" y="5016672"/>
            <a:ext cx="1961556" cy="400110"/>
          </a:xfrm>
          <a:prstGeom prst="rect">
            <a:avLst/>
          </a:prstGeom>
        </p:spPr>
        <p:txBody>
          <a:bodyPr wrap="square">
            <a:spAutoFit/>
          </a:bodyPr>
          <a:lstStyle/>
          <a:p>
            <a:r>
              <a:rPr lang="en-US" sz="2000" b="1" dirty="0">
                <a:solidFill>
                  <a:srgbClr val="0090D4"/>
                </a:solidFill>
                <a:latin typeface="Gilroy SemiBold" pitchFamily="2" charset="77"/>
              </a:rPr>
              <a:t>Find out more</a:t>
            </a:r>
          </a:p>
        </p:txBody>
      </p:sp>
      <p:pic>
        <p:nvPicPr>
          <p:cNvPr id="35" name="Picture 34">
            <a:extLst>
              <a:ext uri="{FF2B5EF4-FFF2-40B4-BE49-F238E27FC236}">
                <a16:creationId xmlns:a16="http://schemas.microsoft.com/office/drawing/2014/main" id="{EF8A456F-1C91-E84B-BA48-782810AC976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9199489">
            <a:off x="-386194" y="1263651"/>
            <a:ext cx="1764810" cy="1739866"/>
          </a:xfrm>
          <a:prstGeom prst="rect">
            <a:avLst/>
          </a:prstGeom>
        </p:spPr>
      </p:pic>
      <p:pic>
        <p:nvPicPr>
          <p:cNvPr id="4" name="Picture 3" descr="A picture containing person&#10;&#10;Description automatically generated">
            <a:extLst>
              <a:ext uri="{FF2B5EF4-FFF2-40B4-BE49-F238E27FC236}">
                <a16:creationId xmlns:a16="http://schemas.microsoft.com/office/drawing/2014/main" id="{B519DBC0-50AA-6E4C-B20A-9FA3E2ECB55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981357" y="0"/>
            <a:ext cx="7210644" cy="6858000"/>
          </a:xfrm>
          <a:prstGeom prst="rect">
            <a:avLst/>
          </a:prstGeom>
        </p:spPr>
      </p:pic>
      <p:pic>
        <p:nvPicPr>
          <p:cNvPr id="3" name="Picture 2" descr="A picture containing text&#10;&#10;Description automatically generated">
            <a:hlinkClick r:id="rId6"/>
            <a:extLst>
              <a:ext uri="{FF2B5EF4-FFF2-40B4-BE49-F238E27FC236}">
                <a16:creationId xmlns:a16="http://schemas.microsoft.com/office/drawing/2014/main" id="{CA9EBAD2-D5BD-49E2-B9BB-1C5969B5690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1422009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795431-3626-4F4C-965A-57C816F16700}"/>
              </a:ext>
            </a:extLst>
          </p:cNvPr>
          <p:cNvSpPr>
            <a:spLocks noGrp="1"/>
          </p:cNvSpPr>
          <p:nvPr>
            <p:ph type="title"/>
          </p:nvPr>
        </p:nvSpPr>
        <p:spPr/>
        <p:txBody>
          <a:bodyPr/>
          <a:lstStyle/>
          <a:p>
            <a:endParaRPr lang="en-US"/>
          </a:p>
        </p:txBody>
      </p:sp>
      <p:sp>
        <p:nvSpPr>
          <p:cNvPr id="8" name="Rectangle 7">
            <a:extLst>
              <a:ext uri="{FF2B5EF4-FFF2-40B4-BE49-F238E27FC236}">
                <a16:creationId xmlns:a16="http://schemas.microsoft.com/office/drawing/2014/main" id="{F43A62C8-EF35-3946-B5B3-1061BFCA01CF}"/>
              </a:ext>
            </a:extLst>
          </p:cNvPr>
          <p:cNvSpPr/>
          <p:nvPr/>
        </p:nvSpPr>
        <p:spPr>
          <a:xfrm>
            <a:off x="0" y="0"/>
            <a:ext cx="12192000" cy="6858000"/>
          </a:xfrm>
          <a:prstGeom prst="rect">
            <a:avLst/>
          </a:prstGeom>
          <a:solidFill>
            <a:srgbClr val="0090D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EC00147C-F1C7-8E46-BF62-528108C62353}"/>
              </a:ext>
            </a:extLst>
          </p:cNvPr>
          <p:cNvGrpSpPr/>
          <p:nvPr/>
        </p:nvGrpSpPr>
        <p:grpSpPr>
          <a:xfrm>
            <a:off x="3168922" y="2449798"/>
            <a:ext cx="5372892" cy="1976946"/>
            <a:chOff x="2641352" y="2185980"/>
            <a:chExt cx="6382332" cy="2486040"/>
          </a:xfrm>
        </p:grpSpPr>
        <p:sp>
          <p:nvSpPr>
            <p:cNvPr id="9" name="Rectangle 8">
              <a:extLst>
                <a:ext uri="{FF2B5EF4-FFF2-40B4-BE49-F238E27FC236}">
                  <a16:creationId xmlns:a16="http://schemas.microsoft.com/office/drawing/2014/main" id="{4783F49C-CA04-BE40-B75B-8BC83762CA53}"/>
                </a:ext>
              </a:extLst>
            </p:cNvPr>
            <p:cNvSpPr/>
            <p:nvPr/>
          </p:nvSpPr>
          <p:spPr>
            <a:xfrm>
              <a:off x="2641352" y="2185980"/>
              <a:ext cx="6382332" cy="2486040"/>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AB710550-304E-E848-8B73-769048BC4BDF}"/>
                </a:ext>
              </a:extLst>
            </p:cNvPr>
            <p:cNvSpPr txBox="1"/>
            <p:nvPr/>
          </p:nvSpPr>
          <p:spPr>
            <a:xfrm>
              <a:off x="2805005" y="2326421"/>
              <a:ext cx="6218679" cy="2206092"/>
            </a:xfrm>
            <a:prstGeom prst="rect">
              <a:avLst/>
            </a:prstGeom>
            <a:noFill/>
          </p:spPr>
          <p:txBody>
            <a:bodyPr wrap="square" rtlCol="0">
              <a:spAutoFit/>
            </a:bodyPr>
            <a:lstStyle/>
            <a:p>
              <a:pPr algn="ctr"/>
              <a:r>
                <a:rPr lang="en-US" sz="3600" b="1" dirty="0">
                  <a:solidFill>
                    <a:srgbClr val="004A6C"/>
                  </a:solidFill>
                  <a:latin typeface="Gilroy Bold" pitchFamily="2" charset="77"/>
                </a:rPr>
                <a:t>What have you heard and seen about ocean plastic pollution?</a:t>
              </a:r>
              <a:endParaRPr lang="en-GB" sz="3600" b="1" dirty="0">
                <a:solidFill>
                  <a:srgbClr val="004A6C"/>
                </a:solidFill>
                <a:latin typeface="Gilroy Bold" pitchFamily="2" charset="77"/>
              </a:endParaRPr>
            </a:p>
          </p:txBody>
        </p:sp>
      </p:grpSp>
      <p:pic>
        <p:nvPicPr>
          <p:cNvPr id="16" name="Picture 15" descr="Graphical user interface&#10;&#10;Description automatically generated">
            <a:extLst>
              <a:ext uri="{FF2B5EF4-FFF2-40B4-BE49-F238E27FC236}">
                <a16:creationId xmlns:a16="http://schemas.microsoft.com/office/drawing/2014/main" id="{9AB83120-3290-8C48-8435-86ED01CD0CB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20700396">
            <a:off x="618272" y="794314"/>
            <a:ext cx="2590800" cy="2463800"/>
          </a:xfrm>
          <a:prstGeom prst="rect">
            <a:avLst/>
          </a:prstGeom>
        </p:spPr>
      </p:pic>
      <p:pic>
        <p:nvPicPr>
          <p:cNvPr id="18" name="Picture 17" descr="A picture containing text&#10;&#10;Description automatically generated">
            <a:extLst>
              <a:ext uri="{FF2B5EF4-FFF2-40B4-BE49-F238E27FC236}">
                <a16:creationId xmlns:a16="http://schemas.microsoft.com/office/drawing/2014/main" id="{64CAD0E8-377F-E941-A0DD-34B684325589}"/>
              </a:ext>
            </a:extLst>
          </p:cNvPr>
          <p:cNvPicPr>
            <a:picLocks noChangeAspect="1"/>
          </p:cNvPicPr>
          <p:nvPr/>
        </p:nvPicPr>
        <p:blipFill>
          <a:blip r:embed="rId3"/>
          <a:stretch>
            <a:fillRect/>
          </a:stretch>
        </p:blipFill>
        <p:spPr>
          <a:xfrm>
            <a:off x="8408736" y="130223"/>
            <a:ext cx="3302000" cy="2565400"/>
          </a:xfrm>
          <a:prstGeom prst="rect">
            <a:avLst/>
          </a:prstGeom>
        </p:spPr>
      </p:pic>
      <p:pic>
        <p:nvPicPr>
          <p:cNvPr id="20" name="Picture 19" descr="A pile of trash on a beach&#10;&#10;Description automatically generated with low confidence">
            <a:extLst>
              <a:ext uri="{FF2B5EF4-FFF2-40B4-BE49-F238E27FC236}">
                <a16:creationId xmlns:a16="http://schemas.microsoft.com/office/drawing/2014/main" id="{9611C75A-F29B-8144-888F-108AF6008D7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459725" y="4713769"/>
            <a:ext cx="2768600" cy="1828800"/>
          </a:xfrm>
          <a:prstGeom prst="rect">
            <a:avLst/>
          </a:prstGeom>
        </p:spPr>
      </p:pic>
      <p:pic>
        <p:nvPicPr>
          <p:cNvPr id="22" name="Picture 21" descr="A picture containing slice, sliced&#10;&#10;Description automatically generated">
            <a:extLst>
              <a:ext uri="{FF2B5EF4-FFF2-40B4-BE49-F238E27FC236}">
                <a16:creationId xmlns:a16="http://schemas.microsoft.com/office/drawing/2014/main" id="{07FA5CA8-3E76-9744-901F-A2A52CCCD084}"/>
              </a:ext>
            </a:extLst>
          </p:cNvPr>
          <p:cNvPicPr>
            <a:picLocks noChangeAspect="1"/>
          </p:cNvPicPr>
          <p:nvPr/>
        </p:nvPicPr>
        <p:blipFill>
          <a:blip r:embed="rId5"/>
          <a:stretch>
            <a:fillRect/>
          </a:stretch>
        </p:blipFill>
        <p:spPr>
          <a:xfrm rot="21038648">
            <a:off x="4388747" y="378815"/>
            <a:ext cx="3456769" cy="1907183"/>
          </a:xfrm>
          <a:prstGeom prst="rect">
            <a:avLst/>
          </a:prstGeom>
        </p:spPr>
      </p:pic>
      <p:pic>
        <p:nvPicPr>
          <p:cNvPr id="24" name="Picture 23" descr="A group of magazines&#10;&#10;Description automatically generated with low confidence">
            <a:extLst>
              <a:ext uri="{FF2B5EF4-FFF2-40B4-BE49-F238E27FC236}">
                <a16:creationId xmlns:a16="http://schemas.microsoft.com/office/drawing/2014/main" id="{646D871A-EA48-DC4E-A091-6EE8ACB6FC45}"/>
              </a:ext>
            </a:extLst>
          </p:cNvPr>
          <p:cNvPicPr>
            <a:picLocks noChangeAspect="1"/>
          </p:cNvPicPr>
          <p:nvPr/>
        </p:nvPicPr>
        <p:blipFill>
          <a:blip r:embed="rId6"/>
          <a:stretch>
            <a:fillRect/>
          </a:stretch>
        </p:blipFill>
        <p:spPr>
          <a:xfrm rot="1120548">
            <a:off x="559971" y="3928230"/>
            <a:ext cx="3784803" cy="2513891"/>
          </a:xfrm>
          <a:prstGeom prst="rect">
            <a:avLst/>
          </a:prstGeom>
        </p:spPr>
      </p:pic>
      <p:pic>
        <p:nvPicPr>
          <p:cNvPr id="14" name="Content Placeholder 13" descr="A magazine on a table&#10;&#10;Description automatically generated with low confidence">
            <a:extLst>
              <a:ext uri="{FF2B5EF4-FFF2-40B4-BE49-F238E27FC236}">
                <a16:creationId xmlns:a16="http://schemas.microsoft.com/office/drawing/2014/main" id="{447DCF4B-770C-E84D-A56F-5A129728D876}"/>
              </a:ext>
            </a:extLst>
          </p:cNvPr>
          <p:cNvPicPr>
            <a:picLocks noGrp="1" noChangeAspect="1"/>
          </p:cNvPicPr>
          <p:nvPr>
            <p:ph idx="1"/>
          </p:nvPr>
        </p:nvPicPr>
        <p:blipFill>
          <a:blip r:embed="rId7"/>
          <a:stretch>
            <a:fillRect/>
          </a:stretch>
        </p:blipFill>
        <p:spPr>
          <a:xfrm>
            <a:off x="8228325" y="2449798"/>
            <a:ext cx="3482411" cy="4037301"/>
          </a:xfrm>
        </p:spPr>
      </p:pic>
      <p:pic>
        <p:nvPicPr>
          <p:cNvPr id="25" name="Picture 24">
            <a:extLst>
              <a:ext uri="{FF2B5EF4-FFF2-40B4-BE49-F238E27FC236}">
                <a16:creationId xmlns:a16="http://schemas.microsoft.com/office/drawing/2014/main" id="{661C1564-92CF-0142-A261-F585E6904FEA}"/>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6187664">
            <a:off x="3668701" y="5041665"/>
            <a:ext cx="1764810" cy="1739866"/>
          </a:xfrm>
          <a:prstGeom prst="rect">
            <a:avLst/>
          </a:prstGeom>
        </p:spPr>
      </p:pic>
      <p:pic>
        <p:nvPicPr>
          <p:cNvPr id="26" name="Picture 25">
            <a:extLst>
              <a:ext uri="{FF2B5EF4-FFF2-40B4-BE49-F238E27FC236}">
                <a16:creationId xmlns:a16="http://schemas.microsoft.com/office/drawing/2014/main" id="{588972BB-56FA-5F44-8C82-B3BA8FCC242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20434294">
            <a:off x="-21886" y="-287568"/>
            <a:ext cx="1764810" cy="1739866"/>
          </a:xfrm>
          <a:prstGeom prst="rect">
            <a:avLst/>
          </a:prstGeom>
        </p:spPr>
      </p:pic>
      <p:pic>
        <p:nvPicPr>
          <p:cNvPr id="27" name="Picture 26">
            <a:extLst>
              <a:ext uri="{FF2B5EF4-FFF2-40B4-BE49-F238E27FC236}">
                <a16:creationId xmlns:a16="http://schemas.microsoft.com/office/drawing/2014/main" id="{C4D45A02-86B9-894B-9186-0CD6D87E056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3939557">
            <a:off x="10496966" y="2631863"/>
            <a:ext cx="1764810" cy="1739866"/>
          </a:xfrm>
          <a:prstGeom prst="rect">
            <a:avLst/>
          </a:prstGeom>
        </p:spPr>
      </p:pic>
    </p:spTree>
    <p:extLst>
      <p:ext uri="{BB962C8B-B14F-4D97-AF65-F5344CB8AC3E}">
        <p14:creationId xmlns:p14="http://schemas.microsoft.com/office/powerpoint/2010/main" val="10727216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con&#10;&#10;Description automatically generated">
            <a:extLst>
              <a:ext uri="{FF2B5EF4-FFF2-40B4-BE49-F238E27FC236}">
                <a16:creationId xmlns:a16="http://schemas.microsoft.com/office/drawing/2014/main" id="{3090CBE0-AE02-D54B-950F-B85053066E10}"/>
              </a:ext>
            </a:extLst>
          </p:cNvPr>
          <p:cNvPicPr>
            <a:picLocks noChangeAspect="1"/>
          </p:cNvPicPr>
          <p:nvPr/>
        </p:nvPicPr>
        <p:blipFill>
          <a:blip r:embed="rId3"/>
          <a:stretch>
            <a:fillRect/>
          </a:stretch>
        </p:blipFill>
        <p:spPr>
          <a:xfrm>
            <a:off x="0" y="0"/>
            <a:ext cx="12192000" cy="6858000"/>
          </a:xfrm>
          <a:prstGeom prst="rect">
            <a:avLst/>
          </a:prstGeom>
        </p:spPr>
      </p:pic>
      <p:pic>
        <p:nvPicPr>
          <p:cNvPr id="40" name="Picture 39" descr="Icon&#10;&#10;Description automatically generated">
            <a:extLst>
              <a:ext uri="{FF2B5EF4-FFF2-40B4-BE49-F238E27FC236}">
                <a16:creationId xmlns:a16="http://schemas.microsoft.com/office/drawing/2014/main" id="{6B26F554-DF78-9246-8A29-E9DEA0C83BF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7454377">
            <a:off x="2824096" y="5458408"/>
            <a:ext cx="753392" cy="646331"/>
          </a:xfrm>
          <a:prstGeom prst="rect">
            <a:avLst/>
          </a:prstGeom>
        </p:spPr>
      </p:pic>
      <p:pic>
        <p:nvPicPr>
          <p:cNvPr id="7" name="Picture 6">
            <a:extLst>
              <a:ext uri="{FF2B5EF4-FFF2-40B4-BE49-F238E27FC236}">
                <a16:creationId xmlns:a16="http://schemas.microsoft.com/office/drawing/2014/main" id="{493A2243-E5DE-5E43-9B77-1DF1E0CF238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8499700">
            <a:off x="9855610" y="818538"/>
            <a:ext cx="1764810" cy="1739866"/>
          </a:xfrm>
          <a:prstGeom prst="rect">
            <a:avLst/>
          </a:prstGeom>
        </p:spPr>
      </p:pic>
      <p:pic>
        <p:nvPicPr>
          <p:cNvPr id="26" name="Picture 25">
            <a:extLst>
              <a:ext uri="{FF2B5EF4-FFF2-40B4-BE49-F238E27FC236}">
                <a16:creationId xmlns:a16="http://schemas.microsoft.com/office/drawing/2014/main" id="{127EE890-E8F9-6C4D-BEEE-4A0EBBAAC2B5}"/>
              </a:ext>
            </a:extLst>
          </p:cNvPr>
          <p:cNvPicPr>
            <a:picLocks noChangeAspect="1"/>
          </p:cNvPicPr>
          <p:nvPr/>
        </p:nvPicPr>
        <p:blipFill>
          <a:blip r:embed="rId6"/>
          <a:stretch>
            <a:fillRect/>
          </a:stretch>
        </p:blipFill>
        <p:spPr>
          <a:xfrm rot="21163788" flipH="1">
            <a:off x="8002524" y="3921932"/>
            <a:ext cx="659737" cy="771121"/>
          </a:xfrm>
          <a:prstGeom prst="rect">
            <a:avLst/>
          </a:prstGeom>
        </p:spPr>
      </p:pic>
      <p:sp>
        <p:nvSpPr>
          <p:cNvPr id="24" name="Rectangle 23">
            <a:extLst>
              <a:ext uri="{FF2B5EF4-FFF2-40B4-BE49-F238E27FC236}">
                <a16:creationId xmlns:a16="http://schemas.microsoft.com/office/drawing/2014/main" id="{1637D81E-A9CB-4D48-9921-A3E40F9FB1CC}"/>
              </a:ext>
            </a:extLst>
          </p:cNvPr>
          <p:cNvSpPr/>
          <p:nvPr/>
        </p:nvSpPr>
        <p:spPr>
          <a:xfrm>
            <a:off x="8381399" y="720001"/>
            <a:ext cx="2218736" cy="834954"/>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06CD4F53-A0CF-3241-B437-8EB34E9FC43B}"/>
              </a:ext>
            </a:extLst>
          </p:cNvPr>
          <p:cNvSpPr/>
          <p:nvPr/>
        </p:nvSpPr>
        <p:spPr>
          <a:xfrm>
            <a:off x="8519279" y="783535"/>
            <a:ext cx="2080856" cy="707886"/>
          </a:xfrm>
          <a:prstGeom prst="rect">
            <a:avLst/>
          </a:prstGeom>
        </p:spPr>
        <p:txBody>
          <a:bodyPr wrap="square">
            <a:spAutoFit/>
          </a:bodyPr>
          <a:lstStyle/>
          <a:p>
            <a:r>
              <a:rPr lang="en-US" sz="2000" b="1" dirty="0">
                <a:solidFill>
                  <a:srgbClr val="004A6C"/>
                </a:solidFill>
                <a:latin typeface="Gilroy SemiBold" pitchFamily="2" charset="77"/>
              </a:rPr>
              <a:t>Follow the link to see more</a:t>
            </a:r>
          </a:p>
        </p:txBody>
      </p:sp>
      <p:pic>
        <p:nvPicPr>
          <p:cNvPr id="12" name="Picture 11">
            <a:extLst>
              <a:ext uri="{FF2B5EF4-FFF2-40B4-BE49-F238E27FC236}">
                <a16:creationId xmlns:a16="http://schemas.microsoft.com/office/drawing/2014/main" id="{46EB0929-CA0E-8044-82C2-4D568698F534}"/>
              </a:ext>
            </a:extLst>
          </p:cNvPr>
          <p:cNvPicPr>
            <a:picLocks noChangeAspect="1"/>
          </p:cNvPicPr>
          <p:nvPr/>
        </p:nvPicPr>
        <p:blipFill>
          <a:blip r:embed="rId6"/>
          <a:stretch>
            <a:fillRect/>
          </a:stretch>
        </p:blipFill>
        <p:spPr>
          <a:xfrm rot="9974362">
            <a:off x="9435894" y="1692337"/>
            <a:ext cx="659737" cy="771121"/>
          </a:xfrm>
          <a:prstGeom prst="rect">
            <a:avLst/>
          </a:prstGeom>
        </p:spPr>
      </p:pic>
      <p:sp>
        <p:nvSpPr>
          <p:cNvPr id="11" name="TextBox 10">
            <a:extLst>
              <a:ext uri="{FF2B5EF4-FFF2-40B4-BE49-F238E27FC236}">
                <a16:creationId xmlns:a16="http://schemas.microsoft.com/office/drawing/2014/main" id="{7353B2DF-B5C7-884E-8188-AD5835BE13CC}"/>
              </a:ext>
            </a:extLst>
          </p:cNvPr>
          <p:cNvSpPr txBox="1"/>
          <p:nvPr/>
        </p:nvSpPr>
        <p:spPr>
          <a:xfrm>
            <a:off x="582063" y="994774"/>
            <a:ext cx="4627366" cy="461665"/>
          </a:xfrm>
          <a:prstGeom prst="rect">
            <a:avLst/>
          </a:prstGeom>
          <a:noFill/>
        </p:spPr>
        <p:txBody>
          <a:bodyPr wrap="square" rtlCol="0">
            <a:spAutoFit/>
          </a:bodyPr>
          <a:lstStyle/>
          <a:p>
            <a:r>
              <a:rPr lang="en-US" sz="2400" b="1" dirty="0">
                <a:solidFill>
                  <a:srgbClr val="004A6C"/>
                </a:solidFill>
                <a:latin typeface="Gilroy Black" pitchFamily="2" charset="77"/>
              </a:rPr>
              <a:t>Marine plastic pollution</a:t>
            </a:r>
          </a:p>
        </p:txBody>
      </p:sp>
      <p:pic>
        <p:nvPicPr>
          <p:cNvPr id="6" name="Picture 5" descr="A package of food&#10;&#10;Description automatically generated with low confidence">
            <a:extLst>
              <a:ext uri="{FF2B5EF4-FFF2-40B4-BE49-F238E27FC236}">
                <a16:creationId xmlns:a16="http://schemas.microsoft.com/office/drawing/2014/main" id="{5D419A91-C7FB-1A46-9670-D4F32AD7092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399379" y="1688472"/>
            <a:ext cx="6038408" cy="4029568"/>
          </a:xfrm>
          <a:prstGeom prst="rect">
            <a:avLst/>
          </a:prstGeom>
        </p:spPr>
      </p:pic>
      <p:pic>
        <p:nvPicPr>
          <p:cNvPr id="3" name="Picture 2" descr="A picture containing text&#10;&#10;Description automatically generated">
            <a:hlinkClick r:id="rId8"/>
            <a:extLst>
              <a:ext uri="{FF2B5EF4-FFF2-40B4-BE49-F238E27FC236}">
                <a16:creationId xmlns:a16="http://schemas.microsoft.com/office/drawing/2014/main" id="{8C137118-4E6E-4B5B-8508-FDC51EEBF75B}"/>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2355124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body of water with waves&#10;&#10;Description automatically generated with low confidence">
            <a:extLst>
              <a:ext uri="{FF2B5EF4-FFF2-40B4-BE49-F238E27FC236}">
                <a16:creationId xmlns:a16="http://schemas.microsoft.com/office/drawing/2014/main" id="{A7D7D441-0DD6-A84E-A66D-C02308BC781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1"/>
            <a:ext cx="12191999" cy="6858001"/>
          </a:xfrm>
          <a:prstGeom prst="rect">
            <a:avLst/>
          </a:prstGeom>
        </p:spPr>
      </p:pic>
      <p:pic>
        <p:nvPicPr>
          <p:cNvPr id="13" name="Picture 12">
            <a:extLst>
              <a:ext uri="{FF2B5EF4-FFF2-40B4-BE49-F238E27FC236}">
                <a16:creationId xmlns:a16="http://schemas.microsoft.com/office/drawing/2014/main" id="{57BA16B7-E697-7940-8191-3ABB00B3F5E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9633778">
            <a:off x="508204" y="2278107"/>
            <a:ext cx="1764810" cy="1739866"/>
          </a:xfrm>
          <a:prstGeom prst="rect">
            <a:avLst/>
          </a:prstGeom>
        </p:spPr>
      </p:pic>
      <p:pic>
        <p:nvPicPr>
          <p:cNvPr id="6" name="Picture 5">
            <a:extLst>
              <a:ext uri="{FF2B5EF4-FFF2-40B4-BE49-F238E27FC236}">
                <a16:creationId xmlns:a16="http://schemas.microsoft.com/office/drawing/2014/main" id="{852888C1-0CE7-654B-9D1A-C1A3E85F240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4" name="TextBox 13">
            <a:extLst>
              <a:ext uri="{FF2B5EF4-FFF2-40B4-BE49-F238E27FC236}">
                <a16:creationId xmlns:a16="http://schemas.microsoft.com/office/drawing/2014/main" id="{B0208527-CB14-7F4E-AE47-FF736791CCBC}"/>
              </a:ext>
            </a:extLst>
          </p:cNvPr>
          <p:cNvSpPr txBox="1"/>
          <p:nvPr/>
        </p:nvSpPr>
        <p:spPr>
          <a:xfrm>
            <a:off x="582063" y="994774"/>
            <a:ext cx="4627366" cy="461665"/>
          </a:xfrm>
          <a:prstGeom prst="rect">
            <a:avLst/>
          </a:prstGeom>
          <a:noFill/>
        </p:spPr>
        <p:txBody>
          <a:bodyPr wrap="square" rtlCol="0">
            <a:spAutoFit/>
          </a:bodyPr>
          <a:lstStyle/>
          <a:p>
            <a:r>
              <a:rPr lang="en-US" sz="2400" b="1" dirty="0">
                <a:solidFill>
                  <a:srgbClr val="004A6C"/>
                </a:solidFill>
                <a:latin typeface="Gilroy Black" pitchFamily="2" charset="77"/>
              </a:rPr>
              <a:t>True, false or uncertain?</a:t>
            </a:r>
            <a:endParaRPr lang="en-GB" sz="2400" b="1" dirty="0">
              <a:solidFill>
                <a:srgbClr val="004A6C"/>
              </a:solidFill>
              <a:latin typeface="Gilroy Black" pitchFamily="2" charset="77"/>
            </a:endParaRPr>
          </a:p>
        </p:txBody>
      </p:sp>
      <p:sp>
        <p:nvSpPr>
          <p:cNvPr id="15" name="Rectangle 14">
            <a:extLst>
              <a:ext uri="{FF2B5EF4-FFF2-40B4-BE49-F238E27FC236}">
                <a16:creationId xmlns:a16="http://schemas.microsoft.com/office/drawing/2014/main" id="{E41B199B-7658-6C46-92C8-3AA93813ACFF}"/>
              </a:ext>
            </a:extLst>
          </p:cNvPr>
          <p:cNvSpPr/>
          <p:nvPr/>
        </p:nvSpPr>
        <p:spPr>
          <a:xfrm>
            <a:off x="5653032" y="441482"/>
            <a:ext cx="5518232" cy="21747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B854C1C4-1D21-7D41-A800-DA09DA68ABDF}"/>
              </a:ext>
            </a:extLst>
          </p:cNvPr>
          <p:cNvSpPr/>
          <p:nvPr/>
        </p:nvSpPr>
        <p:spPr>
          <a:xfrm>
            <a:off x="5827693" y="628625"/>
            <a:ext cx="5077325" cy="1800493"/>
          </a:xfrm>
          <a:prstGeom prst="rect">
            <a:avLst/>
          </a:prstGeom>
        </p:spPr>
        <p:txBody>
          <a:bodyPr wrap="square">
            <a:spAutoFit/>
          </a:bodyPr>
          <a:lstStyle/>
          <a:p>
            <a:r>
              <a:rPr lang="en-US" sz="2000" dirty="0">
                <a:solidFill>
                  <a:srgbClr val="004A6C"/>
                </a:solidFill>
                <a:latin typeface="Gilroy Bold" pitchFamily="2" charset="77"/>
              </a:rPr>
              <a:t>Discuss the following ‘facts’ and decide if they are true, false or uncertain.</a:t>
            </a:r>
          </a:p>
          <a:p>
            <a:endParaRPr lang="en-US" sz="1100" dirty="0">
              <a:solidFill>
                <a:srgbClr val="004A6C"/>
              </a:solidFill>
              <a:latin typeface="Gilroy Bold" pitchFamily="2" charset="77"/>
            </a:endParaRPr>
          </a:p>
          <a:p>
            <a:r>
              <a:rPr lang="en-US" sz="2000" dirty="0">
                <a:solidFill>
                  <a:srgbClr val="004A6C"/>
                </a:solidFill>
                <a:latin typeface="Gilroy Bold" pitchFamily="2" charset="77"/>
              </a:rPr>
              <a:t>Consider why some groups may want an idea to become popular. Think about the perspective of different groups like…</a:t>
            </a:r>
            <a:endParaRPr lang="en-GB" sz="2000" dirty="0">
              <a:solidFill>
                <a:srgbClr val="004A6C"/>
              </a:solidFill>
              <a:latin typeface="Gilroy Bold" pitchFamily="2" charset="77"/>
            </a:endParaRPr>
          </a:p>
        </p:txBody>
      </p:sp>
      <p:sp>
        <p:nvSpPr>
          <p:cNvPr id="16" name="Oval 15">
            <a:extLst>
              <a:ext uri="{FF2B5EF4-FFF2-40B4-BE49-F238E27FC236}">
                <a16:creationId xmlns:a16="http://schemas.microsoft.com/office/drawing/2014/main" id="{8B77B8A0-C42D-9D44-8712-24C3CC8188B2}"/>
              </a:ext>
            </a:extLst>
          </p:cNvPr>
          <p:cNvSpPr/>
          <p:nvPr/>
        </p:nvSpPr>
        <p:spPr>
          <a:xfrm>
            <a:off x="951613" y="3139976"/>
            <a:ext cx="2752046" cy="2752046"/>
          </a:xfrm>
          <a:prstGeom prst="ellipse">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BBDD5FA7-8544-6647-8E73-850A6D37BE0E}"/>
              </a:ext>
            </a:extLst>
          </p:cNvPr>
          <p:cNvSpPr/>
          <p:nvPr/>
        </p:nvSpPr>
        <p:spPr>
          <a:xfrm>
            <a:off x="4499485" y="3139976"/>
            <a:ext cx="2752046" cy="2752046"/>
          </a:xfrm>
          <a:prstGeom prst="ellipse">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7B9F107F-426C-DF4F-B87D-001A8BF7AAB1}"/>
              </a:ext>
            </a:extLst>
          </p:cNvPr>
          <p:cNvSpPr/>
          <p:nvPr/>
        </p:nvSpPr>
        <p:spPr>
          <a:xfrm>
            <a:off x="8289399" y="3139976"/>
            <a:ext cx="2752046" cy="2752046"/>
          </a:xfrm>
          <a:prstGeom prst="ellipse">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0D1066B1-9288-2343-8418-37C4F2991152}"/>
              </a:ext>
            </a:extLst>
          </p:cNvPr>
          <p:cNvSpPr txBox="1"/>
          <p:nvPr/>
        </p:nvSpPr>
        <p:spPr>
          <a:xfrm>
            <a:off x="1142512" y="3925423"/>
            <a:ext cx="2370248" cy="1200329"/>
          </a:xfrm>
          <a:prstGeom prst="rect">
            <a:avLst/>
          </a:prstGeom>
          <a:noFill/>
        </p:spPr>
        <p:txBody>
          <a:bodyPr wrap="square" rtlCol="0">
            <a:spAutoFit/>
          </a:bodyPr>
          <a:lstStyle/>
          <a:p>
            <a:pPr algn="ctr"/>
            <a:r>
              <a:rPr lang="en-US" sz="2400" b="1" dirty="0">
                <a:solidFill>
                  <a:srgbClr val="F9F6ED"/>
                </a:solidFill>
                <a:latin typeface="Gilroy SemiBold" pitchFamily="2" charset="77"/>
              </a:rPr>
              <a:t>An environmental charity  </a:t>
            </a:r>
            <a:endParaRPr lang="en-GB" sz="2400" b="1" dirty="0">
              <a:solidFill>
                <a:srgbClr val="F9F6ED"/>
              </a:solidFill>
              <a:latin typeface="Gilroy SemiBold" pitchFamily="2" charset="77"/>
            </a:endParaRPr>
          </a:p>
        </p:txBody>
      </p:sp>
      <p:sp>
        <p:nvSpPr>
          <p:cNvPr id="22" name="TextBox 21">
            <a:extLst>
              <a:ext uri="{FF2B5EF4-FFF2-40B4-BE49-F238E27FC236}">
                <a16:creationId xmlns:a16="http://schemas.microsoft.com/office/drawing/2014/main" id="{7559752B-F5AF-A64F-864A-798EA4716190}"/>
              </a:ext>
            </a:extLst>
          </p:cNvPr>
          <p:cNvSpPr txBox="1"/>
          <p:nvPr/>
        </p:nvSpPr>
        <p:spPr>
          <a:xfrm>
            <a:off x="4689862" y="4365582"/>
            <a:ext cx="2370248" cy="461665"/>
          </a:xfrm>
          <a:prstGeom prst="rect">
            <a:avLst/>
          </a:prstGeom>
          <a:noFill/>
        </p:spPr>
        <p:txBody>
          <a:bodyPr wrap="square" rtlCol="0">
            <a:spAutoFit/>
          </a:bodyPr>
          <a:lstStyle/>
          <a:p>
            <a:pPr algn="ctr"/>
            <a:r>
              <a:rPr lang="en-US" sz="2400" b="1" dirty="0">
                <a:solidFill>
                  <a:srgbClr val="F9F6ED"/>
                </a:solidFill>
                <a:latin typeface="Gilroy SemiBold" pitchFamily="2" charset="77"/>
              </a:rPr>
              <a:t>A government</a:t>
            </a:r>
            <a:endParaRPr lang="en-GB" sz="2400" b="1" dirty="0">
              <a:solidFill>
                <a:srgbClr val="F9F6ED"/>
              </a:solidFill>
              <a:latin typeface="Gilroy SemiBold" pitchFamily="2" charset="77"/>
            </a:endParaRPr>
          </a:p>
        </p:txBody>
      </p:sp>
      <p:sp>
        <p:nvSpPr>
          <p:cNvPr id="23" name="TextBox 22">
            <a:extLst>
              <a:ext uri="{FF2B5EF4-FFF2-40B4-BE49-F238E27FC236}">
                <a16:creationId xmlns:a16="http://schemas.microsoft.com/office/drawing/2014/main" id="{93D5E3DB-8DCD-6E49-A8ED-B02E2A226274}"/>
              </a:ext>
            </a:extLst>
          </p:cNvPr>
          <p:cNvSpPr txBox="1"/>
          <p:nvPr/>
        </p:nvSpPr>
        <p:spPr>
          <a:xfrm>
            <a:off x="8539967" y="4110090"/>
            <a:ext cx="2370248" cy="830997"/>
          </a:xfrm>
          <a:prstGeom prst="rect">
            <a:avLst/>
          </a:prstGeom>
          <a:noFill/>
        </p:spPr>
        <p:txBody>
          <a:bodyPr wrap="square" rtlCol="0">
            <a:spAutoFit/>
          </a:bodyPr>
          <a:lstStyle/>
          <a:p>
            <a:pPr algn="ctr"/>
            <a:r>
              <a:rPr lang="en-US" sz="2400" b="1" dirty="0">
                <a:solidFill>
                  <a:srgbClr val="F9F6ED"/>
                </a:solidFill>
                <a:latin typeface="Gilroy SemiBold" pitchFamily="2" charset="77"/>
              </a:rPr>
              <a:t>A producer of </a:t>
            </a:r>
            <a:br>
              <a:rPr lang="en-US" sz="2400" b="1" dirty="0">
                <a:solidFill>
                  <a:srgbClr val="F9F6ED"/>
                </a:solidFill>
                <a:latin typeface="Gilroy SemiBold" pitchFamily="2" charset="77"/>
              </a:rPr>
            </a:br>
            <a:r>
              <a:rPr lang="en-US" sz="2400" b="1" dirty="0">
                <a:solidFill>
                  <a:srgbClr val="F9F6ED"/>
                </a:solidFill>
                <a:latin typeface="Gilroy SemiBold" pitchFamily="2" charset="77"/>
              </a:rPr>
              <a:t>consumables </a:t>
            </a:r>
            <a:endParaRPr lang="en-GB" sz="2400" b="1" dirty="0">
              <a:solidFill>
                <a:srgbClr val="F9F6ED"/>
              </a:solidFill>
              <a:latin typeface="Gilroy SemiBold" pitchFamily="2" charset="77"/>
            </a:endParaRPr>
          </a:p>
        </p:txBody>
      </p:sp>
      <p:pic>
        <p:nvPicPr>
          <p:cNvPr id="24" name="Picture 23" descr="Icon&#10;&#10;Description automatically generated">
            <a:extLst>
              <a:ext uri="{FF2B5EF4-FFF2-40B4-BE49-F238E27FC236}">
                <a16:creationId xmlns:a16="http://schemas.microsoft.com/office/drawing/2014/main" id="{D58C7E6D-81C5-0B45-B8DF-7CEF9E957BF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122382" y="2058772"/>
            <a:ext cx="1588636" cy="1232562"/>
          </a:xfrm>
          <a:prstGeom prst="rect">
            <a:avLst/>
          </a:prstGeom>
        </p:spPr>
      </p:pic>
      <p:pic>
        <p:nvPicPr>
          <p:cNvPr id="29" name="Picture 28">
            <a:extLst>
              <a:ext uri="{FF2B5EF4-FFF2-40B4-BE49-F238E27FC236}">
                <a16:creationId xmlns:a16="http://schemas.microsoft.com/office/drawing/2014/main" id="{DE843587-E7B1-9641-871C-EC8291E0CF2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463971">
            <a:off x="6115373" y="2490916"/>
            <a:ext cx="1764810" cy="1739866"/>
          </a:xfrm>
          <a:prstGeom prst="rect">
            <a:avLst/>
          </a:prstGeom>
        </p:spPr>
      </p:pic>
      <p:pic>
        <p:nvPicPr>
          <p:cNvPr id="30" name="Picture 29">
            <a:extLst>
              <a:ext uri="{FF2B5EF4-FFF2-40B4-BE49-F238E27FC236}">
                <a16:creationId xmlns:a16="http://schemas.microsoft.com/office/drawing/2014/main" id="{D56B0D56-7D76-054C-AAC6-8899D1C01EE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7461750">
            <a:off x="10093426" y="4584822"/>
            <a:ext cx="1764810" cy="1739866"/>
          </a:xfrm>
          <a:prstGeom prst="rect">
            <a:avLst/>
          </a:prstGeom>
        </p:spPr>
      </p:pic>
      <p:pic>
        <p:nvPicPr>
          <p:cNvPr id="3" name="Picture 2" descr="Text&#10;&#10;Description automatically generated with low confidence">
            <a:extLst>
              <a:ext uri="{FF2B5EF4-FFF2-40B4-BE49-F238E27FC236}">
                <a16:creationId xmlns:a16="http://schemas.microsoft.com/office/drawing/2014/main" id="{16141C15-1ECA-4DD0-B934-D8A029172CA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7913136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night sky, ocean floor&#10;&#10;Description automatically generated">
            <a:extLst>
              <a:ext uri="{FF2B5EF4-FFF2-40B4-BE49-F238E27FC236}">
                <a16:creationId xmlns:a16="http://schemas.microsoft.com/office/drawing/2014/main" id="{B86555A2-4CFC-D547-8628-EC3033E2CC0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227992" cy="6858000"/>
          </a:xfrm>
          <a:prstGeom prst="rect">
            <a:avLst/>
          </a:prstGeom>
        </p:spPr>
      </p:pic>
      <p:pic>
        <p:nvPicPr>
          <p:cNvPr id="25" name="Picture 24">
            <a:extLst>
              <a:ext uri="{FF2B5EF4-FFF2-40B4-BE49-F238E27FC236}">
                <a16:creationId xmlns:a16="http://schemas.microsoft.com/office/drawing/2014/main" id="{47FAB70F-1B1B-8645-8996-F85606AE4D1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 y="0"/>
            <a:ext cx="12192000" cy="6858000"/>
          </a:xfrm>
          <a:prstGeom prst="rect">
            <a:avLst/>
          </a:prstGeom>
        </p:spPr>
      </p:pic>
      <p:pic>
        <p:nvPicPr>
          <p:cNvPr id="68" name="Picture 67" descr="Icon&#10;&#10;Description automatically generated">
            <a:extLst>
              <a:ext uri="{FF2B5EF4-FFF2-40B4-BE49-F238E27FC236}">
                <a16:creationId xmlns:a16="http://schemas.microsoft.com/office/drawing/2014/main" id="{E622B296-BD72-104B-AE7A-714F0823712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624924" y="5596729"/>
            <a:ext cx="1785598" cy="1105174"/>
          </a:xfrm>
          <a:prstGeom prst="rect">
            <a:avLst/>
          </a:prstGeom>
        </p:spPr>
      </p:pic>
      <p:pic>
        <p:nvPicPr>
          <p:cNvPr id="69" name="Picture 68" descr="Icon&#10;&#10;Description automatically generated">
            <a:extLst>
              <a:ext uri="{FF2B5EF4-FFF2-40B4-BE49-F238E27FC236}">
                <a16:creationId xmlns:a16="http://schemas.microsoft.com/office/drawing/2014/main" id="{6444CAAA-97C3-1D49-90F7-E8BB783B55A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8126097">
            <a:off x="-2556566" y="5483044"/>
            <a:ext cx="753392" cy="646331"/>
          </a:xfrm>
          <a:prstGeom prst="rect">
            <a:avLst/>
          </a:prstGeom>
        </p:spPr>
      </p:pic>
      <p:sp>
        <p:nvSpPr>
          <p:cNvPr id="4" name="Rectangle 3">
            <a:extLst>
              <a:ext uri="{FF2B5EF4-FFF2-40B4-BE49-F238E27FC236}">
                <a16:creationId xmlns:a16="http://schemas.microsoft.com/office/drawing/2014/main" id="{8C708F3B-468F-CB49-9136-F45E6954463C}"/>
              </a:ext>
            </a:extLst>
          </p:cNvPr>
          <p:cNvSpPr/>
          <p:nvPr/>
        </p:nvSpPr>
        <p:spPr>
          <a:xfrm>
            <a:off x="-554736" y="-2397118"/>
            <a:ext cx="6096000" cy="369332"/>
          </a:xfrm>
          <a:prstGeom prst="rect">
            <a:avLst/>
          </a:prstGeom>
        </p:spPr>
        <p:txBody>
          <a:bodyPr>
            <a:spAutoFit/>
          </a:bodyPr>
          <a:lstStyle/>
          <a:p>
            <a:r>
              <a:rPr lang="en-US" b="1" dirty="0"/>
              <a:t>?</a:t>
            </a:r>
            <a:endParaRPr lang="en-GB" b="1" dirty="0"/>
          </a:p>
        </p:txBody>
      </p:sp>
      <p:sp>
        <p:nvSpPr>
          <p:cNvPr id="63" name="TextBox 62">
            <a:extLst>
              <a:ext uri="{FF2B5EF4-FFF2-40B4-BE49-F238E27FC236}">
                <a16:creationId xmlns:a16="http://schemas.microsoft.com/office/drawing/2014/main" id="{87AA5CA5-04B6-3240-B099-1E4AE7B4E0D9}"/>
              </a:ext>
            </a:extLst>
          </p:cNvPr>
          <p:cNvSpPr txBox="1"/>
          <p:nvPr/>
        </p:nvSpPr>
        <p:spPr>
          <a:xfrm>
            <a:off x="582063" y="2755706"/>
            <a:ext cx="8067576" cy="1569660"/>
          </a:xfrm>
          <a:prstGeom prst="rect">
            <a:avLst/>
          </a:prstGeom>
          <a:noFill/>
        </p:spPr>
        <p:txBody>
          <a:bodyPr wrap="square" rtlCol="0">
            <a:spAutoFit/>
          </a:bodyPr>
          <a:lstStyle/>
          <a:p>
            <a:r>
              <a:rPr lang="en-US" sz="4800" b="1" dirty="0">
                <a:solidFill>
                  <a:schemeClr val="bg1"/>
                </a:solidFill>
                <a:latin typeface="Gilroy SemiBold" pitchFamily="2" charset="77"/>
              </a:rPr>
              <a:t>90% of plastics in the ocean comes from 10 rivers. </a:t>
            </a:r>
            <a:endParaRPr lang="en-GB" sz="4800" b="1" dirty="0">
              <a:solidFill>
                <a:schemeClr val="bg1"/>
              </a:solidFill>
              <a:latin typeface="Gilroy SemiBold" pitchFamily="2" charset="77"/>
            </a:endParaRPr>
          </a:p>
        </p:txBody>
      </p:sp>
      <p:sp>
        <p:nvSpPr>
          <p:cNvPr id="24" name="TextBox 23">
            <a:extLst>
              <a:ext uri="{FF2B5EF4-FFF2-40B4-BE49-F238E27FC236}">
                <a16:creationId xmlns:a16="http://schemas.microsoft.com/office/drawing/2014/main" id="{47C65310-E38D-4E46-8662-86E1687838CE}"/>
              </a:ext>
            </a:extLst>
          </p:cNvPr>
          <p:cNvSpPr txBox="1"/>
          <p:nvPr/>
        </p:nvSpPr>
        <p:spPr>
          <a:xfrm>
            <a:off x="582063" y="994774"/>
            <a:ext cx="4627366" cy="461665"/>
          </a:xfrm>
          <a:prstGeom prst="rect">
            <a:avLst/>
          </a:prstGeom>
          <a:noFill/>
        </p:spPr>
        <p:txBody>
          <a:bodyPr wrap="square" rtlCol="0">
            <a:spAutoFit/>
          </a:bodyPr>
          <a:lstStyle/>
          <a:p>
            <a:r>
              <a:rPr lang="en-US" sz="2400" b="1" dirty="0">
                <a:solidFill>
                  <a:srgbClr val="004A6C"/>
                </a:solidFill>
                <a:latin typeface="Gilroy Black" pitchFamily="2" charset="77"/>
              </a:rPr>
              <a:t>True, false or uncertain?</a:t>
            </a:r>
            <a:endParaRPr lang="en-GB" sz="2400" b="1" dirty="0">
              <a:solidFill>
                <a:srgbClr val="004A6C"/>
              </a:solidFill>
              <a:latin typeface="Gilroy Black" pitchFamily="2" charset="77"/>
            </a:endParaRPr>
          </a:p>
        </p:txBody>
      </p:sp>
      <p:pic>
        <p:nvPicPr>
          <p:cNvPr id="3" name="Picture 2" descr="Text&#10;&#10;Description automatically generated with low confidence">
            <a:extLst>
              <a:ext uri="{FF2B5EF4-FFF2-40B4-BE49-F238E27FC236}">
                <a16:creationId xmlns:a16="http://schemas.microsoft.com/office/drawing/2014/main" id="{56C95E81-7600-424F-BB9F-CBF825076DB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5201401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icon&#10;&#10;Description automatically generated">
            <a:extLst>
              <a:ext uri="{FF2B5EF4-FFF2-40B4-BE49-F238E27FC236}">
                <a16:creationId xmlns:a16="http://schemas.microsoft.com/office/drawing/2014/main" id="{2320D9CD-164B-7D4E-AF46-C4B6AA792DEC}"/>
              </a:ext>
            </a:extLst>
          </p:cNvPr>
          <p:cNvPicPr>
            <a:picLocks noChangeAspect="1"/>
          </p:cNvPicPr>
          <p:nvPr/>
        </p:nvPicPr>
        <p:blipFill>
          <a:blip r:embed="rId3"/>
          <a:stretch>
            <a:fillRect/>
          </a:stretch>
        </p:blipFill>
        <p:spPr>
          <a:xfrm>
            <a:off x="0" y="0"/>
            <a:ext cx="12192000" cy="6858000"/>
          </a:xfrm>
          <a:prstGeom prst="rect">
            <a:avLst/>
          </a:prstGeom>
        </p:spPr>
      </p:pic>
      <p:pic>
        <p:nvPicPr>
          <p:cNvPr id="68" name="Picture 67" descr="Icon&#10;&#10;Description automatically generated">
            <a:extLst>
              <a:ext uri="{FF2B5EF4-FFF2-40B4-BE49-F238E27FC236}">
                <a16:creationId xmlns:a16="http://schemas.microsoft.com/office/drawing/2014/main" id="{E622B296-BD72-104B-AE7A-714F0823712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895746" y="5034929"/>
            <a:ext cx="1785598" cy="1105174"/>
          </a:xfrm>
          <a:prstGeom prst="rect">
            <a:avLst/>
          </a:prstGeom>
        </p:spPr>
      </p:pic>
      <p:pic>
        <p:nvPicPr>
          <p:cNvPr id="69" name="Picture 68" descr="Icon&#10;&#10;Description automatically generated">
            <a:extLst>
              <a:ext uri="{FF2B5EF4-FFF2-40B4-BE49-F238E27FC236}">
                <a16:creationId xmlns:a16="http://schemas.microsoft.com/office/drawing/2014/main" id="{6444CAAA-97C3-1D49-90F7-E8BB783B55A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8126097">
            <a:off x="4293852" y="5347526"/>
            <a:ext cx="753392" cy="646331"/>
          </a:xfrm>
          <a:prstGeom prst="rect">
            <a:avLst/>
          </a:prstGeom>
        </p:spPr>
      </p:pic>
      <p:sp>
        <p:nvSpPr>
          <p:cNvPr id="4" name="Rectangle 3">
            <a:extLst>
              <a:ext uri="{FF2B5EF4-FFF2-40B4-BE49-F238E27FC236}">
                <a16:creationId xmlns:a16="http://schemas.microsoft.com/office/drawing/2014/main" id="{8C708F3B-468F-CB49-9136-F45E6954463C}"/>
              </a:ext>
            </a:extLst>
          </p:cNvPr>
          <p:cNvSpPr/>
          <p:nvPr/>
        </p:nvSpPr>
        <p:spPr>
          <a:xfrm>
            <a:off x="818957" y="2988442"/>
            <a:ext cx="4014000" cy="2308324"/>
          </a:xfrm>
          <a:prstGeom prst="rect">
            <a:avLst/>
          </a:prstGeom>
        </p:spPr>
        <p:txBody>
          <a:bodyPr wrap="square">
            <a:spAutoFit/>
          </a:bodyPr>
          <a:lstStyle/>
          <a:p>
            <a:r>
              <a:rPr lang="en-US" sz="2400" b="1" dirty="0">
                <a:solidFill>
                  <a:schemeClr val="bg1"/>
                </a:solidFill>
                <a:latin typeface="Gilroy SemiBold" pitchFamily="2" charset="77"/>
              </a:rPr>
              <a:t>Plastic gets into the ocean in many different ways. </a:t>
            </a:r>
            <a:br>
              <a:rPr lang="en-US" sz="2400" b="1" dirty="0">
                <a:solidFill>
                  <a:schemeClr val="bg1"/>
                </a:solidFill>
                <a:latin typeface="Gilroy SemiBold" pitchFamily="2" charset="77"/>
              </a:rPr>
            </a:br>
            <a:r>
              <a:rPr lang="en-US" sz="2400" b="1" dirty="0">
                <a:solidFill>
                  <a:schemeClr val="bg1"/>
                </a:solidFill>
                <a:latin typeface="Gilroy SemiBold" pitchFamily="2" charset="77"/>
              </a:rPr>
              <a:t>It is a global problem </a:t>
            </a:r>
            <a:br>
              <a:rPr lang="en-US" sz="2400" b="1" dirty="0">
                <a:solidFill>
                  <a:schemeClr val="bg1"/>
                </a:solidFill>
                <a:latin typeface="Gilroy SemiBold" pitchFamily="2" charset="77"/>
              </a:rPr>
            </a:br>
            <a:r>
              <a:rPr lang="en-US" sz="2400" b="1" dirty="0">
                <a:solidFill>
                  <a:schemeClr val="bg1"/>
                </a:solidFill>
                <a:latin typeface="Gilroy SemiBold" pitchFamily="2" charset="77"/>
              </a:rPr>
              <a:t>that requires everyone to tackle it in order to make </a:t>
            </a:r>
            <a:br>
              <a:rPr lang="en-US" sz="2400" b="1" dirty="0">
                <a:solidFill>
                  <a:schemeClr val="bg1"/>
                </a:solidFill>
                <a:latin typeface="Gilroy SemiBold" pitchFamily="2" charset="77"/>
              </a:rPr>
            </a:br>
            <a:r>
              <a:rPr lang="en-US" sz="2400" b="1" dirty="0">
                <a:solidFill>
                  <a:schemeClr val="bg1"/>
                </a:solidFill>
                <a:latin typeface="Gilroy SemiBold" pitchFamily="2" charset="77"/>
              </a:rPr>
              <a:t>a difference. </a:t>
            </a:r>
          </a:p>
        </p:txBody>
      </p:sp>
      <p:sp>
        <p:nvSpPr>
          <p:cNvPr id="18" name="Oval 17">
            <a:extLst>
              <a:ext uri="{FF2B5EF4-FFF2-40B4-BE49-F238E27FC236}">
                <a16:creationId xmlns:a16="http://schemas.microsoft.com/office/drawing/2014/main" id="{660B728D-2FC1-234A-B482-90B2A3444486}"/>
              </a:ext>
            </a:extLst>
          </p:cNvPr>
          <p:cNvSpPr/>
          <p:nvPr/>
        </p:nvSpPr>
        <p:spPr>
          <a:xfrm>
            <a:off x="5609365" y="3705725"/>
            <a:ext cx="2591323" cy="25913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D6C14710-B29D-E444-85D9-3571B7B24BF9}"/>
              </a:ext>
            </a:extLst>
          </p:cNvPr>
          <p:cNvSpPr txBox="1"/>
          <p:nvPr/>
        </p:nvSpPr>
        <p:spPr>
          <a:xfrm>
            <a:off x="582063" y="898522"/>
            <a:ext cx="4627366" cy="584775"/>
          </a:xfrm>
          <a:prstGeom prst="rect">
            <a:avLst/>
          </a:prstGeom>
          <a:noFill/>
        </p:spPr>
        <p:txBody>
          <a:bodyPr wrap="square" rtlCol="0">
            <a:spAutoFit/>
          </a:bodyPr>
          <a:lstStyle/>
          <a:p>
            <a:r>
              <a:rPr lang="en-US" sz="3200" b="1" dirty="0">
                <a:solidFill>
                  <a:srgbClr val="004A6C"/>
                </a:solidFill>
                <a:latin typeface="Gilroy Black" pitchFamily="2" charset="77"/>
              </a:rPr>
              <a:t>FALSE</a:t>
            </a:r>
          </a:p>
        </p:txBody>
      </p:sp>
      <p:sp>
        <p:nvSpPr>
          <p:cNvPr id="13" name="Oval 12">
            <a:extLst>
              <a:ext uri="{FF2B5EF4-FFF2-40B4-BE49-F238E27FC236}">
                <a16:creationId xmlns:a16="http://schemas.microsoft.com/office/drawing/2014/main" id="{5AA7F77A-8577-924B-9F2F-1782CABE0EFE}"/>
              </a:ext>
            </a:extLst>
          </p:cNvPr>
          <p:cNvSpPr/>
          <p:nvPr/>
        </p:nvSpPr>
        <p:spPr>
          <a:xfrm>
            <a:off x="8857891" y="3705725"/>
            <a:ext cx="2591323" cy="25913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886B8E82-8ACC-D64D-A97A-2349A196AB61}"/>
              </a:ext>
            </a:extLst>
          </p:cNvPr>
          <p:cNvSpPr/>
          <p:nvPr/>
        </p:nvSpPr>
        <p:spPr>
          <a:xfrm>
            <a:off x="5609365" y="837677"/>
            <a:ext cx="2591323" cy="25913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6C5E5E21-5867-2F4F-9E52-AA81E07DDB3A}"/>
              </a:ext>
            </a:extLst>
          </p:cNvPr>
          <p:cNvSpPr/>
          <p:nvPr/>
        </p:nvSpPr>
        <p:spPr>
          <a:xfrm>
            <a:off x="8857891" y="837677"/>
            <a:ext cx="2591323" cy="25913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065AB933-BEE7-5044-A6D4-A1A25A86DAB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701641" y="147625"/>
            <a:ext cx="3131316" cy="3108543"/>
          </a:xfrm>
          <a:prstGeom prst="rect">
            <a:avLst/>
          </a:prstGeom>
        </p:spPr>
      </p:pic>
      <p:pic>
        <p:nvPicPr>
          <p:cNvPr id="9" name="Picture 8" descr="A picture containing text&#10;&#10;Description automatically generated">
            <a:extLst>
              <a:ext uri="{FF2B5EF4-FFF2-40B4-BE49-F238E27FC236}">
                <a16:creationId xmlns:a16="http://schemas.microsoft.com/office/drawing/2014/main" id="{8231BBA4-2041-AB40-8D84-937026A27B4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372472" y="597182"/>
            <a:ext cx="3108543" cy="3108543"/>
          </a:xfrm>
          <a:prstGeom prst="rect">
            <a:avLst/>
          </a:prstGeom>
        </p:spPr>
      </p:pic>
      <p:pic>
        <p:nvPicPr>
          <p:cNvPr id="11" name="Picture 10">
            <a:extLst>
              <a:ext uri="{FF2B5EF4-FFF2-40B4-BE49-F238E27FC236}">
                <a16:creationId xmlns:a16="http://schemas.microsoft.com/office/drawing/2014/main" id="{33EF50B2-04B8-6B42-AA06-FC60D55B05C0}"/>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787816" y="791658"/>
            <a:ext cx="2731472" cy="2731472"/>
          </a:xfrm>
          <a:prstGeom prst="rect">
            <a:avLst/>
          </a:prstGeom>
        </p:spPr>
      </p:pic>
      <p:pic>
        <p:nvPicPr>
          <p:cNvPr id="17" name="Picture 16">
            <a:extLst>
              <a:ext uri="{FF2B5EF4-FFF2-40B4-BE49-F238E27FC236}">
                <a16:creationId xmlns:a16="http://schemas.microsoft.com/office/drawing/2014/main" id="{3387F6EC-1C86-A44E-9F72-759C1485FA16}"/>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8651227" y="3499061"/>
            <a:ext cx="3004650" cy="3004650"/>
          </a:xfrm>
          <a:prstGeom prst="rect">
            <a:avLst/>
          </a:prstGeom>
        </p:spPr>
      </p:pic>
      <p:pic>
        <p:nvPicPr>
          <p:cNvPr id="21" name="Picture 20">
            <a:extLst>
              <a:ext uri="{FF2B5EF4-FFF2-40B4-BE49-F238E27FC236}">
                <a16:creationId xmlns:a16="http://schemas.microsoft.com/office/drawing/2014/main" id="{0ED5681D-65F8-0942-BDD4-DAFE3E69FE9C}"/>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5372471" y="3499060"/>
            <a:ext cx="3108543" cy="3108543"/>
          </a:xfrm>
          <a:prstGeom prst="rect">
            <a:avLst/>
          </a:prstGeom>
        </p:spPr>
      </p:pic>
    </p:spTree>
    <p:extLst>
      <p:ext uri="{BB962C8B-B14F-4D97-AF65-F5344CB8AC3E}">
        <p14:creationId xmlns:p14="http://schemas.microsoft.com/office/powerpoint/2010/main" val="29338537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person, indoor&#10;&#10;Description automatically generated">
            <a:extLst>
              <a:ext uri="{FF2B5EF4-FFF2-40B4-BE49-F238E27FC236}">
                <a16:creationId xmlns:a16="http://schemas.microsoft.com/office/drawing/2014/main" id="{F40D9D65-AF72-F743-9FF6-25242E68769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flipH="1">
            <a:off x="-1" y="11723"/>
            <a:ext cx="12191391" cy="6858000"/>
          </a:xfrm>
          <a:prstGeom prst="rect">
            <a:avLst/>
          </a:prstGeom>
        </p:spPr>
      </p:pic>
      <p:pic>
        <p:nvPicPr>
          <p:cNvPr id="68" name="Picture 67" descr="Icon&#10;&#10;Description automatically generated">
            <a:extLst>
              <a:ext uri="{FF2B5EF4-FFF2-40B4-BE49-F238E27FC236}">
                <a16:creationId xmlns:a16="http://schemas.microsoft.com/office/drawing/2014/main" id="{E622B296-BD72-104B-AE7A-714F0823712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24924" y="5596729"/>
            <a:ext cx="1785598" cy="1105174"/>
          </a:xfrm>
          <a:prstGeom prst="rect">
            <a:avLst/>
          </a:prstGeom>
        </p:spPr>
      </p:pic>
      <p:pic>
        <p:nvPicPr>
          <p:cNvPr id="69" name="Picture 68" descr="Icon&#10;&#10;Description automatically generated">
            <a:extLst>
              <a:ext uri="{FF2B5EF4-FFF2-40B4-BE49-F238E27FC236}">
                <a16:creationId xmlns:a16="http://schemas.microsoft.com/office/drawing/2014/main" id="{6444CAAA-97C3-1D49-90F7-E8BB783B55A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8126097">
            <a:off x="-2556566" y="5483044"/>
            <a:ext cx="753392" cy="646331"/>
          </a:xfrm>
          <a:prstGeom prst="rect">
            <a:avLst/>
          </a:prstGeom>
        </p:spPr>
      </p:pic>
      <p:sp>
        <p:nvSpPr>
          <p:cNvPr id="4" name="Rectangle 3">
            <a:extLst>
              <a:ext uri="{FF2B5EF4-FFF2-40B4-BE49-F238E27FC236}">
                <a16:creationId xmlns:a16="http://schemas.microsoft.com/office/drawing/2014/main" id="{8C708F3B-468F-CB49-9136-F45E6954463C}"/>
              </a:ext>
            </a:extLst>
          </p:cNvPr>
          <p:cNvSpPr/>
          <p:nvPr/>
        </p:nvSpPr>
        <p:spPr>
          <a:xfrm>
            <a:off x="-554736" y="-2397118"/>
            <a:ext cx="6096000" cy="369332"/>
          </a:xfrm>
          <a:prstGeom prst="rect">
            <a:avLst/>
          </a:prstGeom>
        </p:spPr>
        <p:txBody>
          <a:bodyPr>
            <a:spAutoFit/>
          </a:bodyPr>
          <a:lstStyle/>
          <a:p>
            <a:r>
              <a:rPr lang="en-US" b="1" dirty="0"/>
              <a:t>?</a:t>
            </a:r>
            <a:endParaRPr lang="en-GB" b="1" dirty="0"/>
          </a:p>
        </p:txBody>
      </p:sp>
      <p:pic>
        <p:nvPicPr>
          <p:cNvPr id="25" name="Picture 24">
            <a:extLst>
              <a:ext uri="{FF2B5EF4-FFF2-40B4-BE49-F238E27FC236}">
                <a16:creationId xmlns:a16="http://schemas.microsoft.com/office/drawing/2014/main" id="{47FAB70F-1B1B-8645-8996-F85606AE4D1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 y="-11723"/>
            <a:ext cx="12192000" cy="6858000"/>
          </a:xfrm>
          <a:prstGeom prst="rect">
            <a:avLst/>
          </a:prstGeom>
        </p:spPr>
      </p:pic>
      <p:sp>
        <p:nvSpPr>
          <p:cNvPr id="12" name="Rectangle 11">
            <a:extLst>
              <a:ext uri="{FF2B5EF4-FFF2-40B4-BE49-F238E27FC236}">
                <a16:creationId xmlns:a16="http://schemas.microsoft.com/office/drawing/2014/main" id="{BD59A918-42B9-3E43-980D-FB621D01D825}"/>
              </a:ext>
            </a:extLst>
          </p:cNvPr>
          <p:cNvSpPr/>
          <p:nvPr/>
        </p:nvSpPr>
        <p:spPr>
          <a:xfrm>
            <a:off x="904791" y="2306069"/>
            <a:ext cx="9781138" cy="31707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a:extLst>
              <a:ext uri="{FF2B5EF4-FFF2-40B4-BE49-F238E27FC236}">
                <a16:creationId xmlns:a16="http://schemas.microsoft.com/office/drawing/2014/main" id="{87AA5CA5-04B6-3240-B099-1E4AE7B4E0D9}"/>
              </a:ext>
            </a:extLst>
          </p:cNvPr>
          <p:cNvSpPr txBox="1"/>
          <p:nvPr/>
        </p:nvSpPr>
        <p:spPr>
          <a:xfrm>
            <a:off x="1010135" y="2614150"/>
            <a:ext cx="9570449" cy="2554545"/>
          </a:xfrm>
          <a:prstGeom prst="rect">
            <a:avLst/>
          </a:prstGeom>
          <a:noFill/>
        </p:spPr>
        <p:txBody>
          <a:bodyPr wrap="square" rtlCol="0">
            <a:spAutoFit/>
          </a:bodyPr>
          <a:lstStyle/>
          <a:p>
            <a:r>
              <a:rPr lang="en-US" sz="4000" b="1" dirty="0">
                <a:solidFill>
                  <a:srgbClr val="004A6C"/>
                </a:solidFill>
                <a:latin typeface="Gilroy SemiBold" pitchFamily="2" charset="77"/>
              </a:rPr>
              <a:t>Personal care products (like toothpaste and shower gel) are the main source of microplastics in the ocean and banning them will solve the problem. </a:t>
            </a:r>
            <a:endParaRPr lang="en-GB" sz="4000" b="1" dirty="0">
              <a:solidFill>
                <a:srgbClr val="004A6C"/>
              </a:solidFill>
              <a:latin typeface="Gilroy SemiBold" pitchFamily="2" charset="77"/>
            </a:endParaRPr>
          </a:p>
        </p:txBody>
      </p:sp>
      <p:sp>
        <p:nvSpPr>
          <p:cNvPr id="24" name="TextBox 23">
            <a:extLst>
              <a:ext uri="{FF2B5EF4-FFF2-40B4-BE49-F238E27FC236}">
                <a16:creationId xmlns:a16="http://schemas.microsoft.com/office/drawing/2014/main" id="{47C65310-E38D-4E46-8662-86E1687838CE}"/>
              </a:ext>
            </a:extLst>
          </p:cNvPr>
          <p:cNvSpPr txBox="1"/>
          <p:nvPr/>
        </p:nvSpPr>
        <p:spPr>
          <a:xfrm>
            <a:off x="582063" y="994774"/>
            <a:ext cx="4627366" cy="461665"/>
          </a:xfrm>
          <a:prstGeom prst="rect">
            <a:avLst/>
          </a:prstGeom>
          <a:noFill/>
        </p:spPr>
        <p:txBody>
          <a:bodyPr wrap="square" rtlCol="0">
            <a:spAutoFit/>
          </a:bodyPr>
          <a:lstStyle/>
          <a:p>
            <a:r>
              <a:rPr lang="en-US" sz="2400" b="1" dirty="0">
                <a:solidFill>
                  <a:srgbClr val="004A6C"/>
                </a:solidFill>
                <a:latin typeface="Gilroy Black" pitchFamily="2" charset="77"/>
              </a:rPr>
              <a:t>True, false or uncertain?</a:t>
            </a:r>
            <a:endParaRPr lang="en-GB" sz="2400" b="1" dirty="0">
              <a:solidFill>
                <a:srgbClr val="004A6C"/>
              </a:solidFill>
              <a:latin typeface="Gilroy Black" pitchFamily="2" charset="77"/>
            </a:endParaRPr>
          </a:p>
        </p:txBody>
      </p:sp>
      <p:pic>
        <p:nvPicPr>
          <p:cNvPr id="5" name="Picture 4" descr="A picture containing text&#10;&#10;Description automatically generated">
            <a:extLst>
              <a:ext uri="{FF2B5EF4-FFF2-40B4-BE49-F238E27FC236}">
                <a16:creationId xmlns:a16="http://schemas.microsoft.com/office/drawing/2014/main" id="{EA377756-DF28-4583-8DED-DD96D20F4CF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33870413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DF3CADEC272EC47A0E7F131D361E962" ma:contentTypeVersion="19" ma:contentTypeDescription="Create a new document." ma:contentTypeScope="" ma:versionID="ca89567eb3d7597ff4dafff1cc2834f2">
  <xsd:schema xmlns:xsd="http://www.w3.org/2001/XMLSchema" xmlns:xs="http://www.w3.org/2001/XMLSchema" xmlns:p="http://schemas.microsoft.com/office/2006/metadata/properties" xmlns:ns2="764ce334-4dea-4cda-96fd-5a46cc3154a2" xmlns:ns3="edf7c51f-8958-4cb5-b692-975806f17f35" targetNamespace="http://schemas.microsoft.com/office/2006/metadata/properties" ma:root="true" ma:fieldsID="6036ee9a4dfbea1b2f42013792becada" ns2:_="" ns3:_="">
    <xsd:import namespace="764ce334-4dea-4cda-96fd-5a46cc3154a2"/>
    <xsd:import namespace="edf7c51f-8958-4cb5-b692-975806f17f3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_Flow_SignoffStatu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4ce334-4dea-4cda-96fd-5a46cc3154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_Flow_SignoffStatus" ma:index="20" nillable="true" ma:displayName="Sign-off status" ma:internalName="Sign_x002d_off_x0020_status">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99affbd4-4267-4163-968f-31649eba30c7"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df7c51f-8958-4cb5-b692-975806f17f35"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12c46cc1-e504-45ce-b475-70eb2bc32c3b}" ma:internalName="TaxCatchAll" ma:showField="CatchAllData" ma:web="edf7c51f-8958-4cb5-b692-975806f17f3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Flow_SignoffStatus xmlns="764ce334-4dea-4cda-96fd-5a46cc3154a2" xsi:nil="true"/>
    <TaxCatchAll xmlns="edf7c51f-8958-4cb5-b692-975806f17f35" xsi:nil="true"/>
    <lcf76f155ced4ddcb4097134ff3c332f xmlns="764ce334-4dea-4cda-96fd-5a46cc3154a2">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C1BA40F-FEDC-4A9D-B9D3-85124FE0D48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64ce334-4dea-4cda-96fd-5a46cc3154a2"/>
    <ds:schemaRef ds:uri="edf7c51f-8958-4cb5-b692-975806f17f3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7FB9D79-E3BA-4F63-80CE-63BAD07BAA45}">
  <ds:schemaRefs>
    <ds:schemaRef ds:uri="http://schemas.microsoft.com/office/2006/metadata/properties"/>
    <ds:schemaRef ds:uri="http://schemas.microsoft.com/office/2006/documentManagement/types"/>
    <ds:schemaRef ds:uri="http://schemas.microsoft.com/office/infopath/2007/PartnerControls"/>
    <ds:schemaRef ds:uri="http://purl.org/dc/terms/"/>
    <ds:schemaRef ds:uri="edf7c51f-8958-4cb5-b692-975806f17f35"/>
    <ds:schemaRef ds:uri="http://purl.org/dc/elements/1.1/"/>
    <ds:schemaRef ds:uri="http://www.w3.org/XML/1998/namespace"/>
    <ds:schemaRef ds:uri="764ce334-4dea-4cda-96fd-5a46cc3154a2"/>
    <ds:schemaRef ds:uri="http://schemas.openxmlformats.org/package/2006/metadata/core-properties"/>
    <ds:schemaRef ds:uri="http://purl.org/dc/dcmitype/"/>
  </ds:schemaRefs>
</ds:datastoreItem>
</file>

<file path=customXml/itemProps3.xml><?xml version="1.0" encoding="utf-8"?>
<ds:datastoreItem xmlns:ds="http://schemas.openxmlformats.org/officeDocument/2006/customXml" ds:itemID="{940C6264-D9B2-4627-A979-5FE1A9F1261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856</TotalTime>
  <Words>2571</Words>
  <Application>Microsoft Office PowerPoint</Application>
  <PresentationFormat>Widescreen</PresentationFormat>
  <Paragraphs>339</Paragraphs>
  <Slides>35</Slides>
  <Notes>27</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35</vt:i4>
      </vt:variant>
    </vt:vector>
  </HeadingPairs>
  <TitlesOfParts>
    <vt:vector size="44" baseType="lpstr">
      <vt:lpstr>Arial</vt:lpstr>
      <vt:lpstr>Calibri</vt:lpstr>
      <vt:lpstr>Calibri Light</vt:lpstr>
      <vt:lpstr>Euclid Square</vt:lpstr>
      <vt:lpstr>Gilroy Black</vt:lpstr>
      <vt:lpstr>Gilroy Bold</vt:lpstr>
      <vt:lpstr>Gilroy Medium</vt:lpstr>
      <vt:lpstr>Gilroy SemiBold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Adam</dc:creator>
  <cp:lastModifiedBy>Sarah Duffy</cp:lastModifiedBy>
  <cp:revision>3</cp:revision>
  <dcterms:created xsi:type="dcterms:W3CDTF">2021-08-19T08:20:23Z</dcterms:created>
  <dcterms:modified xsi:type="dcterms:W3CDTF">2024-09-18T11:15:33Z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0x0101008DF3CADEC272EC47A0E7F131D361E962</vt:lpwstr>
  </property>
  <property fmtid="{D5CDD505-2E9C-101B-9397-08002B2CF9AE}" pid="3" name="MediaServiceImageTags">
    <vt:lpwstr/>
  </property>
</Properties>
</file>