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theme/themeOverride1.xml" ContentType="application/vnd.openxmlformats-officedocument.themeOverride+xml"/>
  <Override PartName="/ppt/notesSlides/notesSlide7.xml" ContentType="application/vnd.openxmlformats-officedocument.presentationml.notesSlide+xml"/>
  <Override PartName="/ppt/theme/themeOverride2.xml" ContentType="application/vnd.openxmlformats-officedocument.themeOverride+xml"/>
  <Override PartName="/ppt/notesSlides/notesSlide8.xml" ContentType="application/vnd.openxmlformats-officedocument.presentationml.notesSlide+xml"/>
  <Override PartName="/ppt/theme/themeOverride3.xml" ContentType="application/vnd.openxmlformats-officedocument.themeOverride+xml"/>
  <Override PartName="/ppt/notesSlides/notesSlide9.xml" ContentType="application/vnd.openxmlformats-officedocument.presentationml.notesSlide+xml"/>
  <Override PartName="/ppt/theme/themeOverride4.xml" ContentType="application/vnd.openxmlformats-officedocument.themeOverride+xml"/>
  <Override PartName="/ppt/notesSlides/notesSlide10.xml" ContentType="application/vnd.openxmlformats-officedocument.presentationml.notesSlide+xml"/>
  <Override PartName="/ppt/theme/themeOverride5.xml" ContentType="application/vnd.openxmlformats-officedocument.themeOverride+xml"/>
  <Override PartName="/ppt/notesSlides/notesSlide11.xml" ContentType="application/vnd.openxmlformats-officedocument.presentationml.notesSlide+xml"/>
  <Override PartName="/ppt/theme/themeOverride6.xml" ContentType="application/vnd.openxmlformats-officedocument.themeOverride+xml"/>
  <Override PartName="/ppt/notesSlides/notesSlide12.xml" ContentType="application/vnd.openxmlformats-officedocument.presentationml.notesSlide+xml"/>
  <Override PartName="/ppt/theme/themeOverride7.xml" ContentType="application/vnd.openxmlformats-officedocument.themeOverride+xml"/>
  <Override PartName="/ppt/notesSlides/notesSlide13.xml" ContentType="application/vnd.openxmlformats-officedocument.presentationml.notesSlide+xml"/>
  <Override PartName="/ppt/theme/themeOverride8.xml" ContentType="application/vnd.openxmlformats-officedocument.themeOverride+xml"/>
  <Override PartName="/ppt/notesSlides/notesSlide14.xml" ContentType="application/vnd.openxmlformats-officedocument.presentationml.notesSlide+xml"/>
  <Override PartName="/ppt/theme/themeOverride9.xml" ContentType="application/vnd.openxmlformats-officedocument.themeOverride+xml"/>
  <Override PartName="/ppt/notesSlides/notesSlide15.xml" ContentType="application/vnd.openxmlformats-officedocument.presentationml.notesSlide+xml"/>
  <Override PartName="/ppt/theme/themeOverride10.xml" ContentType="application/vnd.openxmlformats-officedocument.themeOverride+xml"/>
  <Override PartName="/ppt/notesSlides/notesSlide16.xml" ContentType="application/vnd.openxmlformats-officedocument.presentationml.notesSlide+xml"/>
  <Override PartName="/ppt/theme/themeOverride11.xml" ContentType="application/vnd.openxmlformats-officedocument.themeOverride+xml"/>
  <Override PartName="/ppt/notesSlides/notesSlide17.xml" ContentType="application/vnd.openxmlformats-officedocument.presentationml.notesSlide+xml"/>
  <Override PartName="/ppt/theme/themeOverride12.xml" ContentType="application/vnd.openxmlformats-officedocument.themeOverr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theme/themeOverride13.xml" ContentType="application/vnd.openxmlformats-officedocument.themeOverr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Lst>
  <p:notesMasterIdLst>
    <p:notesMasterId r:id="rId28"/>
  </p:notesMasterIdLst>
  <p:sldIdLst>
    <p:sldId id="256" r:id="rId5"/>
    <p:sldId id="257" r:id="rId6"/>
    <p:sldId id="258" r:id="rId7"/>
    <p:sldId id="276" r:id="rId8"/>
    <p:sldId id="288" r:id="rId9"/>
    <p:sldId id="263" r:id="rId10"/>
    <p:sldId id="264" r:id="rId11"/>
    <p:sldId id="289" r:id="rId12"/>
    <p:sldId id="304" r:id="rId13"/>
    <p:sldId id="291" r:id="rId14"/>
    <p:sldId id="305" r:id="rId15"/>
    <p:sldId id="293" r:id="rId16"/>
    <p:sldId id="306" r:id="rId17"/>
    <p:sldId id="295" r:id="rId18"/>
    <p:sldId id="307" r:id="rId19"/>
    <p:sldId id="297" r:id="rId20"/>
    <p:sldId id="308" r:id="rId21"/>
    <p:sldId id="299" r:id="rId22"/>
    <p:sldId id="278" r:id="rId23"/>
    <p:sldId id="277" r:id="rId24"/>
    <p:sldId id="284" r:id="rId25"/>
    <p:sldId id="286" r:id="rId26"/>
    <p:sldId id="274" r:id="rId2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Sarah Duffy" initials="SD" lastIdx="30" clrIdx="0">
    <p:extLst>
      <p:ext uri="{19B8F6BF-5375-455C-9EA6-DF929625EA0E}">
        <p15:presenceInfo xmlns:p15="http://schemas.microsoft.com/office/powerpoint/2012/main" userId="S::sarah@commonseas.com::ca92ddb4-4620-4127-97b1-8232d187080b" providerId="AD"/>
      </p:ext>
    </p:extLst>
  </p:cmAuthor>
  <p:cmAuthor id="2" name="Becky Root" initials="BR" lastIdx="5" clrIdx="1">
    <p:extLst>
      <p:ext uri="{19B8F6BF-5375-455C-9EA6-DF929625EA0E}">
        <p15:presenceInfo xmlns:p15="http://schemas.microsoft.com/office/powerpoint/2012/main" userId="S::becky@commonseas.com::aae79a8e-4f34-44f0-938a-d9bdbc43ff73"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44BDA9"/>
    <a:srgbClr val="004A6C"/>
    <a:srgbClr val="0090D4"/>
    <a:srgbClr val="FAB546"/>
    <a:srgbClr val="F9F6ED"/>
    <a:srgbClr val="EA502A"/>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E35100E-1424-474D-A82A-34AD114CF72C}" v="3" dt="2024-09-18T11:13:23.223"/>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5508"/>
    <p:restoredTop sz="94706"/>
  </p:normalViewPr>
  <p:slideViewPr>
    <p:cSldViewPr snapToGrid="0">
      <p:cViewPr varScale="1">
        <p:scale>
          <a:sx n="118" d="100"/>
          <a:sy n="118" d="100"/>
        </p:scale>
        <p:origin x="858" y="114"/>
      </p:cViewPr>
      <p:guideLst/>
    </p:cSldViewPr>
  </p:slideViewPr>
  <p:notesTextViewPr>
    <p:cViewPr>
      <p:scale>
        <a:sx n="125" d="100"/>
        <a:sy n="125"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customXml" Target="../customXml/item3.xml"/><Relationship Id="rId21" Type="http://schemas.openxmlformats.org/officeDocument/2006/relationships/slide" Target="slides/slide17.xml"/><Relationship Id="rId34" Type="http://schemas.microsoft.com/office/2016/11/relationships/changesInfo" Target="changesInfos/changesInfo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commentAuthors" Target="commentAuthor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notesMaster" Target="notesMasters/notesMaster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presProps" Target="presProps.xml"/><Relationship Id="rId35" Type="http://schemas.microsoft.com/office/2015/10/relationships/revisionInfo" Target="revisionInfo.xml"/><Relationship Id="rId8" Type="http://schemas.openxmlformats.org/officeDocument/2006/relationships/slide" Target="slides/slide4.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Becky Root" userId="aae79a8e-4f34-44f0-938a-d9bdbc43ff73" providerId="ADAL" clId="{946F1218-8D74-0949-B03A-F68E1FE57114}"/>
    <pc:docChg chg="undo custSel addSld delSld modSld sldOrd">
      <pc:chgData name="Becky Root" userId="aae79a8e-4f34-44f0-938a-d9bdbc43ff73" providerId="ADAL" clId="{946F1218-8D74-0949-B03A-F68E1FE57114}" dt="2021-10-29T16:10:18.414" v="316" actId="1076"/>
      <pc:docMkLst>
        <pc:docMk/>
      </pc:docMkLst>
      <pc:sldChg chg="modSp mod">
        <pc:chgData name="Becky Root" userId="aae79a8e-4f34-44f0-938a-d9bdbc43ff73" providerId="ADAL" clId="{946F1218-8D74-0949-B03A-F68E1FE57114}" dt="2021-10-29T16:10:18.414" v="316" actId="1076"/>
        <pc:sldMkLst>
          <pc:docMk/>
          <pc:sldMk cId="74846918" sldId="257"/>
        </pc:sldMkLst>
        <pc:spChg chg="mod">
          <ac:chgData name="Becky Root" userId="aae79a8e-4f34-44f0-938a-d9bdbc43ff73" providerId="ADAL" clId="{946F1218-8D74-0949-B03A-F68E1FE57114}" dt="2021-10-29T16:08:54.445" v="287" actId="108"/>
          <ac:spMkLst>
            <pc:docMk/>
            <pc:sldMk cId="74846918" sldId="257"/>
            <ac:spMk id="14" creationId="{57FD6437-51D1-FA46-AF2C-C7FD6E5081B0}"/>
          </ac:spMkLst>
        </pc:spChg>
        <pc:spChg chg="mod">
          <ac:chgData name="Becky Root" userId="aae79a8e-4f34-44f0-938a-d9bdbc43ff73" providerId="ADAL" clId="{946F1218-8D74-0949-B03A-F68E1FE57114}" dt="2021-10-29T16:10:12.288" v="314" actId="20577"/>
          <ac:spMkLst>
            <pc:docMk/>
            <pc:sldMk cId="74846918" sldId="257"/>
            <ac:spMk id="16" creationId="{947CE0DC-081F-7A4A-BDD2-B8076F82B942}"/>
          </ac:spMkLst>
        </pc:spChg>
        <pc:spChg chg="mod">
          <ac:chgData name="Becky Root" userId="aae79a8e-4f34-44f0-938a-d9bdbc43ff73" providerId="ADAL" clId="{946F1218-8D74-0949-B03A-F68E1FE57114}" dt="2021-10-29T16:10:02.348" v="310" actId="1076"/>
          <ac:spMkLst>
            <pc:docMk/>
            <pc:sldMk cId="74846918" sldId="257"/>
            <ac:spMk id="24" creationId="{FA6D8A67-7835-6347-8684-807561328A0B}"/>
          </ac:spMkLst>
        </pc:spChg>
        <pc:spChg chg="mod">
          <ac:chgData name="Becky Root" userId="aae79a8e-4f34-44f0-938a-d9bdbc43ff73" providerId="ADAL" clId="{946F1218-8D74-0949-B03A-F68E1FE57114}" dt="2021-10-29T16:10:02.348" v="310" actId="1076"/>
          <ac:spMkLst>
            <pc:docMk/>
            <pc:sldMk cId="74846918" sldId="257"/>
            <ac:spMk id="44" creationId="{7B2ABC9F-74D1-5D48-B9DD-7A6919B19C07}"/>
          </ac:spMkLst>
        </pc:spChg>
        <pc:spChg chg="mod">
          <ac:chgData name="Becky Root" userId="aae79a8e-4f34-44f0-938a-d9bdbc43ff73" providerId="ADAL" clId="{946F1218-8D74-0949-B03A-F68E1FE57114}" dt="2021-10-29T16:10:02.348" v="310" actId="1076"/>
          <ac:spMkLst>
            <pc:docMk/>
            <pc:sldMk cId="74846918" sldId="257"/>
            <ac:spMk id="45" creationId="{E0C5B1FB-DFF3-0D49-814E-E1669CD484D9}"/>
          </ac:spMkLst>
        </pc:spChg>
        <pc:spChg chg="mod">
          <ac:chgData name="Becky Root" userId="aae79a8e-4f34-44f0-938a-d9bdbc43ff73" providerId="ADAL" clId="{946F1218-8D74-0949-B03A-F68E1FE57114}" dt="2021-10-29T16:10:02.348" v="310" actId="1076"/>
          <ac:spMkLst>
            <pc:docMk/>
            <pc:sldMk cId="74846918" sldId="257"/>
            <ac:spMk id="48" creationId="{1D44FC11-76D0-A249-8E35-44758408CAD0}"/>
          </ac:spMkLst>
        </pc:spChg>
        <pc:spChg chg="mod">
          <ac:chgData name="Becky Root" userId="aae79a8e-4f34-44f0-938a-d9bdbc43ff73" providerId="ADAL" clId="{946F1218-8D74-0949-B03A-F68E1FE57114}" dt="2021-10-29T16:10:02.348" v="310" actId="1076"/>
          <ac:spMkLst>
            <pc:docMk/>
            <pc:sldMk cId="74846918" sldId="257"/>
            <ac:spMk id="51" creationId="{D2F36E10-1CC6-F644-8215-29B5F7874191}"/>
          </ac:spMkLst>
        </pc:spChg>
        <pc:spChg chg="mod">
          <ac:chgData name="Becky Root" userId="aae79a8e-4f34-44f0-938a-d9bdbc43ff73" providerId="ADAL" clId="{946F1218-8D74-0949-B03A-F68E1FE57114}" dt="2021-10-29T16:10:02.348" v="310" actId="1076"/>
          <ac:spMkLst>
            <pc:docMk/>
            <pc:sldMk cId="74846918" sldId="257"/>
            <ac:spMk id="52" creationId="{F41AA9E7-AA0E-D342-A809-3583BED2504F}"/>
          </ac:spMkLst>
        </pc:spChg>
        <pc:spChg chg="mod">
          <ac:chgData name="Becky Root" userId="aae79a8e-4f34-44f0-938a-d9bdbc43ff73" providerId="ADAL" clId="{946F1218-8D74-0949-B03A-F68E1FE57114}" dt="2021-10-29T16:09:50.706" v="303" actId="20577"/>
          <ac:spMkLst>
            <pc:docMk/>
            <pc:sldMk cId="74846918" sldId="257"/>
            <ac:spMk id="55" creationId="{8E2EA91F-00D3-E340-8484-1EC50EAC21EC}"/>
          </ac:spMkLst>
        </pc:spChg>
        <pc:grpChg chg="mod">
          <ac:chgData name="Becky Root" userId="aae79a8e-4f34-44f0-938a-d9bdbc43ff73" providerId="ADAL" clId="{946F1218-8D74-0949-B03A-F68E1FE57114}" dt="2021-10-29T16:10:02.348" v="310" actId="1076"/>
          <ac:grpSpMkLst>
            <pc:docMk/>
            <pc:sldMk cId="74846918" sldId="257"/>
            <ac:grpSpMk id="74" creationId="{F773FDD1-BA1E-E946-967D-CEF7A65A5577}"/>
          </ac:grpSpMkLst>
        </pc:grpChg>
        <pc:grpChg chg="mod">
          <ac:chgData name="Becky Root" userId="aae79a8e-4f34-44f0-938a-d9bdbc43ff73" providerId="ADAL" clId="{946F1218-8D74-0949-B03A-F68E1FE57114}" dt="2021-10-29T16:10:02.348" v="310" actId="1076"/>
          <ac:grpSpMkLst>
            <pc:docMk/>
            <pc:sldMk cId="74846918" sldId="257"/>
            <ac:grpSpMk id="101" creationId="{88EB63AD-A7BF-054F-AF10-969A5DC20C06}"/>
          </ac:grpSpMkLst>
        </pc:grpChg>
        <pc:picChg chg="mod">
          <ac:chgData name="Becky Root" userId="aae79a8e-4f34-44f0-938a-d9bdbc43ff73" providerId="ADAL" clId="{946F1218-8D74-0949-B03A-F68E1FE57114}" dt="2021-10-29T16:10:05.442" v="311" actId="1076"/>
          <ac:picMkLst>
            <pc:docMk/>
            <pc:sldMk cId="74846918" sldId="257"/>
            <ac:picMk id="6" creationId="{97351D80-99AE-4D45-B694-F91CAC65C003}"/>
          </ac:picMkLst>
        </pc:picChg>
        <pc:picChg chg="mod">
          <ac:chgData name="Becky Root" userId="aae79a8e-4f34-44f0-938a-d9bdbc43ff73" providerId="ADAL" clId="{946F1218-8D74-0949-B03A-F68E1FE57114}" dt="2021-10-29T16:10:05.442" v="311" actId="1076"/>
          <ac:picMkLst>
            <pc:docMk/>
            <pc:sldMk cId="74846918" sldId="257"/>
            <ac:picMk id="10" creationId="{D0659B90-A139-E940-B797-60C41842DDAE}"/>
          </ac:picMkLst>
        </pc:picChg>
        <pc:picChg chg="mod">
          <ac:chgData name="Becky Root" userId="aae79a8e-4f34-44f0-938a-d9bdbc43ff73" providerId="ADAL" clId="{946F1218-8D74-0949-B03A-F68E1FE57114}" dt="2021-10-29T16:10:08.357" v="312" actId="1076"/>
          <ac:picMkLst>
            <pc:docMk/>
            <pc:sldMk cId="74846918" sldId="257"/>
            <ac:picMk id="15" creationId="{758FAF19-C01B-0946-8DEE-9A9A39EB666A}"/>
          </ac:picMkLst>
        </pc:picChg>
        <pc:picChg chg="mod">
          <ac:chgData name="Becky Root" userId="aae79a8e-4f34-44f0-938a-d9bdbc43ff73" providerId="ADAL" clId="{946F1218-8D74-0949-B03A-F68E1FE57114}" dt="2021-10-29T16:10:18.414" v="316" actId="1076"/>
          <ac:picMkLst>
            <pc:docMk/>
            <pc:sldMk cId="74846918" sldId="257"/>
            <ac:picMk id="20" creationId="{5D1732E0-5CC5-CD4E-8240-0F84A3F684C7}"/>
          </ac:picMkLst>
        </pc:picChg>
        <pc:picChg chg="mod">
          <ac:chgData name="Becky Root" userId="aae79a8e-4f34-44f0-938a-d9bdbc43ff73" providerId="ADAL" clId="{946F1218-8D74-0949-B03A-F68E1FE57114}" dt="2021-10-29T16:10:18.414" v="316" actId="1076"/>
          <ac:picMkLst>
            <pc:docMk/>
            <pc:sldMk cId="74846918" sldId="257"/>
            <ac:picMk id="53" creationId="{32161610-4C27-764A-BD99-3124FF05F8AC}"/>
          </ac:picMkLst>
        </pc:picChg>
        <pc:picChg chg="mod">
          <ac:chgData name="Becky Root" userId="aae79a8e-4f34-44f0-938a-d9bdbc43ff73" providerId="ADAL" clId="{946F1218-8D74-0949-B03A-F68E1FE57114}" dt="2021-10-29T16:10:08.357" v="312" actId="1076"/>
          <ac:picMkLst>
            <pc:docMk/>
            <pc:sldMk cId="74846918" sldId="257"/>
            <ac:picMk id="71" creationId="{06570C4D-09B4-4446-AE3F-30C145622749}"/>
          </ac:picMkLst>
        </pc:picChg>
      </pc:sldChg>
      <pc:sldChg chg="modNotesTx">
        <pc:chgData name="Becky Root" userId="aae79a8e-4f34-44f0-938a-d9bdbc43ff73" providerId="ADAL" clId="{946F1218-8D74-0949-B03A-F68E1FE57114}" dt="2021-10-29T16:02:33.140" v="267" actId="20577"/>
        <pc:sldMkLst>
          <pc:docMk/>
          <pc:sldMk cId="1539444185" sldId="258"/>
        </pc:sldMkLst>
      </pc:sldChg>
      <pc:sldChg chg="addSp delSp modSp mod">
        <pc:chgData name="Becky Root" userId="aae79a8e-4f34-44f0-938a-d9bdbc43ff73" providerId="ADAL" clId="{946F1218-8D74-0949-B03A-F68E1FE57114}" dt="2021-10-29T15:45:57.893" v="190"/>
        <pc:sldMkLst>
          <pc:docMk/>
          <pc:sldMk cId="1136423983" sldId="264"/>
        </pc:sldMkLst>
        <pc:spChg chg="del mod">
          <ac:chgData name="Becky Root" userId="aae79a8e-4f34-44f0-938a-d9bdbc43ff73" providerId="ADAL" clId="{946F1218-8D74-0949-B03A-F68E1FE57114}" dt="2021-10-29T15:39:30.271" v="165" actId="478"/>
          <ac:spMkLst>
            <pc:docMk/>
            <pc:sldMk cId="1136423983" sldId="264"/>
            <ac:spMk id="8" creationId="{C865FA09-D0B3-A246-8F5D-E70492540288}"/>
          </ac:spMkLst>
        </pc:spChg>
        <pc:spChg chg="add mod">
          <ac:chgData name="Becky Root" userId="aae79a8e-4f34-44f0-938a-d9bdbc43ff73" providerId="ADAL" clId="{946F1218-8D74-0949-B03A-F68E1FE57114}" dt="2021-10-29T15:39:38.538" v="168"/>
          <ac:spMkLst>
            <pc:docMk/>
            <pc:sldMk cId="1136423983" sldId="264"/>
            <ac:spMk id="11" creationId="{F442D89D-A55F-9747-BC3E-D9611A2EE9AC}"/>
          </ac:spMkLst>
        </pc:spChg>
        <pc:spChg chg="add del mod">
          <ac:chgData name="Becky Root" userId="aae79a8e-4f34-44f0-938a-d9bdbc43ff73" providerId="ADAL" clId="{946F1218-8D74-0949-B03A-F68E1FE57114}" dt="2021-10-29T15:45:57.609" v="189" actId="478"/>
          <ac:spMkLst>
            <pc:docMk/>
            <pc:sldMk cId="1136423983" sldId="264"/>
            <ac:spMk id="12" creationId="{DF98E3D7-7CA0-EC43-A6B5-ED2935D75844}"/>
          </ac:spMkLst>
        </pc:spChg>
        <pc:spChg chg="add mod">
          <ac:chgData name="Becky Root" userId="aae79a8e-4f34-44f0-938a-d9bdbc43ff73" providerId="ADAL" clId="{946F1218-8D74-0949-B03A-F68E1FE57114}" dt="2021-10-29T15:45:57.893" v="190"/>
          <ac:spMkLst>
            <pc:docMk/>
            <pc:sldMk cId="1136423983" sldId="264"/>
            <ac:spMk id="13" creationId="{5D5BB9DE-A9D4-A14D-94E8-59D5AB01F16A}"/>
          </ac:spMkLst>
        </pc:spChg>
        <pc:spChg chg="del mod">
          <ac:chgData name="Becky Root" userId="aae79a8e-4f34-44f0-938a-d9bdbc43ff73" providerId="ADAL" clId="{946F1218-8D74-0949-B03A-F68E1FE57114}" dt="2021-10-29T15:42:39.554" v="184" actId="478"/>
          <ac:spMkLst>
            <pc:docMk/>
            <pc:sldMk cId="1136423983" sldId="264"/>
            <ac:spMk id="24" creationId="{2B473389-CF03-A34E-AA48-8B7C8AFBB598}"/>
          </ac:spMkLst>
        </pc:spChg>
        <pc:picChg chg="add mod modCrop">
          <ac:chgData name="Becky Root" userId="aae79a8e-4f34-44f0-938a-d9bdbc43ff73" providerId="ADAL" clId="{946F1218-8D74-0949-B03A-F68E1FE57114}" dt="2021-10-29T15:42:50.023" v="186" actId="732"/>
          <ac:picMkLst>
            <pc:docMk/>
            <pc:sldMk cId="1136423983" sldId="264"/>
            <ac:picMk id="3" creationId="{63D20BCA-85A0-0247-97BF-7C81911BAA00}"/>
          </ac:picMkLst>
        </pc:picChg>
        <pc:picChg chg="add del mod modCrop">
          <ac:chgData name="Becky Root" userId="aae79a8e-4f34-44f0-938a-d9bdbc43ff73" providerId="ADAL" clId="{946F1218-8D74-0949-B03A-F68E1FE57114}" dt="2021-10-27T15:20:42.228" v="27" actId="478"/>
          <ac:picMkLst>
            <pc:docMk/>
            <pc:sldMk cId="1136423983" sldId="264"/>
            <ac:picMk id="3" creationId="{AB102E31-3131-7840-AAB5-442CFB15E6D6}"/>
          </ac:picMkLst>
        </pc:picChg>
        <pc:picChg chg="add del mod modCrop">
          <ac:chgData name="Becky Root" userId="aae79a8e-4f34-44f0-938a-d9bdbc43ff73" providerId="ADAL" clId="{946F1218-8D74-0949-B03A-F68E1FE57114}" dt="2021-10-29T15:39:23.159" v="164" actId="478"/>
          <ac:picMkLst>
            <pc:docMk/>
            <pc:sldMk cId="1136423983" sldId="264"/>
            <ac:picMk id="5" creationId="{683EDFF5-F455-E64F-B0E4-EAEB726DC873}"/>
          </ac:picMkLst>
        </pc:picChg>
        <pc:picChg chg="add mod">
          <ac:chgData name="Becky Root" userId="aae79a8e-4f34-44f0-938a-d9bdbc43ff73" providerId="ADAL" clId="{946F1218-8D74-0949-B03A-F68E1FE57114}" dt="2021-10-29T15:42:36.982" v="183" actId="167"/>
          <ac:picMkLst>
            <pc:docMk/>
            <pc:sldMk cId="1136423983" sldId="264"/>
            <ac:picMk id="7" creationId="{691CE19D-C30A-5945-92B9-5776E30E758C}"/>
          </ac:picMkLst>
        </pc:picChg>
        <pc:picChg chg="add del mod">
          <ac:chgData name="Becky Root" userId="aae79a8e-4f34-44f0-938a-d9bdbc43ff73" providerId="ADAL" clId="{946F1218-8D74-0949-B03A-F68E1FE57114}" dt="2021-10-29T15:42:33.986" v="182" actId="478"/>
          <ac:picMkLst>
            <pc:docMk/>
            <pc:sldMk cId="1136423983" sldId="264"/>
            <ac:picMk id="9" creationId="{51D84A26-AB3F-6648-9128-E36A44951D04}"/>
          </ac:picMkLst>
        </pc:picChg>
        <pc:picChg chg="del">
          <ac:chgData name="Becky Root" userId="aae79a8e-4f34-44f0-938a-d9bdbc43ff73" providerId="ADAL" clId="{946F1218-8D74-0949-B03A-F68E1FE57114}" dt="2021-10-27T15:19:54.346" v="11" actId="478"/>
          <ac:picMkLst>
            <pc:docMk/>
            <pc:sldMk cId="1136423983" sldId="264"/>
            <ac:picMk id="9" creationId="{81767267-9595-2846-8A11-9F1D2E2662A1}"/>
          </ac:picMkLst>
        </pc:picChg>
        <pc:picChg chg="add del mod">
          <ac:chgData name="Becky Root" userId="aae79a8e-4f34-44f0-938a-d9bdbc43ff73" providerId="ADAL" clId="{946F1218-8D74-0949-B03A-F68E1FE57114}" dt="2021-10-29T15:39:35.117" v="167" actId="478"/>
          <ac:picMkLst>
            <pc:docMk/>
            <pc:sldMk cId="1136423983" sldId="264"/>
            <ac:picMk id="10" creationId="{995B270E-5DA4-084F-80B2-E582E2C6617C}"/>
          </ac:picMkLst>
        </pc:picChg>
        <pc:picChg chg="del">
          <ac:chgData name="Becky Root" userId="aae79a8e-4f34-44f0-938a-d9bdbc43ff73" providerId="ADAL" clId="{946F1218-8D74-0949-B03A-F68E1FE57114}" dt="2021-10-27T15:19:20.147" v="0" actId="478"/>
          <ac:picMkLst>
            <pc:docMk/>
            <pc:sldMk cId="1136423983" sldId="264"/>
            <ac:picMk id="25" creationId="{555CE9C5-4EAE-B344-9FF6-FD2727B635B9}"/>
          </ac:picMkLst>
        </pc:picChg>
      </pc:sldChg>
      <pc:sldChg chg="addSp delSp modSp mod">
        <pc:chgData name="Becky Root" userId="aae79a8e-4f34-44f0-938a-d9bdbc43ff73" providerId="ADAL" clId="{946F1218-8D74-0949-B03A-F68E1FE57114}" dt="2021-10-29T15:34:42.215" v="145" actId="1076"/>
        <pc:sldMkLst>
          <pc:docMk/>
          <pc:sldMk cId="2791313606" sldId="276"/>
        </pc:sldMkLst>
        <pc:spChg chg="del">
          <ac:chgData name="Becky Root" userId="aae79a8e-4f34-44f0-938a-d9bdbc43ff73" providerId="ADAL" clId="{946F1218-8D74-0949-B03A-F68E1FE57114}" dt="2021-10-29T15:34:35.567" v="144" actId="478"/>
          <ac:spMkLst>
            <pc:docMk/>
            <pc:sldMk cId="2791313606" sldId="276"/>
            <ac:spMk id="12" creationId="{023B813C-583E-E648-B2B1-BFBC656506EF}"/>
          </ac:spMkLst>
        </pc:spChg>
        <pc:picChg chg="add mod">
          <ac:chgData name="Becky Root" userId="aae79a8e-4f34-44f0-938a-d9bdbc43ff73" providerId="ADAL" clId="{946F1218-8D74-0949-B03A-F68E1FE57114}" dt="2021-10-29T15:34:34.323" v="143" actId="167"/>
          <ac:picMkLst>
            <pc:docMk/>
            <pc:sldMk cId="2791313606" sldId="276"/>
            <ac:picMk id="3" creationId="{BDAC2DE9-6F13-E04D-AE2D-E9D8A472CDC4}"/>
          </ac:picMkLst>
        </pc:picChg>
        <pc:picChg chg="del">
          <ac:chgData name="Becky Root" userId="aae79a8e-4f34-44f0-938a-d9bdbc43ff73" providerId="ADAL" clId="{946F1218-8D74-0949-B03A-F68E1FE57114}" dt="2021-10-29T15:33:35.111" v="138" actId="478"/>
          <ac:picMkLst>
            <pc:docMk/>
            <pc:sldMk cId="2791313606" sldId="276"/>
            <ac:picMk id="4" creationId="{0281F48C-9326-B944-8C0C-190526807595}"/>
          </ac:picMkLst>
        </pc:picChg>
        <pc:picChg chg="mod">
          <ac:chgData name="Becky Root" userId="aae79a8e-4f34-44f0-938a-d9bdbc43ff73" providerId="ADAL" clId="{946F1218-8D74-0949-B03A-F68E1FE57114}" dt="2021-10-29T15:34:42.215" v="145" actId="1076"/>
          <ac:picMkLst>
            <pc:docMk/>
            <pc:sldMk cId="2791313606" sldId="276"/>
            <ac:picMk id="6" creationId="{64847B43-65A8-A74B-9689-FC9F91CD14E2}"/>
          </ac:picMkLst>
        </pc:picChg>
      </pc:sldChg>
      <pc:sldChg chg="addSp delSp modSp mod">
        <pc:chgData name="Becky Root" userId="aae79a8e-4f34-44f0-938a-d9bdbc43ff73" providerId="ADAL" clId="{946F1218-8D74-0949-B03A-F68E1FE57114}" dt="2021-10-27T15:26:08.538" v="137" actId="20577"/>
        <pc:sldMkLst>
          <pc:docMk/>
          <pc:sldMk cId="3235512442" sldId="278"/>
        </pc:sldMkLst>
        <pc:spChg chg="add mod">
          <ac:chgData name="Becky Root" userId="aae79a8e-4f34-44f0-938a-d9bdbc43ff73" providerId="ADAL" clId="{946F1218-8D74-0949-B03A-F68E1FE57114}" dt="2021-10-27T15:26:08.538" v="137" actId="20577"/>
          <ac:spMkLst>
            <pc:docMk/>
            <pc:sldMk cId="3235512442" sldId="278"/>
            <ac:spMk id="11" creationId="{F5C38017-A0F5-D74C-A0C8-38F1F52FB2C2}"/>
          </ac:spMkLst>
        </pc:spChg>
        <pc:spChg chg="del mod">
          <ac:chgData name="Becky Root" userId="aae79a8e-4f34-44f0-938a-d9bdbc43ff73" providerId="ADAL" clId="{946F1218-8D74-0949-B03A-F68E1FE57114}" dt="2021-10-27T15:26:01.954" v="120" actId="478"/>
          <ac:spMkLst>
            <pc:docMk/>
            <pc:sldMk cId="3235512442" sldId="278"/>
            <ac:spMk id="18" creationId="{AFE62F2D-D11B-D94D-B559-2A0FB1FCA5DF}"/>
          </ac:spMkLst>
        </pc:spChg>
      </pc:sldChg>
      <pc:sldChg chg="addSp delSp modSp mod">
        <pc:chgData name="Becky Root" userId="aae79a8e-4f34-44f0-938a-d9bdbc43ff73" providerId="ADAL" clId="{946F1218-8D74-0949-B03A-F68E1FE57114}" dt="2021-10-29T15:36:27.477" v="158"/>
        <pc:sldMkLst>
          <pc:docMk/>
          <pc:sldMk cId="1869085961" sldId="288"/>
        </pc:sldMkLst>
        <pc:spChg chg="del">
          <ac:chgData name="Becky Root" userId="aae79a8e-4f34-44f0-938a-d9bdbc43ff73" providerId="ADAL" clId="{946F1218-8D74-0949-B03A-F68E1FE57114}" dt="2021-10-29T15:36:18.614" v="156" actId="478"/>
          <ac:spMkLst>
            <pc:docMk/>
            <pc:sldMk cId="1869085961" sldId="288"/>
            <ac:spMk id="12" creationId="{023B813C-583E-E648-B2B1-BFBC656506EF}"/>
          </ac:spMkLst>
        </pc:spChg>
        <pc:picChg chg="del">
          <ac:chgData name="Becky Root" userId="aae79a8e-4f34-44f0-938a-d9bdbc43ff73" providerId="ADAL" clId="{946F1218-8D74-0949-B03A-F68E1FE57114}" dt="2021-10-29T15:35:06.005" v="147" actId="478"/>
          <ac:picMkLst>
            <pc:docMk/>
            <pc:sldMk cId="1869085961" sldId="288"/>
            <ac:picMk id="3" creationId="{B3B99BCD-B804-FB45-80C4-BC3CA3553280}"/>
          </ac:picMkLst>
        </pc:picChg>
        <pc:picChg chg="add mod modCrop">
          <ac:chgData name="Becky Root" userId="aae79a8e-4f34-44f0-938a-d9bdbc43ff73" providerId="ADAL" clId="{946F1218-8D74-0949-B03A-F68E1FE57114}" dt="2021-10-29T15:36:23.526" v="157" actId="167"/>
          <ac:picMkLst>
            <pc:docMk/>
            <pc:sldMk cId="1869085961" sldId="288"/>
            <ac:picMk id="4" creationId="{0D1D9931-29EE-8944-89A3-3BB2DE3FCB64}"/>
          </ac:picMkLst>
        </pc:picChg>
        <pc:picChg chg="del">
          <ac:chgData name="Becky Root" userId="aae79a8e-4f34-44f0-938a-d9bdbc43ff73" providerId="ADAL" clId="{946F1218-8D74-0949-B03A-F68E1FE57114}" dt="2021-10-29T15:35:04.990" v="146" actId="478"/>
          <ac:picMkLst>
            <pc:docMk/>
            <pc:sldMk cId="1869085961" sldId="288"/>
            <ac:picMk id="6" creationId="{64847B43-65A8-A74B-9689-FC9F91CD14E2}"/>
          </ac:picMkLst>
        </pc:picChg>
        <pc:picChg chg="add mod">
          <ac:chgData name="Becky Root" userId="aae79a8e-4f34-44f0-938a-d9bdbc43ff73" providerId="ADAL" clId="{946F1218-8D74-0949-B03A-F68E1FE57114}" dt="2021-10-29T15:36:27.477" v="158"/>
          <ac:picMkLst>
            <pc:docMk/>
            <pc:sldMk cId="1869085961" sldId="288"/>
            <ac:picMk id="11" creationId="{1F8D0633-7FBE-5040-A507-383B9E2DFF07}"/>
          </ac:picMkLst>
        </pc:picChg>
      </pc:sldChg>
      <pc:sldChg chg="addSp modSp mod">
        <pc:chgData name="Becky Root" userId="aae79a8e-4f34-44f0-938a-d9bdbc43ff73" providerId="ADAL" clId="{946F1218-8D74-0949-B03A-F68E1FE57114}" dt="2021-10-29T15:58:18.160" v="227" actId="20577"/>
        <pc:sldMkLst>
          <pc:docMk/>
          <pc:sldMk cId="1731105278" sldId="289"/>
        </pc:sldMkLst>
        <pc:spChg chg="mod">
          <ac:chgData name="Becky Root" userId="aae79a8e-4f34-44f0-938a-d9bdbc43ff73" providerId="ADAL" clId="{946F1218-8D74-0949-B03A-F68E1FE57114}" dt="2021-10-29T15:58:18.160" v="227" actId="20577"/>
          <ac:spMkLst>
            <pc:docMk/>
            <pc:sldMk cId="1731105278" sldId="289"/>
            <ac:spMk id="10" creationId="{05774668-3EDC-9949-9870-8A2CB46D5442}"/>
          </ac:spMkLst>
        </pc:spChg>
        <pc:spChg chg="mod">
          <ac:chgData name="Becky Root" userId="aae79a8e-4f34-44f0-938a-d9bdbc43ff73" providerId="ADAL" clId="{946F1218-8D74-0949-B03A-F68E1FE57114}" dt="2021-10-29T15:57:40.717" v="221" actId="14100"/>
          <ac:spMkLst>
            <pc:docMk/>
            <pc:sldMk cId="1731105278" sldId="289"/>
            <ac:spMk id="11" creationId="{128B1FE6-C170-9B42-91FC-2727F3C6035C}"/>
          </ac:spMkLst>
        </pc:spChg>
        <pc:spChg chg="mod">
          <ac:chgData name="Becky Root" userId="aae79a8e-4f34-44f0-938a-d9bdbc43ff73" providerId="ADAL" clId="{946F1218-8D74-0949-B03A-F68E1FE57114}" dt="2021-10-29T15:57:39.130" v="220" actId="1076"/>
          <ac:spMkLst>
            <pc:docMk/>
            <pc:sldMk cId="1731105278" sldId="289"/>
            <ac:spMk id="12" creationId="{C2BBAE76-8CB1-EA46-8618-33C1142D4D04}"/>
          </ac:spMkLst>
        </pc:spChg>
        <pc:picChg chg="add mod">
          <ac:chgData name="Becky Root" userId="aae79a8e-4f34-44f0-938a-d9bdbc43ff73" providerId="ADAL" clId="{946F1218-8D74-0949-B03A-F68E1FE57114}" dt="2021-10-29T15:57:36.678" v="219" actId="14100"/>
          <ac:picMkLst>
            <pc:docMk/>
            <pc:sldMk cId="1731105278" sldId="289"/>
            <ac:picMk id="3" creationId="{9701FE6C-4A88-934D-BDDC-ACAD12B65C5C}"/>
          </ac:picMkLst>
        </pc:picChg>
        <pc:picChg chg="mod">
          <ac:chgData name="Becky Root" userId="aae79a8e-4f34-44f0-938a-d9bdbc43ff73" providerId="ADAL" clId="{946F1218-8D74-0949-B03A-F68E1FE57114}" dt="2021-10-29T15:56:17.187" v="196" actId="1076"/>
          <ac:picMkLst>
            <pc:docMk/>
            <pc:sldMk cId="1731105278" sldId="289"/>
            <ac:picMk id="25" creationId="{555CE9C5-4EAE-B344-9FF6-FD2727B635B9}"/>
          </ac:picMkLst>
        </pc:picChg>
      </pc:sldChg>
      <pc:sldChg chg="addSp delSp modSp del mod">
        <pc:chgData name="Becky Root" userId="aae79a8e-4f34-44f0-938a-d9bdbc43ff73" providerId="ADAL" clId="{946F1218-8D74-0949-B03A-F68E1FE57114}" dt="2021-10-29T15:57:55.069" v="225" actId="2696"/>
        <pc:sldMkLst>
          <pc:docMk/>
          <pc:sldMk cId="765331557" sldId="290"/>
        </pc:sldMkLst>
        <pc:spChg chg="del">
          <ac:chgData name="Becky Root" userId="aae79a8e-4f34-44f0-938a-d9bdbc43ff73" providerId="ADAL" clId="{946F1218-8D74-0949-B03A-F68E1FE57114}" dt="2021-10-27T15:21:42.822" v="50" actId="478"/>
          <ac:spMkLst>
            <pc:docMk/>
            <pc:sldMk cId="765331557" sldId="290"/>
            <ac:spMk id="8" creationId="{C865FA09-D0B3-A246-8F5D-E70492540288}"/>
          </ac:spMkLst>
        </pc:spChg>
        <pc:spChg chg="add mod">
          <ac:chgData name="Becky Root" userId="aae79a8e-4f34-44f0-938a-d9bdbc43ff73" providerId="ADAL" clId="{946F1218-8D74-0949-B03A-F68E1FE57114}" dt="2021-10-27T15:21:57.307" v="54" actId="166"/>
          <ac:spMkLst>
            <pc:docMk/>
            <pc:sldMk cId="765331557" sldId="290"/>
            <ac:spMk id="11" creationId="{1CC30942-307E-7E40-81E7-19167BED7F71}"/>
          </ac:spMkLst>
        </pc:spChg>
        <pc:spChg chg="add mod">
          <ac:chgData name="Becky Root" userId="aae79a8e-4f34-44f0-938a-d9bdbc43ff73" providerId="ADAL" clId="{946F1218-8D74-0949-B03A-F68E1FE57114}" dt="2021-10-27T15:22:35.072" v="68"/>
          <ac:spMkLst>
            <pc:docMk/>
            <pc:sldMk cId="765331557" sldId="290"/>
            <ac:spMk id="13" creationId="{A8AFB8C2-D6A6-C549-B01F-FBCEE00D37CF}"/>
          </ac:spMkLst>
        </pc:spChg>
        <pc:spChg chg="mod">
          <ac:chgData name="Becky Root" userId="aae79a8e-4f34-44f0-938a-d9bdbc43ff73" providerId="ADAL" clId="{946F1218-8D74-0949-B03A-F68E1FE57114}" dt="2021-10-27T15:22:34.079" v="67" actId="21"/>
          <ac:spMkLst>
            <pc:docMk/>
            <pc:sldMk cId="765331557" sldId="290"/>
            <ac:spMk id="24" creationId="{2B473389-CF03-A34E-AA48-8B7C8AFBB598}"/>
          </ac:spMkLst>
        </pc:spChg>
        <pc:picChg chg="del">
          <ac:chgData name="Becky Root" userId="aae79a8e-4f34-44f0-938a-d9bdbc43ff73" providerId="ADAL" clId="{946F1218-8D74-0949-B03A-F68E1FE57114}" dt="2021-10-27T15:21:37.291" v="47" actId="478"/>
          <ac:picMkLst>
            <pc:docMk/>
            <pc:sldMk cId="765331557" sldId="290"/>
            <ac:picMk id="3" creationId="{4A136569-71C9-B04E-AC08-DC4A2C060A2A}"/>
          </ac:picMkLst>
        </pc:picChg>
        <pc:picChg chg="del">
          <ac:chgData name="Becky Root" userId="aae79a8e-4f34-44f0-938a-d9bdbc43ff73" providerId="ADAL" clId="{946F1218-8D74-0949-B03A-F68E1FE57114}" dt="2021-10-27T15:21:40.146" v="49" actId="478"/>
          <ac:picMkLst>
            <pc:docMk/>
            <pc:sldMk cId="765331557" sldId="290"/>
            <ac:picMk id="9" creationId="{81767267-9595-2846-8A11-9F1D2E2662A1}"/>
          </ac:picMkLst>
        </pc:picChg>
        <pc:picChg chg="add mod">
          <ac:chgData name="Becky Root" userId="aae79a8e-4f34-44f0-938a-d9bdbc43ff73" providerId="ADAL" clId="{946F1218-8D74-0949-B03A-F68E1FE57114}" dt="2021-10-27T15:21:43.270" v="51"/>
          <ac:picMkLst>
            <pc:docMk/>
            <pc:sldMk cId="765331557" sldId="290"/>
            <ac:picMk id="10" creationId="{FCA27745-1F8E-124C-BF8E-BEAAB9287A18}"/>
          </ac:picMkLst>
        </pc:picChg>
        <pc:picChg chg="add mod">
          <ac:chgData name="Becky Root" userId="aae79a8e-4f34-44f0-938a-d9bdbc43ff73" providerId="ADAL" clId="{946F1218-8D74-0949-B03A-F68E1FE57114}" dt="2021-10-27T15:22:00.490" v="55" actId="1076"/>
          <ac:picMkLst>
            <pc:docMk/>
            <pc:sldMk cId="765331557" sldId="290"/>
            <ac:picMk id="12" creationId="{35F3C3D9-6E64-6F44-BFB7-686FE619059E}"/>
          </ac:picMkLst>
        </pc:picChg>
        <pc:picChg chg="del">
          <ac:chgData name="Becky Root" userId="aae79a8e-4f34-44f0-938a-d9bdbc43ff73" providerId="ADAL" clId="{946F1218-8D74-0949-B03A-F68E1FE57114}" dt="2021-10-27T15:21:38.722" v="48" actId="478"/>
          <ac:picMkLst>
            <pc:docMk/>
            <pc:sldMk cId="765331557" sldId="290"/>
            <ac:picMk id="25" creationId="{555CE9C5-4EAE-B344-9FF6-FD2727B635B9}"/>
          </ac:picMkLst>
        </pc:picChg>
      </pc:sldChg>
      <pc:sldChg chg="addSp delSp modSp mod">
        <pc:chgData name="Becky Root" userId="aae79a8e-4f34-44f0-938a-d9bdbc43ff73" providerId="ADAL" clId="{946F1218-8D74-0949-B03A-F68E1FE57114}" dt="2021-10-29T15:57:51.246" v="224"/>
        <pc:sldMkLst>
          <pc:docMk/>
          <pc:sldMk cId="873685039" sldId="291"/>
        </pc:sldMkLst>
        <pc:spChg chg="del">
          <ac:chgData name="Becky Root" userId="aae79a8e-4f34-44f0-938a-d9bdbc43ff73" providerId="ADAL" clId="{946F1218-8D74-0949-B03A-F68E1FE57114}" dt="2021-10-29T15:57:50.263" v="223" actId="478"/>
          <ac:spMkLst>
            <pc:docMk/>
            <pc:sldMk cId="873685039" sldId="291"/>
            <ac:spMk id="13" creationId="{47C6F1D3-4248-D249-8D2D-BE30CF3F7718}"/>
          </ac:spMkLst>
        </pc:spChg>
        <pc:spChg chg="del">
          <ac:chgData name="Becky Root" userId="aae79a8e-4f34-44f0-938a-d9bdbc43ff73" providerId="ADAL" clId="{946F1218-8D74-0949-B03A-F68E1FE57114}" dt="2021-10-29T15:57:49.759" v="222" actId="478"/>
          <ac:spMkLst>
            <pc:docMk/>
            <pc:sldMk cId="873685039" sldId="291"/>
            <ac:spMk id="14" creationId="{8641FE3F-350C-5D43-9CA2-4679B36551C9}"/>
          </ac:spMkLst>
        </pc:spChg>
        <pc:spChg chg="add mod">
          <ac:chgData name="Becky Root" userId="aae79a8e-4f34-44f0-938a-d9bdbc43ff73" providerId="ADAL" clId="{946F1218-8D74-0949-B03A-F68E1FE57114}" dt="2021-10-29T15:57:51.246" v="224"/>
          <ac:spMkLst>
            <pc:docMk/>
            <pc:sldMk cId="873685039" sldId="291"/>
            <ac:spMk id="15" creationId="{0E20AADB-F8AC-2A41-B0F7-73D316E4E40D}"/>
          </ac:spMkLst>
        </pc:spChg>
        <pc:spChg chg="add mod">
          <ac:chgData name="Becky Root" userId="aae79a8e-4f34-44f0-938a-d9bdbc43ff73" providerId="ADAL" clId="{946F1218-8D74-0949-B03A-F68E1FE57114}" dt="2021-10-29T15:57:51.246" v="224"/>
          <ac:spMkLst>
            <pc:docMk/>
            <pc:sldMk cId="873685039" sldId="291"/>
            <ac:spMk id="16" creationId="{7A768B04-7D70-BB40-875B-30EC02B679B8}"/>
          </ac:spMkLst>
        </pc:spChg>
        <pc:spChg chg="mod">
          <ac:chgData name="Becky Root" userId="aae79a8e-4f34-44f0-938a-d9bdbc43ff73" providerId="ADAL" clId="{946F1218-8D74-0949-B03A-F68E1FE57114}" dt="2021-10-29T15:45:38.114" v="187" actId="20577"/>
          <ac:spMkLst>
            <pc:docMk/>
            <pc:sldMk cId="873685039" sldId="291"/>
            <ac:spMk id="24" creationId="{2B473389-CF03-A34E-AA48-8B7C8AFBB598}"/>
          </ac:spMkLst>
        </pc:spChg>
        <pc:picChg chg="add mod">
          <ac:chgData name="Becky Root" userId="aae79a8e-4f34-44f0-938a-d9bdbc43ff73" providerId="ADAL" clId="{946F1218-8D74-0949-B03A-F68E1FE57114}" dt="2021-10-29T15:57:51.246" v="224"/>
          <ac:picMkLst>
            <pc:docMk/>
            <pc:sldMk cId="873685039" sldId="291"/>
            <ac:picMk id="17" creationId="{6B70AB44-C2C1-0F41-BD3F-A4A9992E7FEA}"/>
          </ac:picMkLst>
        </pc:picChg>
      </pc:sldChg>
      <pc:sldChg chg="delSp del mod">
        <pc:chgData name="Becky Root" userId="aae79a8e-4f34-44f0-938a-d9bdbc43ff73" providerId="ADAL" clId="{946F1218-8D74-0949-B03A-F68E1FE57114}" dt="2021-10-27T15:23:00.977" v="72" actId="2696"/>
        <pc:sldMkLst>
          <pc:docMk/>
          <pc:sldMk cId="3167028609" sldId="292"/>
        </pc:sldMkLst>
        <pc:spChg chg="del">
          <ac:chgData name="Becky Root" userId="aae79a8e-4f34-44f0-938a-d9bdbc43ff73" providerId="ADAL" clId="{946F1218-8D74-0949-B03A-F68E1FE57114}" dt="2021-10-27T15:22:48.835" v="71" actId="21"/>
          <ac:spMkLst>
            <pc:docMk/>
            <pc:sldMk cId="3167028609" sldId="292"/>
            <ac:spMk id="24" creationId="{2B473389-CF03-A34E-AA48-8B7C8AFBB598}"/>
          </ac:spMkLst>
        </pc:spChg>
      </pc:sldChg>
      <pc:sldChg chg="delSp del mod">
        <pc:chgData name="Becky Root" userId="aae79a8e-4f34-44f0-938a-d9bdbc43ff73" providerId="ADAL" clId="{946F1218-8D74-0949-B03A-F68E1FE57114}" dt="2021-10-27T15:23:29.449" v="84" actId="2696"/>
        <pc:sldMkLst>
          <pc:docMk/>
          <pc:sldMk cId="71793795" sldId="294"/>
        </pc:sldMkLst>
        <pc:spChg chg="del">
          <ac:chgData name="Becky Root" userId="aae79a8e-4f34-44f0-938a-d9bdbc43ff73" providerId="ADAL" clId="{946F1218-8D74-0949-B03A-F68E1FE57114}" dt="2021-10-27T15:23:25.993" v="83" actId="21"/>
          <ac:spMkLst>
            <pc:docMk/>
            <pc:sldMk cId="71793795" sldId="294"/>
            <ac:spMk id="24" creationId="{2B473389-CF03-A34E-AA48-8B7C8AFBB598}"/>
          </ac:spMkLst>
        </pc:spChg>
      </pc:sldChg>
      <pc:sldChg chg="delSp del mod">
        <pc:chgData name="Becky Root" userId="aae79a8e-4f34-44f0-938a-d9bdbc43ff73" providerId="ADAL" clId="{946F1218-8D74-0949-B03A-F68E1FE57114}" dt="2021-10-27T15:23:54.769" v="94" actId="2696"/>
        <pc:sldMkLst>
          <pc:docMk/>
          <pc:sldMk cId="3712910131" sldId="296"/>
        </pc:sldMkLst>
        <pc:spChg chg="del">
          <ac:chgData name="Becky Root" userId="aae79a8e-4f34-44f0-938a-d9bdbc43ff73" providerId="ADAL" clId="{946F1218-8D74-0949-B03A-F68E1FE57114}" dt="2021-10-27T15:23:51.926" v="93" actId="21"/>
          <ac:spMkLst>
            <pc:docMk/>
            <pc:sldMk cId="3712910131" sldId="296"/>
            <ac:spMk id="24" creationId="{2B473389-CF03-A34E-AA48-8B7C8AFBB598}"/>
          </ac:spMkLst>
        </pc:spChg>
      </pc:sldChg>
      <pc:sldChg chg="delSp del mod">
        <pc:chgData name="Becky Root" userId="aae79a8e-4f34-44f0-938a-d9bdbc43ff73" providerId="ADAL" clId="{946F1218-8D74-0949-B03A-F68E1FE57114}" dt="2021-10-27T15:24:41.924" v="115" actId="2696"/>
        <pc:sldMkLst>
          <pc:docMk/>
          <pc:sldMk cId="89459860" sldId="298"/>
        </pc:sldMkLst>
        <pc:spChg chg="del">
          <ac:chgData name="Becky Root" userId="aae79a8e-4f34-44f0-938a-d9bdbc43ff73" providerId="ADAL" clId="{946F1218-8D74-0949-B03A-F68E1FE57114}" dt="2021-10-27T15:24:31.172" v="107" actId="21"/>
          <ac:spMkLst>
            <pc:docMk/>
            <pc:sldMk cId="89459860" sldId="298"/>
            <ac:spMk id="24" creationId="{2B473389-CF03-A34E-AA48-8B7C8AFBB598}"/>
          </ac:spMkLst>
        </pc:spChg>
      </pc:sldChg>
      <pc:sldChg chg="addSp delSp modSp add del mod ord">
        <pc:chgData name="Becky Root" userId="aae79a8e-4f34-44f0-938a-d9bdbc43ff73" providerId="ADAL" clId="{946F1218-8D74-0949-B03A-F68E1FE57114}" dt="2021-10-29T15:59:11.197" v="234" actId="2696"/>
        <pc:sldMkLst>
          <pc:docMk/>
          <pc:sldMk cId="4253039064" sldId="300"/>
        </pc:sldMkLst>
        <pc:spChg chg="add del mod">
          <ac:chgData name="Becky Root" userId="aae79a8e-4f34-44f0-938a-d9bdbc43ff73" providerId="ADAL" clId="{946F1218-8D74-0949-B03A-F68E1FE57114}" dt="2021-10-27T15:23:19.904" v="81"/>
          <ac:spMkLst>
            <pc:docMk/>
            <pc:sldMk cId="4253039064" sldId="300"/>
            <ac:spMk id="8" creationId="{63DDA273-9117-494C-9FD8-EE5EE312B6F2}"/>
          </ac:spMkLst>
        </pc:spChg>
        <pc:spChg chg="mod">
          <ac:chgData name="Becky Root" userId="aae79a8e-4f34-44f0-938a-d9bdbc43ff73" providerId="ADAL" clId="{946F1218-8D74-0949-B03A-F68E1FE57114}" dt="2021-10-27T15:23:16.430" v="78" actId="14100"/>
          <ac:spMkLst>
            <pc:docMk/>
            <pc:sldMk cId="4253039064" sldId="300"/>
            <ac:spMk id="13" creationId="{A8AFB8C2-D6A6-C549-B01F-FBCEE00D37CF}"/>
          </ac:spMkLst>
        </pc:spChg>
      </pc:sldChg>
      <pc:sldChg chg="addSp modSp add del mod ord">
        <pc:chgData name="Becky Root" userId="aae79a8e-4f34-44f0-938a-d9bdbc43ff73" providerId="ADAL" clId="{946F1218-8D74-0949-B03A-F68E1FE57114}" dt="2021-10-29T15:59:22.779" v="237" actId="2696"/>
        <pc:sldMkLst>
          <pc:docMk/>
          <pc:sldMk cId="1667061349" sldId="301"/>
        </pc:sldMkLst>
        <pc:spChg chg="add mod">
          <ac:chgData name="Becky Root" userId="aae79a8e-4f34-44f0-938a-d9bdbc43ff73" providerId="ADAL" clId="{946F1218-8D74-0949-B03A-F68E1FE57114}" dt="2021-10-27T15:23:39.369" v="89" actId="21"/>
          <ac:spMkLst>
            <pc:docMk/>
            <pc:sldMk cId="1667061349" sldId="301"/>
            <ac:spMk id="9" creationId="{0AF48B4C-B080-5846-B061-99AD8501D3F2}"/>
          </ac:spMkLst>
        </pc:spChg>
        <pc:spChg chg="mod">
          <ac:chgData name="Becky Root" userId="aae79a8e-4f34-44f0-938a-d9bdbc43ff73" providerId="ADAL" clId="{946F1218-8D74-0949-B03A-F68E1FE57114}" dt="2021-10-27T15:23:41.474" v="90"/>
          <ac:spMkLst>
            <pc:docMk/>
            <pc:sldMk cId="1667061349" sldId="301"/>
            <ac:spMk id="13" creationId="{A8AFB8C2-D6A6-C549-B01F-FBCEE00D37CF}"/>
          </ac:spMkLst>
        </pc:spChg>
      </pc:sldChg>
      <pc:sldChg chg="addSp delSp modSp add del mod ord">
        <pc:chgData name="Becky Root" userId="aae79a8e-4f34-44f0-938a-d9bdbc43ff73" providerId="ADAL" clId="{946F1218-8D74-0949-B03A-F68E1FE57114}" dt="2021-10-29T15:59:51.884" v="244" actId="2696"/>
        <pc:sldMkLst>
          <pc:docMk/>
          <pc:sldMk cId="2644748542" sldId="302"/>
        </pc:sldMkLst>
        <pc:spChg chg="mod">
          <ac:chgData name="Becky Root" userId="aae79a8e-4f34-44f0-938a-d9bdbc43ff73" providerId="ADAL" clId="{946F1218-8D74-0949-B03A-F68E1FE57114}" dt="2021-10-27T15:24:13.958" v="102" actId="20577"/>
          <ac:spMkLst>
            <pc:docMk/>
            <pc:sldMk cId="2644748542" sldId="302"/>
            <ac:spMk id="13" creationId="{A8AFB8C2-D6A6-C549-B01F-FBCEE00D37CF}"/>
          </ac:spMkLst>
        </pc:spChg>
        <pc:spChg chg="add del mod">
          <ac:chgData name="Becky Root" userId="aae79a8e-4f34-44f0-938a-d9bdbc43ff73" providerId="ADAL" clId="{946F1218-8D74-0949-B03A-F68E1FE57114}" dt="2021-10-27T15:24:16.458" v="104"/>
          <ac:spMkLst>
            <pc:docMk/>
            <pc:sldMk cId="2644748542" sldId="302"/>
            <ac:spMk id="14" creationId="{6EB7EA49-5697-3D42-AAF6-6C77E0B24493}"/>
          </ac:spMkLst>
        </pc:spChg>
      </pc:sldChg>
      <pc:sldChg chg="addSp delSp modSp add del mod ord">
        <pc:chgData name="Becky Root" userId="aae79a8e-4f34-44f0-938a-d9bdbc43ff73" providerId="ADAL" clId="{946F1218-8D74-0949-B03A-F68E1FE57114}" dt="2021-10-29T16:00:07.362" v="249" actId="2696"/>
        <pc:sldMkLst>
          <pc:docMk/>
          <pc:sldMk cId="1203806837" sldId="303"/>
        </pc:sldMkLst>
        <pc:spChg chg="mod">
          <ac:chgData name="Becky Root" userId="aae79a8e-4f34-44f0-938a-d9bdbc43ff73" providerId="ADAL" clId="{946F1218-8D74-0949-B03A-F68E1FE57114}" dt="2021-10-27T15:24:39.213" v="112"/>
          <ac:spMkLst>
            <pc:docMk/>
            <pc:sldMk cId="1203806837" sldId="303"/>
            <ac:spMk id="13" creationId="{A8AFB8C2-D6A6-C549-B01F-FBCEE00D37CF}"/>
          </ac:spMkLst>
        </pc:spChg>
        <pc:spChg chg="add del mod">
          <ac:chgData name="Becky Root" userId="aae79a8e-4f34-44f0-938a-d9bdbc43ff73" providerId="ADAL" clId="{946F1218-8D74-0949-B03A-F68E1FE57114}" dt="2021-10-27T15:24:40.894" v="114"/>
          <ac:spMkLst>
            <pc:docMk/>
            <pc:sldMk cId="1203806837" sldId="303"/>
            <ac:spMk id="14" creationId="{79170D32-2D72-1F41-851D-519223EAC4EF}"/>
          </ac:spMkLst>
        </pc:spChg>
      </pc:sldChg>
      <pc:sldChg chg="addSp delSp modSp add mod ord">
        <pc:chgData name="Becky Root" userId="aae79a8e-4f34-44f0-938a-d9bdbc43ff73" providerId="ADAL" clId="{946F1218-8D74-0949-B03A-F68E1FE57114}" dt="2021-10-29T15:59:00.526" v="231"/>
        <pc:sldMkLst>
          <pc:docMk/>
          <pc:sldMk cId="3516735139" sldId="304"/>
        </pc:sldMkLst>
        <pc:spChg chg="add mod">
          <ac:chgData name="Becky Root" userId="aae79a8e-4f34-44f0-938a-d9bdbc43ff73" providerId="ADAL" clId="{946F1218-8D74-0949-B03A-F68E1FE57114}" dt="2021-10-29T15:59:00.526" v="231"/>
          <ac:spMkLst>
            <pc:docMk/>
            <pc:sldMk cId="3516735139" sldId="304"/>
            <ac:spMk id="8" creationId="{D712A9B7-95EB-C546-9DF2-563CABAEBD88}"/>
          </ac:spMkLst>
        </pc:spChg>
        <pc:spChg chg="del">
          <ac:chgData name="Becky Root" userId="aae79a8e-4f34-44f0-938a-d9bdbc43ff73" providerId="ADAL" clId="{946F1218-8D74-0949-B03A-F68E1FE57114}" dt="2021-10-29T15:59:00.250" v="230" actId="478"/>
          <ac:spMkLst>
            <pc:docMk/>
            <pc:sldMk cId="3516735139" sldId="304"/>
            <ac:spMk id="13" creationId="{5D5BB9DE-A9D4-A14D-94E8-59D5AB01F16A}"/>
          </ac:spMkLst>
        </pc:spChg>
      </pc:sldChg>
      <pc:sldChg chg="addSp delSp modSp add mod ord">
        <pc:chgData name="Becky Root" userId="aae79a8e-4f34-44f0-938a-d9bdbc43ff73" providerId="ADAL" clId="{946F1218-8D74-0949-B03A-F68E1FE57114}" dt="2021-10-29T15:59:18.172" v="236"/>
        <pc:sldMkLst>
          <pc:docMk/>
          <pc:sldMk cId="868438777" sldId="305"/>
        </pc:sldMkLst>
        <pc:spChg chg="del">
          <ac:chgData name="Becky Root" userId="aae79a8e-4f34-44f0-938a-d9bdbc43ff73" providerId="ADAL" clId="{946F1218-8D74-0949-B03A-F68E1FE57114}" dt="2021-10-29T15:59:17.915" v="235" actId="478"/>
          <ac:spMkLst>
            <pc:docMk/>
            <pc:sldMk cId="868438777" sldId="305"/>
            <ac:spMk id="8" creationId="{D712A9B7-95EB-C546-9DF2-563CABAEBD88}"/>
          </ac:spMkLst>
        </pc:spChg>
        <pc:spChg chg="add mod">
          <ac:chgData name="Becky Root" userId="aae79a8e-4f34-44f0-938a-d9bdbc43ff73" providerId="ADAL" clId="{946F1218-8D74-0949-B03A-F68E1FE57114}" dt="2021-10-29T15:59:18.172" v="236"/>
          <ac:spMkLst>
            <pc:docMk/>
            <pc:sldMk cId="868438777" sldId="305"/>
            <ac:spMk id="9" creationId="{176046FE-BB46-0647-BAB0-0FBA77A051B7}"/>
          </ac:spMkLst>
        </pc:spChg>
      </pc:sldChg>
      <pc:sldChg chg="addSp delSp modSp add mod ord">
        <pc:chgData name="Becky Root" userId="aae79a8e-4f34-44f0-938a-d9bdbc43ff73" providerId="ADAL" clId="{946F1218-8D74-0949-B03A-F68E1FE57114}" dt="2021-10-29T15:59:46.114" v="243"/>
        <pc:sldMkLst>
          <pc:docMk/>
          <pc:sldMk cId="2293758550" sldId="306"/>
        </pc:sldMkLst>
        <pc:spChg chg="del">
          <ac:chgData name="Becky Root" userId="aae79a8e-4f34-44f0-938a-d9bdbc43ff73" providerId="ADAL" clId="{946F1218-8D74-0949-B03A-F68E1FE57114}" dt="2021-10-29T15:59:45.800" v="242" actId="478"/>
          <ac:spMkLst>
            <pc:docMk/>
            <pc:sldMk cId="2293758550" sldId="306"/>
            <ac:spMk id="9" creationId="{176046FE-BB46-0647-BAB0-0FBA77A051B7}"/>
          </ac:spMkLst>
        </pc:spChg>
        <pc:spChg chg="add del mod">
          <ac:chgData name="Becky Root" userId="aae79a8e-4f34-44f0-938a-d9bdbc43ff73" providerId="ADAL" clId="{946F1218-8D74-0949-B03A-F68E1FE57114}" dt="2021-10-29T15:59:38.457" v="241"/>
          <ac:spMkLst>
            <pc:docMk/>
            <pc:sldMk cId="2293758550" sldId="306"/>
            <ac:spMk id="10" creationId="{59392BA5-5626-0F47-BE00-4C7C1CB0D4B0}"/>
          </ac:spMkLst>
        </pc:spChg>
        <pc:spChg chg="add del mod">
          <ac:chgData name="Becky Root" userId="aae79a8e-4f34-44f0-938a-d9bdbc43ff73" providerId="ADAL" clId="{946F1218-8D74-0949-B03A-F68E1FE57114}" dt="2021-10-29T15:59:38.457" v="241"/>
          <ac:spMkLst>
            <pc:docMk/>
            <pc:sldMk cId="2293758550" sldId="306"/>
            <ac:spMk id="12" creationId="{E06415DA-FC88-0F4D-9750-D7027300DA05}"/>
          </ac:spMkLst>
        </pc:spChg>
        <pc:spChg chg="add del mod">
          <ac:chgData name="Becky Root" userId="aae79a8e-4f34-44f0-938a-d9bdbc43ff73" providerId="ADAL" clId="{946F1218-8D74-0949-B03A-F68E1FE57114}" dt="2021-10-29T15:59:38.457" v="241"/>
          <ac:spMkLst>
            <pc:docMk/>
            <pc:sldMk cId="2293758550" sldId="306"/>
            <ac:spMk id="13" creationId="{AE53CC77-82BD-164E-A7F8-7E2CBF1C1EA1}"/>
          </ac:spMkLst>
        </pc:spChg>
        <pc:spChg chg="add del mod">
          <ac:chgData name="Becky Root" userId="aae79a8e-4f34-44f0-938a-d9bdbc43ff73" providerId="ADAL" clId="{946F1218-8D74-0949-B03A-F68E1FE57114}" dt="2021-10-29T15:59:38.457" v="241"/>
          <ac:spMkLst>
            <pc:docMk/>
            <pc:sldMk cId="2293758550" sldId="306"/>
            <ac:spMk id="14" creationId="{04C71102-4618-3241-9BB8-36A42FF380B5}"/>
          </ac:spMkLst>
        </pc:spChg>
        <pc:spChg chg="add mod">
          <ac:chgData name="Becky Root" userId="aae79a8e-4f34-44f0-938a-d9bdbc43ff73" providerId="ADAL" clId="{946F1218-8D74-0949-B03A-F68E1FE57114}" dt="2021-10-29T15:59:46.114" v="243"/>
          <ac:spMkLst>
            <pc:docMk/>
            <pc:sldMk cId="2293758550" sldId="306"/>
            <ac:spMk id="15" creationId="{E91C23AD-BA91-F142-AA65-4F4CB155E127}"/>
          </ac:spMkLst>
        </pc:spChg>
        <pc:picChg chg="add del mod">
          <ac:chgData name="Becky Root" userId="aae79a8e-4f34-44f0-938a-d9bdbc43ff73" providerId="ADAL" clId="{946F1218-8D74-0949-B03A-F68E1FE57114}" dt="2021-10-29T15:59:38.457" v="241"/>
          <ac:picMkLst>
            <pc:docMk/>
            <pc:sldMk cId="2293758550" sldId="306"/>
            <ac:picMk id="8" creationId="{EDAE01E4-7842-5848-BB5F-E2D03583BB5E}"/>
          </ac:picMkLst>
        </pc:picChg>
      </pc:sldChg>
      <pc:sldChg chg="addSp delSp modSp add mod ord">
        <pc:chgData name="Becky Root" userId="aae79a8e-4f34-44f0-938a-d9bdbc43ff73" providerId="ADAL" clId="{946F1218-8D74-0949-B03A-F68E1FE57114}" dt="2021-10-29T16:00:02.458" v="248"/>
        <pc:sldMkLst>
          <pc:docMk/>
          <pc:sldMk cId="1461866294" sldId="307"/>
        </pc:sldMkLst>
        <pc:spChg chg="add mod">
          <ac:chgData name="Becky Root" userId="aae79a8e-4f34-44f0-938a-d9bdbc43ff73" providerId="ADAL" clId="{946F1218-8D74-0949-B03A-F68E1FE57114}" dt="2021-10-29T16:00:02.458" v="248"/>
          <ac:spMkLst>
            <pc:docMk/>
            <pc:sldMk cId="1461866294" sldId="307"/>
            <ac:spMk id="8" creationId="{5A869955-F171-4540-8E3F-3B7396E615F9}"/>
          </ac:spMkLst>
        </pc:spChg>
        <pc:spChg chg="del">
          <ac:chgData name="Becky Root" userId="aae79a8e-4f34-44f0-938a-d9bdbc43ff73" providerId="ADAL" clId="{946F1218-8D74-0949-B03A-F68E1FE57114}" dt="2021-10-29T16:00:02.208" v="247" actId="478"/>
          <ac:spMkLst>
            <pc:docMk/>
            <pc:sldMk cId="1461866294" sldId="307"/>
            <ac:spMk id="15" creationId="{E91C23AD-BA91-F142-AA65-4F4CB155E127}"/>
          </ac:spMkLst>
        </pc:spChg>
      </pc:sldChg>
      <pc:sldChg chg="addSp delSp modSp add mod ord">
        <pc:chgData name="Becky Root" userId="aae79a8e-4f34-44f0-938a-d9bdbc43ff73" providerId="ADAL" clId="{946F1218-8D74-0949-B03A-F68E1FE57114}" dt="2021-10-29T16:00:16.909" v="253"/>
        <pc:sldMkLst>
          <pc:docMk/>
          <pc:sldMk cId="3668183823" sldId="308"/>
        </pc:sldMkLst>
        <pc:spChg chg="del">
          <ac:chgData name="Becky Root" userId="aae79a8e-4f34-44f0-938a-d9bdbc43ff73" providerId="ADAL" clId="{946F1218-8D74-0949-B03A-F68E1FE57114}" dt="2021-10-29T16:00:16.520" v="252" actId="478"/>
          <ac:spMkLst>
            <pc:docMk/>
            <pc:sldMk cId="3668183823" sldId="308"/>
            <ac:spMk id="8" creationId="{5A869955-F171-4540-8E3F-3B7396E615F9}"/>
          </ac:spMkLst>
        </pc:spChg>
        <pc:spChg chg="add mod">
          <ac:chgData name="Becky Root" userId="aae79a8e-4f34-44f0-938a-d9bdbc43ff73" providerId="ADAL" clId="{946F1218-8D74-0949-B03A-F68E1FE57114}" dt="2021-10-29T16:00:16.909" v="253"/>
          <ac:spMkLst>
            <pc:docMk/>
            <pc:sldMk cId="3668183823" sldId="308"/>
            <ac:spMk id="9" creationId="{AC8165DF-AB8E-A74F-A72F-3DBB5771A78D}"/>
          </ac:spMkLst>
        </pc:spChg>
      </pc:sldChg>
    </pc:docChg>
  </pc:docChgLst>
  <pc:docChgLst>
    <pc:chgData name="Sarah Duffy" userId="ca92ddb4-4620-4127-97b1-8232d187080b" providerId="ADAL" clId="{89CB8EF4-FDCB-4612-8F8C-8B74DEA62B6C}"/>
    <pc:docChg chg="undo custSel modSld">
      <pc:chgData name="Sarah Duffy" userId="ca92ddb4-4620-4127-97b1-8232d187080b" providerId="ADAL" clId="{89CB8EF4-FDCB-4612-8F8C-8B74DEA62B6C}" dt="2021-11-23T13:26:47.788" v="264" actId="962"/>
      <pc:docMkLst>
        <pc:docMk/>
      </pc:docMkLst>
      <pc:sldChg chg="addSp delSp modSp mod">
        <pc:chgData name="Sarah Duffy" userId="ca92ddb4-4620-4127-97b1-8232d187080b" providerId="ADAL" clId="{89CB8EF4-FDCB-4612-8F8C-8B74DEA62B6C}" dt="2021-11-23T13:17:57.147" v="153" actId="1076"/>
        <pc:sldMkLst>
          <pc:docMk/>
          <pc:sldMk cId="74846918" sldId="257"/>
        </pc:sldMkLst>
        <pc:spChg chg="add mod">
          <ac:chgData name="Sarah Duffy" userId="ca92ddb4-4620-4127-97b1-8232d187080b" providerId="ADAL" clId="{89CB8EF4-FDCB-4612-8F8C-8B74DEA62B6C}" dt="2021-11-23T13:09:42.689" v="55"/>
          <ac:spMkLst>
            <pc:docMk/>
            <pc:sldMk cId="74846918" sldId="257"/>
            <ac:spMk id="36" creationId="{B49AB134-B7A3-4F5D-A8D6-5C1C4CCEF155}"/>
          </ac:spMkLst>
        </pc:spChg>
        <pc:spChg chg="add del mod">
          <ac:chgData name="Sarah Duffy" userId="ca92ddb4-4620-4127-97b1-8232d187080b" providerId="ADAL" clId="{89CB8EF4-FDCB-4612-8F8C-8B74DEA62B6C}" dt="2021-11-23T13:17:47.618" v="152"/>
          <ac:spMkLst>
            <pc:docMk/>
            <pc:sldMk cId="74846918" sldId="257"/>
            <ac:spMk id="39" creationId="{82D6B7B2-7438-4582-B1DD-C57DF9C06D4A}"/>
          </ac:spMkLst>
        </pc:spChg>
        <pc:spChg chg="add del mod">
          <ac:chgData name="Sarah Duffy" userId="ca92ddb4-4620-4127-97b1-8232d187080b" providerId="ADAL" clId="{89CB8EF4-FDCB-4612-8F8C-8B74DEA62B6C}" dt="2021-11-23T13:17:47.618" v="152"/>
          <ac:spMkLst>
            <pc:docMk/>
            <pc:sldMk cId="74846918" sldId="257"/>
            <ac:spMk id="40" creationId="{B4817EAF-12A4-4F55-A3FB-0699F023ACD3}"/>
          </ac:spMkLst>
        </pc:spChg>
        <pc:picChg chg="add mod">
          <ac:chgData name="Sarah Duffy" userId="ca92ddb4-4620-4127-97b1-8232d187080b" providerId="ADAL" clId="{89CB8EF4-FDCB-4612-8F8C-8B74DEA62B6C}" dt="2021-11-23T13:17:57.147" v="153" actId="1076"/>
          <ac:picMkLst>
            <pc:docMk/>
            <pc:sldMk cId="74846918" sldId="257"/>
            <ac:picMk id="4" creationId="{0EFFE5C5-E5E0-4384-BD8D-7E1EF7FF937C}"/>
          </ac:picMkLst>
        </pc:picChg>
        <pc:picChg chg="add del mod">
          <ac:chgData name="Sarah Duffy" userId="ca92ddb4-4620-4127-97b1-8232d187080b" providerId="ADAL" clId="{89CB8EF4-FDCB-4612-8F8C-8B74DEA62B6C}" dt="2021-11-23T13:17:47.618" v="152"/>
          <ac:picMkLst>
            <pc:docMk/>
            <pc:sldMk cId="74846918" sldId="257"/>
            <ac:picMk id="41" creationId="{E109B372-1068-4066-9201-4CF4E4EF8A1E}"/>
          </ac:picMkLst>
        </pc:picChg>
      </pc:sldChg>
      <pc:sldChg chg="addSp modSp mod modNotesTx">
        <pc:chgData name="Sarah Duffy" userId="ca92ddb4-4620-4127-97b1-8232d187080b" providerId="ADAL" clId="{89CB8EF4-FDCB-4612-8F8C-8B74DEA62B6C}" dt="2021-11-23T13:10:02.002" v="61" actId="962"/>
        <pc:sldMkLst>
          <pc:docMk/>
          <pc:sldMk cId="1539444185" sldId="258"/>
        </pc:sldMkLst>
        <pc:picChg chg="add mod">
          <ac:chgData name="Sarah Duffy" userId="ca92ddb4-4620-4127-97b1-8232d187080b" providerId="ADAL" clId="{89CB8EF4-FDCB-4612-8F8C-8B74DEA62B6C}" dt="2021-11-23T13:10:02.002" v="61" actId="962"/>
          <ac:picMkLst>
            <pc:docMk/>
            <pc:sldMk cId="1539444185" sldId="258"/>
            <ac:picMk id="5" creationId="{C4A0A0FF-3E68-48F5-B70A-5E71498FC164}"/>
          </ac:picMkLst>
        </pc:picChg>
      </pc:sldChg>
      <pc:sldChg chg="addSp modSp mod modNotesTx">
        <pc:chgData name="Sarah Duffy" userId="ca92ddb4-4620-4127-97b1-8232d187080b" providerId="ADAL" clId="{89CB8EF4-FDCB-4612-8F8C-8B74DEA62B6C}" dt="2021-11-23T13:11:23.300" v="74" actId="962"/>
        <pc:sldMkLst>
          <pc:docMk/>
          <pc:sldMk cId="2333662292" sldId="263"/>
        </pc:sldMkLst>
        <pc:spChg chg="add mod">
          <ac:chgData name="Sarah Duffy" userId="ca92ddb4-4620-4127-97b1-8232d187080b" providerId="ADAL" clId="{89CB8EF4-FDCB-4612-8F8C-8B74DEA62B6C}" dt="2021-11-23T13:11:10.083" v="70" actId="14100"/>
          <ac:spMkLst>
            <pc:docMk/>
            <pc:sldMk cId="2333662292" sldId="263"/>
            <ac:spMk id="8" creationId="{BBF1B0A6-BEAF-40CA-9050-B266F60E63AE}"/>
          </ac:spMkLst>
        </pc:spChg>
        <pc:picChg chg="add mod">
          <ac:chgData name="Sarah Duffy" userId="ca92ddb4-4620-4127-97b1-8232d187080b" providerId="ADAL" clId="{89CB8EF4-FDCB-4612-8F8C-8B74DEA62B6C}" dt="2021-11-23T13:11:23.300" v="74" actId="962"/>
          <ac:picMkLst>
            <pc:docMk/>
            <pc:sldMk cId="2333662292" sldId="263"/>
            <ac:picMk id="3" creationId="{28C267DE-0A9E-43F7-8DCD-0C7676D7ACFE}"/>
          </ac:picMkLst>
        </pc:picChg>
        <pc:picChg chg="ord">
          <ac:chgData name="Sarah Duffy" userId="ca92ddb4-4620-4127-97b1-8232d187080b" providerId="ADAL" clId="{89CB8EF4-FDCB-4612-8F8C-8B74DEA62B6C}" dt="2021-11-23T13:11:13.363" v="71" actId="166"/>
          <ac:picMkLst>
            <pc:docMk/>
            <pc:sldMk cId="2333662292" sldId="263"/>
            <ac:picMk id="5" creationId="{859F2C5D-F0DE-CD4F-89DC-42F054DFB408}"/>
          </ac:picMkLst>
        </pc:picChg>
      </pc:sldChg>
      <pc:sldChg chg="addSp modSp mod addCm delCm modCm">
        <pc:chgData name="Sarah Duffy" userId="ca92ddb4-4620-4127-97b1-8232d187080b" providerId="ADAL" clId="{89CB8EF4-FDCB-4612-8F8C-8B74DEA62B6C}" dt="2021-11-23T13:14:23.508" v="99" actId="1076"/>
        <pc:sldMkLst>
          <pc:docMk/>
          <pc:sldMk cId="1136423983" sldId="264"/>
        </pc:sldMkLst>
        <pc:spChg chg="add mod">
          <ac:chgData name="Sarah Duffy" userId="ca92ddb4-4620-4127-97b1-8232d187080b" providerId="ADAL" clId="{89CB8EF4-FDCB-4612-8F8C-8B74DEA62B6C}" dt="2021-11-23T13:11:36.488" v="76" actId="14100"/>
          <ac:spMkLst>
            <pc:docMk/>
            <pc:sldMk cId="1136423983" sldId="264"/>
            <ac:spMk id="8" creationId="{2CA2AC75-F7B4-4EAC-A256-D1B3F36D54BC}"/>
          </ac:spMkLst>
        </pc:spChg>
        <pc:spChg chg="mod">
          <ac:chgData name="Sarah Duffy" userId="ca92ddb4-4620-4127-97b1-8232d187080b" providerId="ADAL" clId="{89CB8EF4-FDCB-4612-8F8C-8B74DEA62B6C}" dt="2021-11-23T13:14:15.238" v="98" actId="20577"/>
          <ac:spMkLst>
            <pc:docMk/>
            <pc:sldMk cId="1136423983" sldId="264"/>
            <ac:spMk id="13" creationId="{5D5BB9DE-A9D4-A14D-94E8-59D5AB01F16A}"/>
          </ac:spMkLst>
        </pc:spChg>
        <pc:picChg chg="ord">
          <ac:chgData name="Sarah Duffy" userId="ca92ddb4-4620-4127-97b1-8232d187080b" providerId="ADAL" clId="{89CB8EF4-FDCB-4612-8F8C-8B74DEA62B6C}" dt="2021-11-23T13:11:39.812" v="77" actId="166"/>
          <ac:picMkLst>
            <pc:docMk/>
            <pc:sldMk cId="1136423983" sldId="264"/>
            <ac:picMk id="3" creationId="{63D20BCA-85A0-0247-97BF-7C81911BAA00}"/>
          </ac:picMkLst>
        </pc:picChg>
        <pc:picChg chg="add mod">
          <ac:chgData name="Sarah Duffy" userId="ca92ddb4-4620-4127-97b1-8232d187080b" providerId="ADAL" clId="{89CB8EF4-FDCB-4612-8F8C-8B74DEA62B6C}" dt="2021-11-23T13:14:23.508" v="99" actId="1076"/>
          <ac:picMkLst>
            <pc:docMk/>
            <pc:sldMk cId="1136423983" sldId="264"/>
            <ac:picMk id="4" creationId="{3F39610B-A7B2-4DB0-8953-2418051361B6}"/>
          </ac:picMkLst>
        </pc:picChg>
      </pc:sldChg>
      <pc:sldChg chg="addSp modSp mod addCm delCm modCm modNotesTx">
        <pc:chgData name="Sarah Duffy" userId="ca92ddb4-4620-4127-97b1-8232d187080b" providerId="ADAL" clId="{89CB8EF4-FDCB-4612-8F8C-8B74DEA62B6C}" dt="2021-11-23T13:10:28.288" v="65" actId="962"/>
        <pc:sldMkLst>
          <pc:docMk/>
          <pc:sldMk cId="2791313606" sldId="276"/>
        </pc:sldMkLst>
        <pc:picChg chg="add mod">
          <ac:chgData name="Sarah Duffy" userId="ca92ddb4-4620-4127-97b1-8232d187080b" providerId="ADAL" clId="{89CB8EF4-FDCB-4612-8F8C-8B74DEA62B6C}" dt="2021-11-23T13:10:28.288" v="65" actId="962"/>
          <ac:picMkLst>
            <pc:docMk/>
            <pc:sldMk cId="2791313606" sldId="276"/>
            <ac:picMk id="4" creationId="{8D818E82-0505-4D50-9EF3-74C60604EF70}"/>
          </ac:picMkLst>
        </pc:picChg>
      </pc:sldChg>
      <pc:sldChg chg="addSp delSp modSp mod modNotesTx">
        <pc:chgData name="Sarah Duffy" userId="ca92ddb4-4620-4127-97b1-8232d187080b" providerId="ADAL" clId="{89CB8EF4-FDCB-4612-8F8C-8B74DEA62B6C}" dt="2021-11-23T13:25:24.027" v="261" actId="962"/>
        <pc:sldMkLst>
          <pc:docMk/>
          <pc:sldMk cId="3355105880" sldId="277"/>
        </pc:sldMkLst>
        <pc:spChg chg="mod ord">
          <ac:chgData name="Sarah Duffy" userId="ca92ddb4-4620-4127-97b1-8232d187080b" providerId="ADAL" clId="{89CB8EF4-FDCB-4612-8F8C-8B74DEA62B6C}" dt="2021-11-23T13:25:05.914" v="257" actId="1076"/>
          <ac:spMkLst>
            <pc:docMk/>
            <pc:sldMk cId="3355105880" sldId="277"/>
            <ac:spMk id="52" creationId="{5A41F77D-5F81-4248-8A18-F72A3D002499}"/>
          </ac:spMkLst>
        </pc:spChg>
        <pc:spChg chg="mod ord">
          <ac:chgData name="Sarah Duffy" userId="ca92ddb4-4620-4127-97b1-8232d187080b" providerId="ADAL" clId="{89CB8EF4-FDCB-4612-8F8C-8B74DEA62B6C}" dt="2021-11-23T13:25:05.914" v="257" actId="1076"/>
          <ac:spMkLst>
            <pc:docMk/>
            <pc:sldMk cId="3355105880" sldId="277"/>
            <ac:spMk id="53" creationId="{EBD0D831-35B0-4746-8060-34CB9050551A}"/>
          </ac:spMkLst>
        </pc:spChg>
        <pc:picChg chg="add del mod">
          <ac:chgData name="Sarah Duffy" userId="ca92ddb4-4620-4127-97b1-8232d187080b" providerId="ADAL" clId="{89CB8EF4-FDCB-4612-8F8C-8B74DEA62B6C}" dt="2021-11-23T13:24:44.134" v="254" actId="931"/>
          <ac:picMkLst>
            <pc:docMk/>
            <pc:sldMk cId="3355105880" sldId="277"/>
            <ac:picMk id="3" creationId="{1157B732-5CDA-44BC-9E85-FA5D9CA0DC06}"/>
          </ac:picMkLst>
        </pc:picChg>
        <pc:picChg chg="ord">
          <ac:chgData name="Sarah Duffy" userId="ca92ddb4-4620-4127-97b1-8232d187080b" providerId="ADAL" clId="{89CB8EF4-FDCB-4612-8F8C-8B74DEA62B6C}" dt="2021-11-23T13:24:22.366" v="246" actId="166"/>
          <ac:picMkLst>
            <pc:docMk/>
            <pc:sldMk cId="3355105880" sldId="277"/>
            <ac:picMk id="4" creationId="{3090CBE0-AE02-D54B-950F-B85053066E10}"/>
          </ac:picMkLst>
        </pc:picChg>
        <pc:picChg chg="add mod">
          <ac:chgData name="Sarah Duffy" userId="ca92ddb4-4620-4127-97b1-8232d187080b" providerId="ADAL" clId="{89CB8EF4-FDCB-4612-8F8C-8B74DEA62B6C}" dt="2021-11-23T13:25:24.027" v="261" actId="962"/>
          <ac:picMkLst>
            <pc:docMk/>
            <pc:sldMk cId="3355105880" sldId="277"/>
            <ac:picMk id="6" creationId="{BFE63F78-2703-4B44-819F-89AF1F53222B}"/>
          </ac:picMkLst>
        </pc:picChg>
        <pc:picChg chg="mod">
          <ac:chgData name="Sarah Duffy" userId="ca92ddb4-4620-4127-97b1-8232d187080b" providerId="ADAL" clId="{89CB8EF4-FDCB-4612-8F8C-8B74DEA62B6C}" dt="2021-11-23T13:24:52.995" v="255" actId="1076"/>
          <ac:picMkLst>
            <pc:docMk/>
            <pc:sldMk cId="3355105880" sldId="277"/>
            <ac:picMk id="49" creationId="{A049B76D-1DF7-194E-B8FF-983E1B7CE669}"/>
          </ac:picMkLst>
        </pc:picChg>
        <pc:picChg chg="mod">
          <ac:chgData name="Sarah Duffy" userId="ca92ddb4-4620-4127-97b1-8232d187080b" providerId="ADAL" clId="{89CB8EF4-FDCB-4612-8F8C-8B74DEA62B6C}" dt="2021-11-23T13:25:08.960" v="258" actId="1076"/>
          <ac:picMkLst>
            <pc:docMk/>
            <pc:sldMk cId="3355105880" sldId="277"/>
            <ac:picMk id="50" creationId="{52356F17-7F1A-8E4A-AF53-F37E357A0AE0}"/>
          </ac:picMkLst>
        </pc:picChg>
        <pc:picChg chg="mod">
          <ac:chgData name="Sarah Duffy" userId="ca92ddb4-4620-4127-97b1-8232d187080b" providerId="ADAL" clId="{89CB8EF4-FDCB-4612-8F8C-8B74DEA62B6C}" dt="2021-11-23T13:24:56.022" v="256" actId="1076"/>
          <ac:picMkLst>
            <pc:docMk/>
            <pc:sldMk cId="3355105880" sldId="277"/>
            <ac:picMk id="51" creationId="{2D8BC6BA-B866-8847-BFA7-BCC5659DCA2F}"/>
          </ac:picMkLst>
        </pc:picChg>
      </pc:sldChg>
      <pc:sldChg chg="addSp modSp mod">
        <pc:chgData name="Sarah Duffy" userId="ca92ddb4-4620-4127-97b1-8232d187080b" providerId="ADAL" clId="{89CB8EF4-FDCB-4612-8F8C-8B74DEA62B6C}" dt="2021-11-23T13:23:56.040" v="242" actId="962"/>
        <pc:sldMkLst>
          <pc:docMk/>
          <pc:sldMk cId="3235512442" sldId="278"/>
        </pc:sldMkLst>
        <pc:spChg chg="mod ord">
          <ac:chgData name="Sarah Duffy" userId="ca92ddb4-4620-4127-97b1-8232d187080b" providerId="ADAL" clId="{89CB8EF4-FDCB-4612-8F8C-8B74DEA62B6C}" dt="2021-11-23T13:23:47.081" v="238" actId="1076"/>
          <ac:spMkLst>
            <pc:docMk/>
            <pc:sldMk cId="3235512442" sldId="278"/>
            <ac:spMk id="24" creationId="{1637D81E-A9CB-4D48-9921-A3E40F9FB1CC}"/>
          </ac:spMkLst>
        </pc:spChg>
        <pc:spChg chg="ord">
          <ac:chgData name="Sarah Duffy" userId="ca92ddb4-4620-4127-97b1-8232d187080b" providerId="ADAL" clId="{89CB8EF4-FDCB-4612-8F8C-8B74DEA62B6C}" dt="2021-11-23T13:23:23.301" v="234" actId="166"/>
          <ac:spMkLst>
            <pc:docMk/>
            <pc:sldMk cId="3235512442" sldId="278"/>
            <ac:spMk id="25" creationId="{06CD4F53-A0CF-3241-B437-8EB34E9FC43B}"/>
          </ac:spMkLst>
        </pc:spChg>
        <pc:picChg chg="add mod">
          <ac:chgData name="Sarah Duffy" userId="ca92ddb4-4620-4127-97b1-8232d187080b" providerId="ADAL" clId="{89CB8EF4-FDCB-4612-8F8C-8B74DEA62B6C}" dt="2021-11-23T13:23:56.040" v="242" actId="962"/>
          <ac:picMkLst>
            <pc:docMk/>
            <pc:sldMk cId="3235512442" sldId="278"/>
            <ac:picMk id="3" creationId="{E949FDAA-D64B-46C8-B6EC-8F9F8769F78B}"/>
          </ac:picMkLst>
        </pc:picChg>
        <pc:picChg chg="mod">
          <ac:chgData name="Sarah Duffy" userId="ca92ddb4-4620-4127-97b1-8232d187080b" providerId="ADAL" clId="{89CB8EF4-FDCB-4612-8F8C-8B74DEA62B6C}" dt="2021-11-23T13:23:41.210" v="237" actId="1076"/>
          <ac:picMkLst>
            <pc:docMk/>
            <pc:sldMk cId="3235512442" sldId="278"/>
            <ac:picMk id="5" creationId="{60F2F14F-5BEA-E04F-90D3-66091A079666}"/>
          </ac:picMkLst>
        </pc:picChg>
        <pc:picChg chg="mod">
          <ac:chgData name="Sarah Duffy" userId="ca92ddb4-4620-4127-97b1-8232d187080b" providerId="ADAL" clId="{89CB8EF4-FDCB-4612-8F8C-8B74DEA62B6C}" dt="2021-11-23T13:23:50.022" v="239" actId="1076"/>
          <ac:picMkLst>
            <pc:docMk/>
            <pc:sldMk cId="3235512442" sldId="278"/>
            <ac:picMk id="40" creationId="{6B26F554-DF78-9246-8A29-E9DEA0C83BF1}"/>
          </ac:picMkLst>
        </pc:picChg>
      </pc:sldChg>
      <pc:sldChg chg="addSp modSp mod modNotesTx">
        <pc:chgData name="Sarah Duffy" userId="ca92ddb4-4620-4127-97b1-8232d187080b" providerId="ADAL" clId="{89CB8EF4-FDCB-4612-8F8C-8B74DEA62B6C}" dt="2021-11-23T13:26:47.788" v="264" actId="962"/>
        <pc:sldMkLst>
          <pc:docMk/>
          <pc:sldMk cId="3700936264" sldId="284"/>
        </pc:sldMkLst>
        <pc:picChg chg="add mod">
          <ac:chgData name="Sarah Duffy" userId="ca92ddb4-4620-4127-97b1-8232d187080b" providerId="ADAL" clId="{89CB8EF4-FDCB-4612-8F8C-8B74DEA62B6C}" dt="2021-11-23T13:26:47.788" v="264" actId="962"/>
          <ac:picMkLst>
            <pc:docMk/>
            <pc:sldMk cId="3700936264" sldId="284"/>
            <ac:picMk id="3" creationId="{66D12CCD-9263-4E74-B47F-42ACDDE49C8F}"/>
          </ac:picMkLst>
        </pc:picChg>
      </pc:sldChg>
      <pc:sldChg chg="modSp mod">
        <pc:chgData name="Sarah Duffy" userId="ca92ddb4-4620-4127-97b1-8232d187080b" providerId="ADAL" clId="{89CB8EF4-FDCB-4612-8F8C-8B74DEA62B6C}" dt="2021-10-28T15:22:07.239" v="54" actId="1076"/>
        <pc:sldMkLst>
          <pc:docMk/>
          <pc:sldMk cId="1409417080" sldId="286"/>
        </pc:sldMkLst>
        <pc:spChg chg="mod">
          <ac:chgData name="Sarah Duffy" userId="ca92ddb4-4620-4127-97b1-8232d187080b" providerId="ADAL" clId="{89CB8EF4-FDCB-4612-8F8C-8B74DEA62B6C}" dt="2021-10-28T15:22:07.239" v="54" actId="1076"/>
          <ac:spMkLst>
            <pc:docMk/>
            <pc:sldMk cId="1409417080" sldId="286"/>
            <ac:spMk id="27" creationId="{4CE66F4A-9778-194E-ADC4-6532E26D1CF5}"/>
          </ac:spMkLst>
        </pc:spChg>
        <pc:picChg chg="mod">
          <ac:chgData name="Sarah Duffy" userId="ca92ddb4-4620-4127-97b1-8232d187080b" providerId="ADAL" clId="{89CB8EF4-FDCB-4612-8F8C-8B74DEA62B6C}" dt="2021-10-28T15:22:00.790" v="52" actId="1076"/>
          <ac:picMkLst>
            <pc:docMk/>
            <pc:sldMk cId="1409417080" sldId="286"/>
            <ac:picMk id="11" creationId="{61AC0F2F-80FB-154C-BD63-338AAB0F3A54}"/>
          </ac:picMkLst>
        </pc:picChg>
      </pc:sldChg>
      <pc:sldChg chg="addSp modSp mod modNotesTx">
        <pc:chgData name="Sarah Duffy" userId="ca92ddb4-4620-4127-97b1-8232d187080b" providerId="ADAL" clId="{89CB8EF4-FDCB-4612-8F8C-8B74DEA62B6C}" dt="2021-11-23T13:10:58.984" v="68" actId="962"/>
        <pc:sldMkLst>
          <pc:docMk/>
          <pc:sldMk cId="1869085961" sldId="288"/>
        </pc:sldMkLst>
        <pc:picChg chg="add mod">
          <ac:chgData name="Sarah Duffy" userId="ca92ddb4-4620-4127-97b1-8232d187080b" providerId="ADAL" clId="{89CB8EF4-FDCB-4612-8F8C-8B74DEA62B6C}" dt="2021-11-23T13:10:58.984" v="68" actId="962"/>
          <ac:picMkLst>
            <pc:docMk/>
            <pc:sldMk cId="1869085961" sldId="288"/>
            <ac:picMk id="3" creationId="{976AC630-0A53-472F-99D2-33DBBA683E34}"/>
          </ac:picMkLst>
        </pc:picChg>
      </pc:sldChg>
      <pc:sldChg chg="addSp modSp mod addCm delCm modCm">
        <pc:chgData name="Sarah Duffy" userId="ca92ddb4-4620-4127-97b1-8232d187080b" providerId="ADAL" clId="{89CB8EF4-FDCB-4612-8F8C-8B74DEA62B6C}" dt="2021-11-23T13:13:23.335" v="91" actId="962"/>
        <pc:sldMkLst>
          <pc:docMk/>
          <pc:sldMk cId="1731105278" sldId="289"/>
        </pc:sldMkLst>
        <pc:spChg chg="mod">
          <ac:chgData name="Sarah Duffy" userId="ca92ddb4-4620-4127-97b1-8232d187080b" providerId="ADAL" clId="{89CB8EF4-FDCB-4612-8F8C-8B74DEA62B6C}" dt="2021-11-23T13:12:49.589" v="82" actId="1076"/>
          <ac:spMkLst>
            <pc:docMk/>
            <pc:sldMk cId="1731105278" sldId="289"/>
            <ac:spMk id="11" creationId="{128B1FE6-C170-9B42-91FC-2727F3C6035C}"/>
          </ac:spMkLst>
        </pc:spChg>
        <pc:spChg chg="mod">
          <ac:chgData name="Sarah Duffy" userId="ca92ddb4-4620-4127-97b1-8232d187080b" providerId="ADAL" clId="{89CB8EF4-FDCB-4612-8F8C-8B74DEA62B6C}" dt="2021-11-23T13:12:49.589" v="82" actId="1076"/>
          <ac:spMkLst>
            <pc:docMk/>
            <pc:sldMk cId="1731105278" sldId="289"/>
            <ac:spMk id="12" creationId="{C2BBAE76-8CB1-EA46-8618-33C1142D4D04}"/>
          </ac:spMkLst>
        </pc:spChg>
        <pc:spChg chg="add mod">
          <ac:chgData name="Sarah Duffy" userId="ca92ddb4-4620-4127-97b1-8232d187080b" providerId="ADAL" clId="{89CB8EF4-FDCB-4612-8F8C-8B74DEA62B6C}" dt="2021-11-23T13:13:08.154" v="87" actId="14100"/>
          <ac:spMkLst>
            <pc:docMk/>
            <pc:sldMk cId="1731105278" sldId="289"/>
            <ac:spMk id="13" creationId="{D6B9E838-0873-4639-8432-68D1E5344195}"/>
          </ac:spMkLst>
        </pc:spChg>
        <pc:spChg chg="mod">
          <ac:chgData name="Sarah Duffy" userId="ca92ddb4-4620-4127-97b1-8232d187080b" providerId="ADAL" clId="{89CB8EF4-FDCB-4612-8F8C-8B74DEA62B6C}" dt="2021-11-23T13:12:51.726" v="83" actId="1076"/>
          <ac:spMkLst>
            <pc:docMk/>
            <pc:sldMk cId="1731105278" sldId="289"/>
            <ac:spMk id="22" creationId="{B3AD8D74-F797-2E43-81C6-F85822ADA422}"/>
          </ac:spMkLst>
        </pc:spChg>
        <pc:spChg chg="mod">
          <ac:chgData name="Sarah Duffy" userId="ca92ddb4-4620-4127-97b1-8232d187080b" providerId="ADAL" clId="{89CB8EF4-FDCB-4612-8F8C-8B74DEA62B6C}" dt="2021-11-23T13:12:54.703" v="84" actId="1076"/>
          <ac:spMkLst>
            <pc:docMk/>
            <pc:sldMk cId="1731105278" sldId="289"/>
            <ac:spMk id="23" creationId="{EF7D9E70-8B6E-054E-9BE0-8EA8D7262EBD}"/>
          </ac:spMkLst>
        </pc:spChg>
        <pc:picChg chg="mod">
          <ac:chgData name="Sarah Duffy" userId="ca92ddb4-4620-4127-97b1-8232d187080b" providerId="ADAL" clId="{89CB8EF4-FDCB-4612-8F8C-8B74DEA62B6C}" dt="2021-11-23T13:12:49.589" v="82" actId="1076"/>
          <ac:picMkLst>
            <pc:docMk/>
            <pc:sldMk cId="1731105278" sldId="289"/>
            <ac:picMk id="3" creationId="{9701FE6C-4A88-934D-BDDC-ACAD12B65C5C}"/>
          </ac:picMkLst>
        </pc:picChg>
        <pc:picChg chg="add mod">
          <ac:chgData name="Sarah Duffy" userId="ca92ddb4-4620-4127-97b1-8232d187080b" providerId="ADAL" clId="{89CB8EF4-FDCB-4612-8F8C-8B74DEA62B6C}" dt="2021-11-23T13:13:23.335" v="91" actId="962"/>
          <ac:picMkLst>
            <pc:docMk/>
            <pc:sldMk cId="1731105278" sldId="289"/>
            <ac:picMk id="4" creationId="{86810F1C-D60D-4A7F-B2E1-5032D1A6B313}"/>
          </ac:picMkLst>
        </pc:picChg>
        <pc:picChg chg="mod">
          <ac:chgData name="Sarah Duffy" userId="ca92ddb4-4620-4127-97b1-8232d187080b" providerId="ADAL" clId="{89CB8EF4-FDCB-4612-8F8C-8B74DEA62B6C}" dt="2021-11-23T13:12:56.955" v="85" actId="1076"/>
          <ac:picMkLst>
            <pc:docMk/>
            <pc:sldMk cId="1731105278" sldId="289"/>
            <ac:picMk id="17" creationId="{0D02C0B7-2A36-6C4B-9DD2-DC3BB3880C9A}"/>
          </ac:picMkLst>
        </pc:picChg>
        <pc:picChg chg="ord">
          <ac:chgData name="Sarah Duffy" userId="ca92ddb4-4620-4127-97b1-8232d187080b" providerId="ADAL" clId="{89CB8EF4-FDCB-4612-8F8C-8B74DEA62B6C}" dt="2021-11-23T13:13:10.405" v="88" actId="166"/>
          <ac:picMkLst>
            <pc:docMk/>
            <pc:sldMk cId="1731105278" sldId="289"/>
            <ac:picMk id="25" creationId="{555CE9C5-4EAE-B344-9FF6-FD2727B635B9}"/>
          </ac:picMkLst>
        </pc:picChg>
      </pc:sldChg>
      <pc:sldChg chg="addSp modSp mod">
        <pc:chgData name="Sarah Duffy" userId="ca92ddb4-4620-4127-97b1-8232d187080b" providerId="ADAL" clId="{89CB8EF4-FDCB-4612-8F8C-8B74DEA62B6C}" dt="2021-11-23T13:16:58.544" v="139" actId="571"/>
        <pc:sldMkLst>
          <pc:docMk/>
          <pc:sldMk cId="873685039" sldId="291"/>
        </pc:sldMkLst>
        <pc:spChg chg="mod">
          <ac:chgData name="Sarah Duffy" userId="ca92ddb4-4620-4127-97b1-8232d187080b" providerId="ADAL" clId="{89CB8EF4-FDCB-4612-8F8C-8B74DEA62B6C}" dt="2021-11-23T13:15:00.449" v="107" actId="1076"/>
          <ac:spMkLst>
            <pc:docMk/>
            <pc:sldMk cId="873685039" sldId="291"/>
            <ac:spMk id="11" creationId="{B403390C-3A1D-CB44-8ECE-D5533F5801FA}"/>
          </ac:spMkLst>
        </pc:spChg>
        <pc:spChg chg="mod">
          <ac:chgData name="Sarah Duffy" userId="ca92ddb4-4620-4127-97b1-8232d187080b" providerId="ADAL" clId="{89CB8EF4-FDCB-4612-8F8C-8B74DEA62B6C}" dt="2021-11-23T13:15:03.462" v="108" actId="1076"/>
          <ac:spMkLst>
            <pc:docMk/>
            <pc:sldMk cId="873685039" sldId="291"/>
            <ac:spMk id="12" creationId="{4AA46091-CD85-6745-AAC1-F4E8466F6C69}"/>
          </ac:spMkLst>
        </pc:spChg>
        <pc:spChg chg="add mod">
          <ac:chgData name="Sarah Duffy" userId="ca92ddb4-4620-4127-97b1-8232d187080b" providerId="ADAL" clId="{89CB8EF4-FDCB-4612-8F8C-8B74DEA62B6C}" dt="2021-11-23T13:15:11.219" v="111" actId="14100"/>
          <ac:spMkLst>
            <pc:docMk/>
            <pc:sldMk cId="873685039" sldId="291"/>
            <ac:spMk id="14" creationId="{17EA286E-4B17-4692-96AE-E85EC75FF721}"/>
          </ac:spMkLst>
        </pc:spChg>
        <pc:spChg chg="mod">
          <ac:chgData name="Sarah Duffy" userId="ca92ddb4-4620-4127-97b1-8232d187080b" providerId="ADAL" clId="{89CB8EF4-FDCB-4612-8F8C-8B74DEA62B6C}" dt="2021-11-23T13:14:57.690" v="106" actId="1076"/>
          <ac:spMkLst>
            <pc:docMk/>
            <pc:sldMk cId="873685039" sldId="291"/>
            <ac:spMk id="15" creationId="{0E20AADB-F8AC-2A41-B0F7-73D316E4E40D}"/>
          </ac:spMkLst>
        </pc:spChg>
        <pc:spChg chg="mod">
          <ac:chgData name="Sarah Duffy" userId="ca92ddb4-4620-4127-97b1-8232d187080b" providerId="ADAL" clId="{89CB8EF4-FDCB-4612-8F8C-8B74DEA62B6C}" dt="2021-11-23T13:14:57.690" v="106" actId="1076"/>
          <ac:spMkLst>
            <pc:docMk/>
            <pc:sldMk cId="873685039" sldId="291"/>
            <ac:spMk id="16" creationId="{7A768B04-7D70-BB40-875B-30EC02B679B8}"/>
          </ac:spMkLst>
        </pc:spChg>
        <pc:spChg chg="add mod">
          <ac:chgData name="Sarah Duffy" userId="ca92ddb4-4620-4127-97b1-8232d187080b" providerId="ADAL" clId="{89CB8EF4-FDCB-4612-8F8C-8B74DEA62B6C}" dt="2021-11-23T13:16:58.544" v="139" actId="571"/>
          <ac:spMkLst>
            <pc:docMk/>
            <pc:sldMk cId="873685039" sldId="291"/>
            <ac:spMk id="18" creationId="{59F04F65-3C97-49E9-8823-AF3E63D29902}"/>
          </ac:spMkLst>
        </pc:spChg>
        <pc:picChg chg="ord">
          <ac:chgData name="Sarah Duffy" userId="ca92ddb4-4620-4127-97b1-8232d187080b" providerId="ADAL" clId="{89CB8EF4-FDCB-4612-8F8C-8B74DEA62B6C}" dt="2021-11-23T13:15:13.851" v="112" actId="166"/>
          <ac:picMkLst>
            <pc:docMk/>
            <pc:sldMk cId="873685039" sldId="291"/>
            <ac:picMk id="3" creationId="{4A136569-71C9-B04E-AC08-DC4A2C060A2A}"/>
          </ac:picMkLst>
        </pc:picChg>
        <pc:picChg chg="add mod">
          <ac:chgData name="Sarah Duffy" userId="ca92ddb4-4620-4127-97b1-8232d187080b" providerId="ADAL" clId="{89CB8EF4-FDCB-4612-8F8C-8B74DEA62B6C}" dt="2021-11-23T13:16:46.643" v="135" actId="1076"/>
          <ac:picMkLst>
            <pc:docMk/>
            <pc:sldMk cId="873685039" sldId="291"/>
            <ac:picMk id="4" creationId="{B53C5026-8F39-47F5-ABC1-5AC617139F19}"/>
          </ac:picMkLst>
        </pc:picChg>
        <pc:picChg chg="mod">
          <ac:chgData name="Sarah Duffy" userId="ca92ddb4-4620-4127-97b1-8232d187080b" providerId="ADAL" clId="{89CB8EF4-FDCB-4612-8F8C-8B74DEA62B6C}" dt="2021-11-23T13:15:05.848" v="109" actId="1076"/>
          <ac:picMkLst>
            <pc:docMk/>
            <pc:sldMk cId="873685039" sldId="291"/>
            <ac:picMk id="10" creationId="{B583D941-CE52-2843-8636-25CB4E576B00}"/>
          </ac:picMkLst>
        </pc:picChg>
        <pc:picChg chg="mod">
          <ac:chgData name="Sarah Duffy" userId="ca92ddb4-4620-4127-97b1-8232d187080b" providerId="ADAL" clId="{89CB8EF4-FDCB-4612-8F8C-8B74DEA62B6C}" dt="2021-11-23T13:14:57.690" v="106" actId="1076"/>
          <ac:picMkLst>
            <pc:docMk/>
            <pc:sldMk cId="873685039" sldId="291"/>
            <ac:picMk id="17" creationId="{6B70AB44-C2C1-0F41-BD3F-A4A9992E7FEA}"/>
          </ac:picMkLst>
        </pc:picChg>
        <pc:picChg chg="add mod">
          <ac:chgData name="Sarah Duffy" userId="ca92ddb4-4620-4127-97b1-8232d187080b" providerId="ADAL" clId="{89CB8EF4-FDCB-4612-8F8C-8B74DEA62B6C}" dt="2021-11-23T13:16:58.544" v="139" actId="571"/>
          <ac:picMkLst>
            <pc:docMk/>
            <pc:sldMk cId="873685039" sldId="291"/>
            <ac:picMk id="19" creationId="{0AAF8F9B-12FB-44E6-B049-8AF00E76EE11}"/>
          </ac:picMkLst>
        </pc:picChg>
      </pc:sldChg>
      <pc:sldChg chg="addSp delSp modSp mod">
        <pc:chgData name="Sarah Duffy" userId="ca92ddb4-4620-4127-97b1-8232d187080b" providerId="ADAL" clId="{89CB8EF4-FDCB-4612-8F8C-8B74DEA62B6C}" dt="2021-11-23T13:19:14.832" v="172" actId="1076"/>
        <pc:sldMkLst>
          <pc:docMk/>
          <pc:sldMk cId="811904851" sldId="293"/>
        </pc:sldMkLst>
        <pc:spChg chg="mod">
          <ac:chgData name="Sarah Duffy" userId="ca92ddb4-4620-4127-97b1-8232d187080b" providerId="ADAL" clId="{89CB8EF4-FDCB-4612-8F8C-8B74DEA62B6C}" dt="2021-11-23T13:17:25.889" v="145" actId="1076"/>
          <ac:spMkLst>
            <pc:docMk/>
            <pc:sldMk cId="811904851" sldId="293"/>
            <ac:spMk id="12" creationId="{9185D403-A75C-2E42-A69C-BAF6D8C08D78}"/>
          </ac:spMkLst>
        </pc:spChg>
        <pc:spChg chg="mod">
          <ac:chgData name="Sarah Duffy" userId="ca92ddb4-4620-4127-97b1-8232d187080b" providerId="ADAL" clId="{89CB8EF4-FDCB-4612-8F8C-8B74DEA62B6C}" dt="2021-11-23T13:17:29.367" v="146" actId="1076"/>
          <ac:spMkLst>
            <pc:docMk/>
            <pc:sldMk cId="811904851" sldId="293"/>
            <ac:spMk id="13" creationId="{506802A0-B0A1-0A42-BC7C-603FC424EFA7}"/>
          </ac:spMkLst>
        </pc:spChg>
        <pc:spChg chg="del mod">
          <ac:chgData name="Sarah Duffy" userId="ca92ddb4-4620-4127-97b1-8232d187080b" providerId="ADAL" clId="{89CB8EF4-FDCB-4612-8F8C-8B74DEA62B6C}" dt="2021-11-23T13:16:41.057" v="134" actId="478"/>
          <ac:spMkLst>
            <pc:docMk/>
            <pc:sldMk cId="811904851" sldId="293"/>
            <ac:spMk id="14" creationId="{196DBE38-0C66-1247-AE90-BCC8E6BFB700}"/>
          </ac:spMkLst>
        </pc:spChg>
        <pc:spChg chg="del mod">
          <ac:chgData name="Sarah Duffy" userId="ca92ddb4-4620-4127-97b1-8232d187080b" providerId="ADAL" clId="{89CB8EF4-FDCB-4612-8F8C-8B74DEA62B6C}" dt="2021-11-23T13:16:40.667" v="133" actId="478"/>
          <ac:spMkLst>
            <pc:docMk/>
            <pc:sldMk cId="811904851" sldId="293"/>
            <ac:spMk id="15" creationId="{637724E1-1213-A547-B483-A5F5DCB666F5}"/>
          </ac:spMkLst>
        </pc:spChg>
        <pc:spChg chg="add del mod">
          <ac:chgData name="Sarah Duffy" userId="ca92ddb4-4620-4127-97b1-8232d187080b" providerId="ADAL" clId="{89CB8EF4-FDCB-4612-8F8C-8B74DEA62B6C}" dt="2021-11-23T13:17:17.387" v="141"/>
          <ac:spMkLst>
            <pc:docMk/>
            <pc:sldMk cId="811904851" sldId="293"/>
            <ac:spMk id="17" creationId="{82250FCB-5D94-4893-B6FF-E22E334BB007}"/>
          </ac:spMkLst>
        </pc:spChg>
        <pc:spChg chg="add del mod">
          <ac:chgData name="Sarah Duffy" userId="ca92ddb4-4620-4127-97b1-8232d187080b" providerId="ADAL" clId="{89CB8EF4-FDCB-4612-8F8C-8B74DEA62B6C}" dt="2021-11-23T13:17:17.387" v="141"/>
          <ac:spMkLst>
            <pc:docMk/>
            <pc:sldMk cId="811904851" sldId="293"/>
            <ac:spMk id="18" creationId="{6E65ECA3-202A-4072-9210-4105375F5750}"/>
          </ac:spMkLst>
        </pc:spChg>
        <pc:spChg chg="add mod">
          <ac:chgData name="Sarah Duffy" userId="ca92ddb4-4620-4127-97b1-8232d187080b" providerId="ADAL" clId="{89CB8EF4-FDCB-4612-8F8C-8B74DEA62B6C}" dt="2021-11-23T13:17:21.194" v="143" actId="164"/>
          <ac:spMkLst>
            <pc:docMk/>
            <pc:sldMk cId="811904851" sldId="293"/>
            <ac:spMk id="20" creationId="{252BDAF9-5075-4B52-AA71-141853D5E115}"/>
          </ac:spMkLst>
        </pc:spChg>
        <pc:spChg chg="add mod">
          <ac:chgData name="Sarah Duffy" userId="ca92ddb4-4620-4127-97b1-8232d187080b" providerId="ADAL" clId="{89CB8EF4-FDCB-4612-8F8C-8B74DEA62B6C}" dt="2021-11-23T13:17:21.194" v="143" actId="164"/>
          <ac:spMkLst>
            <pc:docMk/>
            <pc:sldMk cId="811904851" sldId="293"/>
            <ac:spMk id="22" creationId="{DDF6E884-9D6F-48DC-A1BE-A78E005A89D7}"/>
          </ac:spMkLst>
        </pc:spChg>
        <pc:spChg chg="add del mod">
          <ac:chgData name="Sarah Duffy" userId="ca92ddb4-4620-4127-97b1-8232d187080b" providerId="ADAL" clId="{89CB8EF4-FDCB-4612-8F8C-8B74DEA62B6C}" dt="2021-11-23T13:17:34.521" v="149"/>
          <ac:spMkLst>
            <pc:docMk/>
            <pc:sldMk cId="811904851" sldId="293"/>
            <ac:spMk id="25" creationId="{D0E5A9B5-24A2-4AA1-B7DA-1066C73DAC6F}"/>
          </ac:spMkLst>
        </pc:spChg>
        <pc:spChg chg="add del mod">
          <ac:chgData name="Sarah Duffy" userId="ca92ddb4-4620-4127-97b1-8232d187080b" providerId="ADAL" clId="{89CB8EF4-FDCB-4612-8F8C-8B74DEA62B6C}" dt="2021-11-23T13:17:34.521" v="149"/>
          <ac:spMkLst>
            <pc:docMk/>
            <pc:sldMk cId="811904851" sldId="293"/>
            <ac:spMk id="26" creationId="{D66C769A-D41B-448A-B7D0-1B7494E8D97E}"/>
          </ac:spMkLst>
        </pc:spChg>
        <pc:spChg chg="add mod">
          <ac:chgData name="Sarah Duffy" userId="ca92ddb4-4620-4127-97b1-8232d187080b" providerId="ADAL" clId="{89CB8EF4-FDCB-4612-8F8C-8B74DEA62B6C}" dt="2021-11-23T13:18:04.549" v="155" actId="14100"/>
          <ac:spMkLst>
            <pc:docMk/>
            <pc:sldMk cId="811904851" sldId="293"/>
            <ac:spMk id="28" creationId="{0D2736E6-3FB1-496E-930A-1C27281EE9CB}"/>
          </ac:spMkLst>
        </pc:spChg>
        <pc:grpChg chg="add mod">
          <ac:chgData name="Sarah Duffy" userId="ca92ddb4-4620-4127-97b1-8232d187080b" providerId="ADAL" clId="{89CB8EF4-FDCB-4612-8F8C-8B74DEA62B6C}" dt="2021-11-23T13:17:22.917" v="144" actId="1076"/>
          <ac:grpSpMkLst>
            <pc:docMk/>
            <pc:sldMk cId="811904851" sldId="293"/>
            <ac:grpSpMk id="2" creationId="{3BA4A7C9-6F91-49B5-9AD4-E92C499D693D}"/>
          </ac:grpSpMkLst>
        </pc:grpChg>
        <pc:picChg chg="add mod">
          <ac:chgData name="Sarah Duffy" userId="ca92ddb4-4620-4127-97b1-8232d187080b" providerId="ADAL" clId="{89CB8EF4-FDCB-4612-8F8C-8B74DEA62B6C}" dt="2021-11-23T13:19:14.832" v="172" actId="1076"/>
          <ac:picMkLst>
            <pc:docMk/>
            <pc:sldMk cId="811904851" sldId="293"/>
            <ac:picMk id="4" creationId="{7E6CDA54-B7C9-471F-B092-0A87AE0C8B03}"/>
          </ac:picMkLst>
        </pc:picChg>
        <pc:picChg chg="ord">
          <ac:chgData name="Sarah Duffy" userId="ca92ddb4-4620-4127-97b1-8232d187080b" providerId="ADAL" clId="{89CB8EF4-FDCB-4612-8F8C-8B74DEA62B6C}" dt="2021-11-23T13:18:08.249" v="156" actId="166"/>
          <ac:picMkLst>
            <pc:docMk/>
            <pc:sldMk cId="811904851" sldId="293"/>
            <ac:picMk id="10" creationId="{5A76AE78-C9DB-9747-8FC3-AB6EFCC0AC69}"/>
          </ac:picMkLst>
        </pc:picChg>
        <pc:picChg chg="mod">
          <ac:chgData name="Sarah Duffy" userId="ca92ddb4-4620-4127-97b1-8232d187080b" providerId="ADAL" clId="{89CB8EF4-FDCB-4612-8F8C-8B74DEA62B6C}" dt="2021-11-23T13:17:31.994" v="147" actId="1076"/>
          <ac:picMkLst>
            <pc:docMk/>
            <pc:sldMk cId="811904851" sldId="293"/>
            <ac:picMk id="11" creationId="{A386DD0F-AE46-EB42-A59F-DBF97DB71F57}"/>
          </ac:picMkLst>
        </pc:picChg>
        <pc:picChg chg="add del mod">
          <ac:chgData name="Sarah Duffy" userId="ca92ddb4-4620-4127-97b1-8232d187080b" providerId="ADAL" clId="{89CB8EF4-FDCB-4612-8F8C-8B74DEA62B6C}" dt="2021-11-23T13:16:38.841" v="132" actId="478"/>
          <ac:picMkLst>
            <pc:docMk/>
            <pc:sldMk cId="811904851" sldId="293"/>
            <ac:picMk id="16" creationId="{2BCEB55B-912A-4138-8640-8FB61D3065C3}"/>
          </ac:picMkLst>
        </pc:picChg>
        <pc:picChg chg="add del mod">
          <ac:chgData name="Sarah Duffy" userId="ca92ddb4-4620-4127-97b1-8232d187080b" providerId="ADAL" clId="{89CB8EF4-FDCB-4612-8F8C-8B74DEA62B6C}" dt="2021-11-23T13:17:17.387" v="141"/>
          <ac:picMkLst>
            <pc:docMk/>
            <pc:sldMk cId="811904851" sldId="293"/>
            <ac:picMk id="19" creationId="{49680FCE-7344-407A-B512-17BD30B35A96}"/>
          </ac:picMkLst>
        </pc:picChg>
        <pc:picChg chg="add mod">
          <ac:chgData name="Sarah Duffy" userId="ca92ddb4-4620-4127-97b1-8232d187080b" providerId="ADAL" clId="{89CB8EF4-FDCB-4612-8F8C-8B74DEA62B6C}" dt="2021-11-23T13:17:21.194" v="143" actId="164"/>
          <ac:picMkLst>
            <pc:docMk/>
            <pc:sldMk cId="811904851" sldId="293"/>
            <ac:picMk id="23" creationId="{C338D56C-B76A-4745-9600-61D75F5B5211}"/>
          </ac:picMkLst>
        </pc:picChg>
        <pc:picChg chg="add del mod">
          <ac:chgData name="Sarah Duffy" userId="ca92ddb4-4620-4127-97b1-8232d187080b" providerId="ADAL" clId="{89CB8EF4-FDCB-4612-8F8C-8B74DEA62B6C}" dt="2021-11-23T13:17:34.521" v="149"/>
          <ac:picMkLst>
            <pc:docMk/>
            <pc:sldMk cId="811904851" sldId="293"/>
            <ac:picMk id="27" creationId="{AFAD4A5D-446A-46CE-A381-4918DBE7DE57}"/>
          </ac:picMkLst>
        </pc:picChg>
      </pc:sldChg>
      <pc:sldChg chg="addSp delSp modSp mod">
        <pc:chgData name="Sarah Duffy" userId="ca92ddb4-4620-4127-97b1-8232d187080b" providerId="ADAL" clId="{89CB8EF4-FDCB-4612-8F8C-8B74DEA62B6C}" dt="2021-11-23T13:21:03.734" v="204" actId="27614"/>
        <pc:sldMkLst>
          <pc:docMk/>
          <pc:sldMk cId="82315383" sldId="295"/>
        </pc:sldMkLst>
        <pc:spChg chg="mod">
          <ac:chgData name="Sarah Duffy" userId="ca92ddb4-4620-4127-97b1-8232d187080b" providerId="ADAL" clId="{89CB8EF4-FDCB-4612-8F8C-8B74DEA62B6C}" dt="2021-11-23T13:20:00.384" v="186" actId="1076"/>
          <ac:spMkLst>
            <pc:docMk/>
            <pc:sldMk cId="82315383" sldId="295"/>
            <ac:spMk id="12" creationId="{9185D403-A75C-2E42-A69C-BAF6D8C08D78}"/>
          </ac:spMkLst>
        </pc:spChg>
        <pc:spChg chg="mod">
          <ac:chgData name="Sarah Duffy" userId="ca92ddb4-4620-4127-97b1-8232d187080b" providerId="ADAL" clId="{89CB8EF4-FDCB-4612-8F8C-8B74DEA62B6C}" dt="2021-11-23T13:20:02.491" v="187" actId="1076"/>
          <ac:spMkLst>
            <pc:docMk/>
            <pc:sldMk cId="82315383" sldId="295"/>
            <ac:spMk id="13" creationId="{506802A0-B0A1-0A42-BC7C-603FC424EFA7}"/>
          </ac:spMkLst>
        </pc:spChg>
        <pc:spChg chg="del">
          <ac:chgData name="Sarah Duffy" userId="ca92ddb4-4620-4127-97b1-8232d187080b" providerId="ADAL" clId="{89CB8EF4-FDCB-4612-8F8C-8B74DEA62B6C}" dt="2021-11-23T13:19:45.124" v="181" actId="478"/>
          <ac:spMkLst>
            <pc:docMk/>
            <pc:sldMk cId="82315383" sldId="295"/>
            <ac:spMk id="14" creationId="{196DBE38-0C66-1247-AE90-BCC8E6BFB700}"/>
          </ac:spMkLst>
        </pc:spChg>
        <pc:spChg chg="del">
          <ac:chgData name="Sarah Duffy" userId="ca92ddb4-4620-4127-97b1-8232d187080b" providerId="ADAL" clId="{89CB8EF4-FDCB-4612-8F8C-8B74DEA62B6C}" dt="2021-11-23T13:19:48.131" v="182" actId="478"/>
          <ac:spMkLst>
            <pc:docMk/>
            <pc:sldMk cId="82315383" sldId="295"/>
            <ac:spMk id="15" creationId="{637724E1-1213-A547-B483-A5F5DCB666F5}"/>
          </ac:spMkLst>
        </pc:spChg>
        <pc:spChg chg="mod">
          <ac:chgData name="Sarah Duffy" userId="ca92ddb4-4620-4127-97b1-8232d187080b" providerId="ADAL" clId="{89CB8EF4-FDCB-4612-8F8C-8B74DEA62B6C}" dt="2021-11-23T13:19:49.378" v="183"/>
          <ac:spMkLst>
            <pc:docMk/>
            <pc:sldMk cId="82315383" sldId="295"/>
            <ac:spMk id="17" creationId="{1332F717-DB3B-4D1A-9963-325B630E0055}"/>
          </ac:spMkLst>
        </pc:spChg>
        <pc:spChg chg="mod">
          <ac:chgData name="Sarah Duffy" userId="ca92ddb4-4620-4127-97b1-8232d187080b" providerId="ADAL" clId="{89CB8EF4-FDCB-4612-8F8C-8B74DEA62B6C}" dt="2021-11-23T13:19:49.378" v="183"/>
          <ac:spMkLst>
            <pc:docMk/>
            <pc:sldMk cId="82315383" sldId="295"/>
            <ac:spMk id="18" creationId="{4393569A-683D-425D-B665-D388EC863C0C}"/>
          </ac:spMkLst>
        </pc:spChg>
        <pc:spChg chg="add mod">
          <ac:chgData name="Sarah Duffy" userId="ca92ddb4-4620-4127-97b1-8232d187080b" providerId="ADAL" clId="{89CB8EF4-FDCB-4612-8F8C-8B74DEA62B6C}" dt="2021-11-23T13:20:51.964" v="201"/>
          <ac:spMkLst>
            <pc:docMk/>
            <pc:sldMk cId="82315383" sldId="295"/>
            <ac:spMk id="20" creationId="{31D37505-99DE-4F9B-98A7-106B3883EF38}"/>
          </ac:spMkLst>
        </pc:spChg>
        <pc:grpChg chg="add mod">
          <ac:chgData name="Sarah Duffy" userId="ca92ddb4-4620-4127-97b1-8232d187080b" providerId="ADAL" clId="{89CB8EF4-FDCB-4612-8F8C-8B74DEA62B6C}" dt="2021-11-23T13:19:49.378" v="183"/>
          <ac:grpSpMkLst>
            <pc:docMk/>
            <pc:sldMk cId="82315383" sldId="295"/>
            <ac:grpSpMk id="16" creationId="{B27AA316-3708-4403-AF23-22E5F14C865F}"/>
          </ac:grpSpMkLst>
        </pc:grpChg>
        <pc:picChg chg="ord">
          <ac:chgData name="Sarah Duffy" userId="ca92ddb4-4620-4127-97b1-8232d187080b" providerId="ADAL" clId="{89CB8EF4-FDCB-4612-8F8C-8B74DEA62B6C}" dt="2021-11-23T13:20:55.189" v="202" actId="166"/>
          <ac:picMkLst>
            <pc:docMk/>
            <pc:sldMk cId="82315383" sldId="295"/>
            <ac:picMk id="3" creationId="{40E3F4C4-B611-1643-9B92-B4DD3D8945D1}"/>
          </ac:picMkLst>
        </pc:picChg>
        <pc:picChg chg="add mod">
          <ac:chgData name="Sarah Duffy" userId="ca92ddb4-4620-4127-97b1-8232d187080b" providerId="ADAL" clId="{89CB8EF4-FDCB-4612-8F8C-8B74DEA62B6C}" dt="2021-11-23T13:21:03.734" v="204" actId="27614"/>
          <ac:picMkLst>
            <pc:docMk/>
            <pc:sldMk cId="82315383" sldId="295"/>
            <ac:picMk id="4" creationId="{B1AE659D-E842-4447-8F91-D97562577E82}"/>
          </ac:picMkLst>
        </pc:picChg>
        <pc:picChg chg="mod">
          <ac:chgData name="Sarah Duffy" userId="ca92ddb4-4620-4127-97b1-8232d187080b" providerId="ADAL" clId="{89CB8EF4-FDCB-4612-8F8C-8B74DEA62B6C}" dt="2021-11-23T13:20:05.122" v="188" actId="1076"/>
          <ac:picMkLst>
            <pc:docMk/>
            <pc:sldMk cId="82315383" sldId="295"/>
            <ac:picMk id="11" creationId="{A386DD0F-AE46-EB42-A59F-DBF97DB71F57}"/>
          </ac:picMkLst>
        </pc:picChg>
        <pc:picChg chg="mod">
          <ac:chgData name="Sarah Duffy" userId="ca92ddb4-4620-4127-97b1-8232d187080b" providerId="ADAL" clId="{89CB8EF4-FDCB-4612-8F8C-8B74DEA62B6C}" dt="2021-11-23T13:19:49.378" v="183"/>
          <ac:picMkLst>
            <pc:docMk/>
            <pc:sldMk cId="82315383" sldId="295"/>
            <ac:picMk id="19" creationId="{8E918EE6-32A7-4E05-B9DB-43323A9A3639}"/>
          </ac:picMkLst>
        </pc:picChg>
      </pc:sldChg>
      <pc:sldChg chg="addSp delSp modSp mod">
        <pc:chgData name="Sarah Duffy" userId="ca92ddb4-4620-4127-97b1-8232d187080b" providerId="ADAL" clId="{89CB8EF4-FDCB-4612-8F8C-8B74DEA62B6C}" dt="2021-11-23T13:21:56.604" v="216" actId="962"/>
        <pc:sldMkLst>
          <pc:docMk/>
          <pc:sldMk cId="561401874" sldId="297"/>
        </pc:sldMkLst>
        <pc:spChg chg="mod">
          <ac:chgData name="Sarah Duffy" userId="ca92ddb4-4620-4127-97b1-8232d187080b" providerId="ADAL" clId="{89CB8EF4-FDCB-4612-8F8C-8B74DEA62B6C}" dt="2021-11-23T13:21:38.357" v="211" actId="1076"/>
          <ac:spMkLst>
            <pc:docMk/>
            <pc:sldMk cId="561401874" sldId="297"/>
            <ac:spMk id="11" creationId="{B63E8935-4CBD-0C48-BF8C-45A07EF9F8A3}"/>
          </ac:spMkLst>
        </pc:spChg>
        <pc:spChg chg="mod">
          <ac:chgData name="Sarah Duffy" userId="ca92ddb4-4620-4127-97b1-8232d187080b" providerId="ADAL" clId="{89CB8EF4-FDCB-4612-8F8C-8B74DEA62B6C}" dt="2021-11-23T13:19:32.571" v="179" actId="1076"/>
          <ac:spMkLst>
            <pc:docMk/>
            <pc:sldMk cId="561401874" sldId="297"/>
            <ac:spMk id="12" creationId="{091350F6-1BDD-3F49-BBB5-A5DE321EED08}"/>
          </ac:spMkLst>
        </pc:spChg>
        <pc:spChg chg="del">
          <ac:chgData name="Sarah Duffy" userId="ca92ddb4-4620-4127-97b1-8232d187080b" providerId="ADAL" clId="{89CB8EF4-FDCB-4612-8F8C-8B74DEA62B6C}" dt="2021-11-23T13:19:20.621" v="174" actId="478"/>
          <ac:spMkLst>
            <pc:docMk/>
            <pc:sldMk cId="561401874" sldId="297"/>
            <ac:spMk id="13" creationId="{82DA9326-FF8D-B044-9E23-5AAEC812CADF}"/>
          </ac:spMkLst>
        </pc:spChg>
        <pc:spChg chg="del">
          <ac:chgData name="Sarah Duffy" userId="ca92ddb4-4620-4127-97b1-8232d187080b" providerId="ADAL" clId="{89CB8EF4-FDCB-4612-8F8C-8B74DEA62B6C}" dt="2021-11-23T13:19:20.065" v="173" actId="478"/>
          <ac:spMkLst>
            <pc:docMk/>
            <pc:sldMk cId="561401874" sldId="297"/>
            <ac:spMk id="14" creationId="{2E84D343-F600-7542-AB0D-753D837C8E22}"/>
          </ac:spMkLst>
        </pc:spChg>
        <pc:spChg chg="mod">
          <ac:chgData name="Sarah Duffy" userId="ca92ddb4-4620-4127-97b1-8232d187080b" providerId="ADAL" clId="{89CB8EF4-FDCB-4612-8F8C-8B74DEA62B6C}" dt="2021-11-23T13:19:21.586" v="175"/>
          <ac:spMkLst>
            <pc:docMk/>
            <pc:sldMk cId="561401874" sldId="297"/>
            <ac:spMk id="16" creationId="{5EBD1CAC-530A-4752-A807-2EA30E05407C}"/>
          </ac:spMkLst>
        </pc:spChg>
        <pc:spChg chg="mod">
          <ac:chgData name="Sarah Duffy" userId="ca92ddb4-4620-4127-97b1-8232d187080b" providerId="ADAL" clId="{89CB8EF4-FDCB-4612-8F8C-8B74DEA62B6C}" dt="2021-11-23T13:19:21.586" v="175"/>
          <ac:spMkLst>
            <pc:docMk/>
            <pc:sldMk cId="561401874" sldId="297"/>
            <ac:spMk id="17" creationId="{749D991D-C660-4005-B86A-01CCE9CCAE08}"/>
          </ac:spMkLst>
        </pc:spChg>
        <pc:spChg chg="add mod">
          <ac:chgData name="Sarah Duffy" userId="ca92ddb4-4620-4127-97b1-8232d187080b" providerId="ADAL" clId="{89CB8EF4-FDCB-4612-8F8C-8B74DEA62B6C}" dt="2021-11-23T13:21:34.249" v="210"/>
          <ac:spMkLst>
            <pc:docMk/>
            <pc:sldMk cId="561401874" sldId="297"/>
            <ac:spMk id="19" creationId="{57F7FFA4-3C89-49F8-AB62-B92A340B90B9}"/>
          </ac:spMkLst>
        </pc:spChg>
        <pc:grpChg chg="add mod">
          <ac:chgData name="Sarah Duffy" userId="ca92ddb4-4620-4127-97b1-8232d187080b" providerId="ADAL" clId="{89CB8EF4-FDCB-4612-8F8C-8B74DEA62B6C}" dt="2021-11-23T13:19:25.636" v="177" actId="1076"/>
          <ac:grpSpMkLst>
            <pc:docMk/>
            <pc:sldMk cId="561401874" sldId="297"/>
            <ac:grpSpMk id="15" creationId="{D0AFE9AB-0796-44EE-81A2-90E303611B75}"/>
          </ac:grpSpMkLst>
        </pc:grpChg>
        <pc:picChg chg="add mod">
          <ac:chgData name="Sarah Duffy" userId="ca92ddb4-4620-4127-97b1-8232d187080b" providerId="ADAL" clId="{89CB8EF4-FDCB-4612-8F8C-8B74DEA62B6C}" dt="2021-11-23T13:21:56.604" v="216" actId="962"/>
          <ac:picMkLst>
            <pc:docMk/>
            <pc:sldMk cId="561401874" sldId="297"/>
            <ac:picMk id="3" creationId="{71430012-9806-427C-852F-89E40FE02E54}"/>
          </ac:picMkLst>
        </pc:picChg>
        <pc:picChg chg="ord">
          <ac:chgData name="Sarah Duffy" userId="ca92ddb4-4620-4127-97b1-8232d187080b" providerId="ADAL" clId="{89CB8EF4-FDCB-4612-8F8C-8B74DEA62B6C}" dt="2021-11-23T13:21:44.568" v="212" actId="166"/>
          <ac:picMkLst>
            <pc:docMk/>
            <pc:sldMk cId="561401874" sldId="297"/>
            <ac:picMk id="5" creationId="{B63E358F-15E5-B346-B960-A06BF4353B5E}"/>
          </ac:picMkLst>
        </pc:picChg>
        <pc:picChg chg="mod">
          <ac:chgData name="Sarah Duffy" userId="ca92ddb4-4620-4127-97b1-8232d187080b" providerId="ADAL" clId="{89CB8EF4-FDCB-4612-8F8C-8B74DEA62B6C}" dt="2021-11-23T13:21:47.677" v="213" actId="1076"/>
          <ac:picMkLst>
            <pc:docMk/>
            <pc:sldMk cId="561401874" sldId="297"/>
            <ac:picMk id="10" creationId="{CA980E56-B689-6D4D-A41D-59FC5169BF2A}"/>
          </ac:picMkLst>
        </pc:picChg>
        <pc:picChg chg="mod">
          <ac:chgData name="Sarah Duffy" userId="ca92ddb4-4620-4127-97b1-8232d187080b" providerId="ADAL" clId="{89CB8EF4-FDCB-4612-8F8C-8B74DEA62B6C}" dt="2021-11-23T13:19:21.586" v="175"/>
          <ac:picMkLst>
            <pc:docMk/>
            <pc:sldMk cId="561401874" sldId="297"/>
            <ac:picMk id="18" creationId="{AE203826-841E-43A6-9CE9-37B387ADFBBB}"/>
          </ac:picMkLst>
        </pc:picChg>
      </pc:sldChg>
      <pc:sldChg chg="addSp delSp modSp mod">
        <pc:chgData name="Sarah Duffy" userId="ca92ddb4-4620-4127-97b1-8232d187080b" providerId="ADAL" clId="{89CB8EF4-FDCB-4612-8F8C-8B74DEA62B6C}" dt="2021-11-23T13:22:59.167" v="232" actId="962"/>
        <pc:sldMkLst>
          <pc:docMk/>
          <pc:sldMk cId="633659289" sldId="299"/>
        </pc:sldMkLst>
        <pc:spChg chg="mod">
          <ac:chgData name="Sarah Duffy" userId="ca92ddb4-4620-4127-97b1-8232d187080b" providerId="ADAL" clId="{89CB8EF4-FDCB-4612-8F8C-8B74DEA62B6C}" dt="2021-11-23T13:22:42.568" v="226" actId="1076"/>
          <ac:spMkLst>
            <pc:docMk/>
            <pc:sldMk cId="633659289" sldId="299"/>
            <ac:spMk id="10" creationId="{1016FAF4-D227-3644-9F77-3068306A11D1}"/>
          </ac:spMkLst>
        </pc:spChg>
        <pc:spChg chg="mod">
          <ac:chgData name="Sarah Duffy" userId="ca92ddb4-4620-4127-97b1-8232d187080b" providerId="ADAL" clId="{89CB8EF4-FDCB-4612-8F8C-8B74DEA62B6C}" dt="2021-11-23T13:22:45.775" v="227" actId="1076"/>
          <ac:spMkLst>
            <pc:docMk/>
            <pc:sldMk cId="633659289" sldId="299"/>
            <ac:spMk id="11" creationId="{24FBE644-947A-5241-9EDE-AE0808E9A814}"/>
          </ac:spMkLst>
        </pc:spChg>
        <pc:spChg chg="del">
          <ac:chgData name="Sarah Duffy" userId="ca92ddb4-4620-4127-97b1-8232d187080b" providerId="ADAL" clId="{89CB8EF4-FDCB-4612-8F8C-8B74DEA62B6C}" dt="2021-11-23T13:20:20.593" v="191" actId="478"/>
          <ac:spMkLst>
            <pc:docMk/>
            <pc:sldMk cId="633659289" sldId="299"/>
            <ac:spMk id="12" creationId="{85DA7020-3975-DA42-ABB0-751D76AC2CCD}"/>
          </ac:spMkLst>
        </pc:spChg>
        <pc:spChg chg="del mod">
          <ac:chgData name="Sarah Duffy" userId="ca92ddb4-4620-4127-97b1-8232d187080b" providerId="ADAL" clId="{89CB8EF4-FDCB-4612-8F8C-8B74DEA62B6C}" dt="2021-11-23T13:20:19.703" v="190" actId="478"/>
          <ac:spMkLst>
            <pc:docMk/>
            <pc:sldMk cId="633659289" sldId="299"/>
            <ac:spMk id="13" creationId="{0333B47A-2BAE-BE4A-86CA-29D4338608CA}"/>
          </ac:spMkLst>
        </pc:spChg>
        <pc:spChg chg="mod">
          <ac:chgData name="Sarah Duffy" userId="ca92ddb4-4620-4127-97b1-8232d187080b" providerId="ADAL" clId="{89CB8EF4-FDCB-4612-8F8C-8B74DEA62B6C}" dt="2021-11-23T13:20:21.609" v="192"/>
          <ac:spMkLst>
            <pc:docMk/>
            <pc:sldMk cId="633659289" sldId="299"/>
            <ac:spMk id="15" creationId="{6749624D-0AC4-4C54-A99C-553734C886FF}"/>
          </ac:spMkLst>
        </pc:spChg>
        <pc:spChg chg="mod">
          <ac:chgData name="Sarah Duffy" userId="ca92ddb4-4620-4127-97b1-8232d187080b" providerId="ADAL" clId="{89CB8EF4-FDCB-4612-8F8C-8B74DEA62B6C}" dt="2021-11-23T13:20:21.609" v="192"/>
          <ac:spMkLst>
            <pc:docMk/>
            <pc:sldMk cId="633659289" sldId="299"/>
            <ac:spMk id="16" creationId="{8778F32C-4C61-489B-8C0E-50A7D7E88818}"/>
          </ac:spMkLst>
        </pc:spChg>
        <pc:spChg chg="add mod">
          <ac:chgData name="Sarah Duffy" userId="ca92ddb4-4620-4127-97b1-8232d187080b" providerId="ADAL" clId="{89CB8EF4-FDCB-4612-8F8C-8B74DEA62B6C}" dt="2021-11-23T13:22:34.500" v="223"/>
          <ac:spMkLst>
            <pc:docMk/>
            <pc:sldMk cId="633659289" sldId="299"/>
            <ac:spMk id="18" creationId="{7F0B7F74-80EE-474B-B475-6F0F3F74CC86}"/>
          </ac:spMkLst>
        </pc:spChg>
        <pc:grpChg chg="add mod">
          <ac:chgData name="Sarah Duffy" userId="ca92ddb4-4620-4127-97b1-8232d187080b" providerId="ADAL" clId="{89CB8EF4-FDCB-4612-8F8C-8B74DEA62B6C}" dt="2021-11-23T13:20:25.313" v="193" actId="1076"/>
          <ac:grpSpMkLst>
            <pc:docMk/>
            <pc:sldMk cId="633659289" sldId="299"/>
            <ac:grpSpMk id="14" creationId="{AFAE5A8B-16D4-44F4-A009-6A83049F4E4F}"/>
          </ac:grpSpMkLst>
        </pc:grpChg>
        <pc:picChg chg="add mod">
          <ac:chgData name="Sarah Duffy" userId="ca92ddb4-4620-4127-97b1-8232d187080b" providerId="ADAL" clId="{89CB8EF4-FDCB-4612-8F8C-8B74DEA62B6C}" dt="2021-11-23T13:22:59.167" v="232" actId="962"/>
          <ac:picMkLst>
            <pc:docMk/>
            <pc:sldMk cId="633659289" sldId="299"/>
            <ac:picMk id="3" creationId="{B8309903-4C6B-45B0-ADAB-E0AAEACF490B}"/>
          </ac:picMkLst>
        </pc:picChg>
        <pc:picChg chg="ord">
          <ac:chgData name="Sarah Duffy" userId="ca92ddb4-4620-4127-97b1-8232d187080b" providerId="ADAL" clId="{89CB8EF4-FDCB-4612-8F8C-8B74DEA62B6C}" dt="2021-11-23T13:22:51.766" v="229" actId="166"/>
          <ac:picMkLst>
            <pc:docMk/>
            <pc:sldMk cId="633659289" sldId="299"/>
            <ac:picMk id="4" creationId="{74E5D451-88AE-B042-B85A-D8DC23BD3F96}"/>
          </ac:picMkLst>
        </pc:picChg>
        <pc:picChg chg="mod">
          <ac:chgData name="Sarah Duffy" userId="ca92ddb4-4620-4127-97b1-8232d187080b" providerId="ADAL" clId="{89CB8EF4-FDCB-4612-8F8C-8B74DEA62B6C}" dt="2021-11-23T13:22:49.988" v="228" actId="1076"/>
          <ac:picMkLst>
            <pc:docMk/>
            <pc:sldMk cId="633659289" sldId="299"/>
            <ac:picMk id="7" creationId="{5F925DB0-3CF9-AC4F-B413-E6CB97270BBC}"/>
          </ac:picMkLst>
        </pc:picChg>
        <pc:picChg chg="mod">
          <ac:chgData name="Sarah Duffy" userId="ca92ddb4-4620-4127-97b1-8232d187080b" providerId="ADAL" clId="{89CB8EF4-FDCB-4612-8F8C-8B74DEA62B6C}" dt="2021-11-23T13:20:21.609" v="192"/>
          <ac:picMkLst>
            <pc:docMk/>
            <pc:sldMk cId="633659289" sldId="299"/>
            <ac:picMk id="17" creationId="{B3639337-8F03-496F-AC6C-148D95BB94B6}"/>
          </ac:picMkLst>
        </pc:picChg>
      </pc:sldChg>
      <pc:sldChg chg="addSp modSp mod">
        <pc:chgData name="Sarah Duffy" userId="ca92ddb4-4620-4127-97b1-8232d187080b" providerId="ADAL" clId="{89CB8EF4-FDCB-4612-8F8C-8B74DEA62B6C}" dt="2021-11-23T13:14:44.345" v="105" actId="962"/>
        <pc:sldMkLst>
          <pc:docMk/>
          <pc:sldMk cId="3516735139" sldId="304"/>
        </pc:sldMkLst>
        <pc:spChg chg="mod">
          <ac:chgData name="Sarah Duffy" userId="ca92ddb4-4620-4127-97b1-8232d187080b" providerId="ADAL" clId="{89CB8EF4-FDCB-4612-8F8C-8B74DEA62B6C}" dt="2021-11-23T13:13:51.908" v="95" actId="403"/>
          <ac:spMkLst>
            <pc:docMk/>
            <pc:sldMk cId="3516735139" sldId="304"/>
            <ac:spMk id="8" creationId="{D712A9B7-95EB-C546-9DF2-563CABAEBD88}"/>
          </ac:spMkLst>
        </pc:spChg>
        <pc:spChg chg="add mod">
          <ac:chgData name="Sarah Duffy" userId="ca92ddb4-4620-4127-97b1-8232d187080b" providerId="ADAL" clId="{89CB8EF4-FDCB-4612-8F8C-8B74DEA62B6C}" dt="2021-11-23T13:14:33.756" v="101" actId="14100"/>
          <ac:spMkLst>
            <pc:docMk/>
            <pc:sldMk cId="3516735139" sldId="304"/>
            <ac:spMk id="9" creationId="{41583C15-B202-419D-B442-E534AFC71ABE}"/>
          </ac:spMkLst>
        </pc:spChg>
        <pc:picChg chg="ord">
          <ac:chgData name="Sarah Duffy" userId="ca92ddb4-4620-4127-97b1-8232d187080b" providerId="ADAL" clId="{89CB8EF4-FDCB-4612-8F8C-8B74DEA62B6C}" dt="2021-11-23T13:14:35.667" v="102" actId="166"/>
          <ac:picMkLst>
            <pc:docMk/>
            <pc:sldMk cId="3516735139" sldId="304"/>
            <ac:picMk id="3" creationId="{63D20BCA-85A0-0247-97BF-7C81911BAA00}"/>
          </ac:picMkLst>
        </pc:picChg>
        <pc:picChg chg="add mod">
          <ac:chgData name="Sarah Duffy" userId="ca92ddb4-4620-4127-97b1-8232d187080b" providerId="ADAL" clId="{89CB8EF4-FDCB-4612-8F8C-8B74DEA62B6C}" dt="2021-11-23T13:14:44.345" v="105" actId="962"/>
          <ac:picMkLst>
            <pc:docMk/>
            <pc:sldMk cId="3516735139" sldId="304"/>
            <ac:picMk id="4" creationId="{55DB2772-43F7-45E0-8EF7-8EA1E2685265}"/>
          </ac:picMkLst>
        </pc:picChg>
      </pc:sldChg>
      <pc:sldChg chg="addSp delSp modSp mod">
        <pc:chgData name="Sarah Duffy" userId="ca92ddb4-4620-4127-97b1-8232d187080b" providerId="ADAL" clId="{89CB8EF4-FDCB-4612-8F8C-8B74DEA62B6C}" dt="2021-11-23T13:16:02.733" v="125" actId="27614"/>
        <pc:sldMkLst>
          <pc:docMk/>
          <pc:sldMk cId="868438777" sldId="305"/>
        </pc:sldMkLst>
        <pc:spChg chg="add mod">
          <ac:chgData name="Sarah Duffy" userId="ca92ddb4-4620-4127-97b1-8232d187080b" providerId="ADAL" clId="{89CB8EF4-FDCB-4612-8F8C-8B74DEA62B6C}" dt="2021-11-23T13:15:52.845" v="122" actId="14100"/>
          <ac:spMkLst>
            <pc:docMk/>
            <pc:sldMk cId="868438777" sldId="305"/>
            <ac:spMk id="8" creationId="{08C57ACE-8B71-4052-82CC-72BE076AD1DE}"/>
          </ac:spMkLst>
        </pc:spChg>
        <pc:spChg chg="mod">
          <ac:chgData name="Sarah Duffy" userId="ca92ddb4-4620-4127-97b1-8232d187080b" providerId="ADAL" clId="{89CB8EF4-FDCB-4612-8F8C-8B74DEA62B6C}" dt="2021-11-23T13:15:49.134" v="120" actId="1076"/>
          <ac:spMkLst>
            <pc:docMk/>
            <pc:sldMk cId="868438777" sldId="305"/>
            <ac:spMk id="9" creationId="{176046FE-BB46-0647-BAB0-0FBA77A051B7}"/>
          </ac:spMkLst>
        </pc:spChg>
        <pc:picChg chg="ord">
          <ac:chgData name="Sarah Duffy" userId="ca92ddb4-4620-4127-97b1-8232d187080b" providerId="ADAL" clId="{89CB8EF4-FDCB-4612-8F8C-8B74DEA62B6C}" dt="2021-11-23T13:15:54.815" v="123" actId="166"/>
          <ac:picMkLst>
            <pc:docMk/>
            <pc:sldMk cId="868438777" sldId="305"/>
            <ac:picMk id="3" creationId="{63D20BCA-85A0-0247-97BF-7C81911BAA00}"/>
          </ac:picMkLst>
        </pc:picChg>
        <pc:picChg chg="add mod">
          <ac:chgData name="Sarah Duffy" userId="ca92ddb4-4620-4127-97b1-8232d187080b" providerId="ADAL" clId="{89CB8EF4-FDCB-4612-8F8C-8B74DEA62B6C}" dt="2021-11-23T13:16:02.733" v="125" actId="27614"/>
          <ac:picMkLst>
            <pc:docMk/>
            <pc:sldMk cId="868438777" sldId="305"/>
            <ac:picMk id="4" creationId="{7B3320BA-0F3E-4A12-BAD8-E867DE196C9A}"/>
          </ac:picMkLst>
        </pc:picChg>
        <pc:picChg chg="del">
          <ac:chgData name="Sarah Duffy" userId="ca92ddb4-4620-4127-97b1-8232d187080b" providerId="ADAL" clId="{89CB8EF4-FDCB-4612-8F8C-8B74DEA62B6C}" dt="2021-11-23T13:15:31.679" v="116" actId="478"/>
          <ac:picMkLst>
            <pc:docMk/>
            <pc:sldMk cId="868438777" sldId="305"/>
            <ac:picMk id="21" creationId="{D9196D72-C359-5347-BEF4-E4A6639CF86C}"/>
          </ac:picMkLst>
        </pc:picChg>
      </pc:sldChg>
      <pc:sldChg chg="addSp modSp mod">
        <pc:chgData name="Sarah Duffy" userId="ca92ddb4-4620-4127-97b1-8232d187080b" providerId="ADAL" clId="{89CB8EF4-FDCB-4612-8F8C-8B74DEA62B6C}" dt="2021-11-23T13:20:46.642" v="200" actId="1076"/>
        <pc:sldMkLst>
          <pc:docMk/>
          <pc:sldMk cId="2293758550" sldId="306"/>
        </pc:sldMkLst>
        <pc:spChg chg="add mod">
          <ac:chgData name="Sarah Duffy" userId="ca92ddb4-4620-4127-97b1-8232d187080b" providerId="ADAL" clId="{89CB8EF4-FDCB-4612-8F8C-8B74DEA62B6C}" dt="2021-11-23T13:20:42.964" v="198" actId="1076"/>
          <ac:spMkLst>
            <pc:docMk/>
            <pc:sldMk cId="2293758550" sldId="306"/>
            <ac:spMk id="8" creationId="{CF74AD5A-E5AC-43C8-A956-33FF74FDABB5}"/>
          </ac:spMkLst>
        </pc:spChg>
        <pc:spChg chg="mod">
          <ac:chgData name="Sarah Duffy" userId="ca92ddb4-4620-4127-97b1-8232d187080b" providerId="ADAL" clId="{89CB8EF4-FDCB-4612-8F8C-8B74DEA62B6C}" dt="2021-11-23T13:18:42.518" v="164" actId="1076"/>
          <ac:spMkLst>
            <pc:docMk/>
            <pc:sldMk cId="2293758550" sldId="306"/>
            <ac:spMk id="15" creationId="{E91C23AD-BA91-F142-AA65-4F4CB155E127}"/>
          </ac:spMkLst>
        </pc:spChg>
        <pc:picChg chg="ord">
          <ac:chgData name="Sarah Duffy" userId="ca92ddb4-4620-4127-97b1-8232d187080b" providerId="ADAL" clId="{89CB8EF4-FDCB-4612-8F8C-8B74DEA62B6C}" dt="2021-11-23T13:18:48.823" v="167" actId="166"/>
          <ac:picMkLst>
            <pc:docMk/>
            <pc:sldMk cId="2293758550" sldId="306"/>
            <ac:picMk id="3" creationId="{63D20BCA-85A0-0247-97BF-7C81911BAA00}"/>
          </ac:picMkLst>
        </pc:picChg>
        <pc:picChg chg="add mod">
          <ac:chgData name="Sarah Duffy" userId="ca92ddb4-4620-4127-97b1-8232d187080b" providerId="ADAL" clId="{89CB8EF4-FDCB-4612-8F8C-8B74DEA62B6C}" dt="2021-11-23T13:20:46.642" v="200" actId="1076"/>
          <ac:picMkLst>
            <pc:docMk/>
            <pc:sldMk cId="2293758550" sldId="306"/>
            <ac:picMk id="4" creationId="{E33B1E1B-940D-4DC4-921B-384C634BF6F3}"/>
          </ac:picMkLst>
        </pc:picChg>
      </pc:sldChg>
      <pc:sldChg chg="addSp modSp mod">
        <pc:chgData name="Sarah Duffy" userId="ca92ddb4-4620-4127-97b1-8232d187080b" providerId="ADAL" clId="{89CB8EF4-FDCB-4612-8F8C-8B74DEA62B6C}" dt="2021-11-23T13:21:14.491" v="209" actId="962"/>
        <pc:sldMkLst>
          <pc:docMk/>
          <pc:sldMk cId="1461866294" sldId="307"/>
        </pc:sldMkLst>
        <pc:spChg chg="add mod">
          <ac:chgData name="Sarah Duffy" userId="ca92ddb4-4620-4127-97b1-8232d187080b" providerId="ADAL" clId="{89CB8EF4-FDCB-4612-8F8C-8B74DEA62B6C}" dt="2021-11-23T13:21:04.720" v="205"/>
          <ac:spMkLst>
            <pc:docMk/>
            <pc:sldMk cId="1461866294" sldId="307"/>
            <ac:spMk id="9" creationId="{0E49EF7E-B2B2-4FEA-A541-67E1CD487C5F}"/>
          </ac:spMkLst>
        </pc:spChg>
        <pc:picChg chg="ord">
          <ac:chgData name="Sarah Duffy" userId="ca92ddb4-4620-4127-97b1-8232d187080b" providerId="ADAL" clId="{89CB8EF4-FDCB-4612-8F8C-8B74DEA62B6C}" dt="2021-11-23T13:21:07.177" v="206" actId="166"/>
          <ac:picMkLst>
            <pc:docMk/>
            <pc:sldMk cId="1461866294" sldId="307"/>
            <ac:picMk id="3" creationId="{63D20BCA-85A0-0247-97BF-7C81911BAA00}"/>
          </ac:picMkLst>
        </pc:picChg>
        <pc:picChg chg="add mod">
          <ac:chgData name="Sarah Duffy" userId="ca92ddb4-4620-4127-97b1-8232d187080b" providerId="ADAL" clId="{89CB8EF4-FDCB-4612-8F8C-8B74DEA62B6C}" dt="2021-11-23T13:21:14.491" v="209" actId="962"/>
          <ac:picMkLst>
            <pc:docMk/>
            <pc:sldMk cId="1461866294" sldId="307"/>
            <ac:picMk id="4" creationId="{EE7B389F-21A5-4CDE-800B-78BE84AA3C27}"/>
          </ac:picMkLst>
        </pc:picChg>
      </pc:sldChg>
      <pc:sldChg chg="addSp modSp mod">
        <pc:chgData name="Sarah Duffy" userId="ca92ddb4-4620-4127-97b1-8232d187080b" providerId="ADAL" clId="{89CB8EF4-FDCB-4612-8F8C-8B74DEA62B6C}" dt="2021-11-23T13:22:29.700" v="222" actId="962"/>
        <pc:sldMkLst>
          <pc:docMk/>
          <pc:sldMk cId="3668183823" sldId="308"/>
        </pc:sldMkLst>
        <pc:spChg chg="add mod">
          <ac:chgData name="Sarah Duffy" userId="ca92ddb4-4620-4127-97b1-8232d187080b" providerId="ADAL" clId="{89CB8EF4-FDCB-4612-8F8C-8B74DEA62B6C}" dt="2021-11-23T13:22:19.602" v="218"/>
          <ac:spMkLst>
            <pc:docMk/>
            <pc:sldMk cId="3668183823" sldId="308"/>
            <ac:spMk id="8" creationId="{E76E8BEC-520E-43E4-9D83-3DE058732C9D}"/>
          </ac:spMkLst>
        </pc:spChg>
        <pc:spChg chg="mod">
          <ac:chgData name="Sarah Duffy" userId="ca92ddb4-4620-4127-97b1-8232d187080b" providerId="ADAL" clId="{89CB8EF4-FDCB-4612-8F8C-8B74DEA62B6C}" dt="2021-11-23T13:22:14.609" v="217" actId="255"/>
          <ac:spMkLst>
            <pc:docMk/>
            <pc:sldMk cId="3668183823" sldId="308"/>
            <ac:spMk id="9" creationId="{AC8165DF-AB8E-A74F-A72F-3DBB5771A78D}"/>
          </ac:spMkLst>
        </pc:spChg>
        <pc:picChg chg="ord">
          <ac:chgData name="Sarah Duffy" userId="ca92ddb4-4620-4127-97b1-8232d187080b" providerId="ADAL" clId="{89CB8EF4-FDCB-4612-8F8C-8B74DEA62B6C}" dt="2021-11-23T13:22:22.650" v="219" actId="166"/>
          <ac:picMkLst>
            <pc:docMk/>
            <pc:sldMk cId="3668183823" sldId="308"/>
            <ac:picMk id="3" creationId="{63D20BCA-85A0-0247-97BF-7C81911BAA00}"/>
          </ac:picMkLst>
        </pc:picChg>
        <pc:picChg chg="add mod">
          <ac:chgData name="Sarah Duffy" userId="ca92ddb4-4620-4127-97b1-8232d187080b" providerId="ADAL" clId="{89CB8EF4-FDCB-4612-8F8C-8B74DEA62B6C}" dt="2021-11-23T13:22:29.700" v="222" actId="962"/>
          <ac:picMkLst>
            <pc:docMk/>
            <pc:sldMk cId="3668183823" sldId="308"/>
            <ac:picMk id="4" creationId="{8B3C6ACE-49DC-4627-B0F1-4409D3404E50}"/>
          </ac:picMkLst>
        </pc:picChg>
      </pc:sldChg>
    </pc:docChg>
  </pc:docChgLst>
  <pc:docChgLst>
    <pc:chgData name="Becky Root" userId="aae79a8e-4f34-44f0-938a-d9bdbc43ff73" providerId="ADAL" clId="{80D2FB98-C9AB-6448-A2EB-CD43047EB51B}"/>
    <pc:docChg chg="undo custSel modSld">
      <pc:chgData name="Becky Root" userId="aae79a8e-4f34-44f0-938a-d9bdbc43ff73" providerId="ADAL" clId="{80D2FB98-C9AB-6448-A2EB-CD43047EB51B}" dt="2021-11-26T14:04:37.385" v="386" actId="1076"/>
      <pc:docMkLst>
        <pc:docMk/>
      </pc:docMkLst>
      <pc:sldChg chg="modSp mod modNotesTx">
        <pc:chgData name="Becky Root" userId="aae79a8e-4f34-44f0-938a-d9bdbc43ff73" providerId="ADAL" clId="{80D2FB98-C9AB-6448-A2EB-CD43047EB51B}" dt="2021-11-26T14:04:37.385" v="386" actId="1076"/>
        <pc:sldMkLst>
          <pc:docMk/>
          <pc:sldMk cId="271819165" sldId="274"/>
        </pc:sldMkLst>
        <pc:spChg chg="mod">
          <ac:chgData name="Becky Root" userId="aae79a8e-4f34-44f0-938a-d9bdbc43ff73" providerId="ADAL" clId="{80D2FB98-C9AB-6448-A2EB-CD43047EB51B}" dt="2021-11-25T18:35:35.634" v="304" actId="1076"/>
          <ac:spMkLst>
            <pc:docMk/>
            <pc:sldMk cId="271819165" sldId="274"/>
            <ac:spMk id="7" creationId="{20C0A2D1-11C3-7441-B8E9-1A6C22EE17B6}"/>
          </ac:spMkLst>
        </pc:spChg>
        <pc:graphicFrameChg chg="mod modGraphic">
          <ac:chgData name="Becky Root" userId="aae79a8e-4f34-44f0-938a-d9bdbc43ff73" providerId="ADAL" clId="{80D2FB98-C9AB-6448-A2EB-CD43047EB51B}" dt="2021-11-26T14:04:25.368" v="385" actId="2165"/>
          <ac:graphicFrameMkLst>
            <pc:docMk/>
            <pc:sldMk cId="271819165" sldId="274"/>
            <ac:graphicFrameMk id="8" creationId="{7D185C09-36CB-D94C-B155-428F4A7655D3}"/>
          </ac:graphicFrameMkLst>
        </pc:graphicFrameChg>
        <pc:picChg chg="mod">
          <ac:chgData name="Becky Root" userId="aae79a8e-4f34-44f0-938a-d9bdbc43ff73" providerId="ADAL" clId="{80D2FB98-C9AB-6448-A2EB-CD43047EB51B}" dt="2021-11-26T14:04:37.385" v="386" actId="1076"/>
          <ac:picMkLst>
            <pc:docMk/>
            <pc:sldMk cId="271819165" sldId="274"/>
            <ac:picMk id="15" creationId="{32A4EB42-237E-5947-A159-3E5425980048}"/>
          </ac:picMkLst>
        </pc:picChg>
      </pc:sldChg>
      <pc:sldChg chg="modSp mod">
        <pc:chgData name="Becky Root" userId="aae79a8e-4f34-44f0-938a-d9bdbc43ff73" providerId="ADAL" clId="{80D2FB98-C9AB-6448-A2EB-CD43047EB51B}" dt="2021-11-24T10:21:09.678" v="1" actId="1076"/>
        <pc:sldMkLst>
          <pc:docMk/>
          <pc:sldMk cId="873685039" sldId="291"/>
        </pc:sldMkLst>
        <pc:picChg chg="mod">
          <ac:chgData name="Becky Root" userId="aae79a8e-4f34-44f0-938a-d9bdbc43ff73" providerId="ADAL" clId="{80D2FB98-C9AB-6448-A2EB-CD43047EB51B}" dt="2021-11-24T10:21:09.678" v="1" actId="1076"/>
          <ac:picMkLst>
            <pc:docMk/>
            <pc:sldMk cId="873685039" sldId="291"/>
            <ac:picMk id="4" creationId="{B53C5026-8F39-47F5-ABC1-5AC617139F19}"/>
          </ac:picMkLst>
        </pc:picChg>
      </pc:sldChg>
    </pc:docChg>
  </pc:docChgLst>
  <pc:docChgLst>
    <pc:chgData name="Sarah Duffy" userId="ca92ddb4-4620-4127-97b1-8232d187080b" providerId="ADAL" clId="{6A153B65-5707-4F5B-9C51-2948CC64692A}"/>
    <pc:docChg chg="modSld">
      <pc:chgData name="Sarah Duffy" userId="ca92ddb4-4620-4127-97b1-8232d187080b" providerId="ADAL" clId="{6A153B65-5707-4F5B-9C51-2948CC64692A}" dt="2024-03-13T14:00:33.500" v="3" actId="2085"/>
      <pc:docMkLst>
        <pc:docMk/>
      </pc:docMkLst>
      <pc:sldChg chg="addSp modSp mod">
        <pc:chgData name="Sarah Duffy" userId="ca92ddb4-4620-4127-97b1-8232d187080b" providerId="ADAL" clId="{6A153B65-5707-4F5B-9C51-2948CC64692A}" dt="2024-03-13T14:00:33.500" v="3" actId="2085"/>
        <pc:sldMkLst>
          <pc:docMk/>
          <pc:sldMk cId="3355105880" sldId="277"/>
        </pc:sldMkLst>
        <pc:spChg chg="add mod">
          <ac:chgData name="Sarah Duffy" userId="ca92ddb4-4620-4127-97b1-8232d187080b" providerId="ADAL" clId="{6A153B65-5707-4F5B-9C51-2948CC64692A}" dt="2024-03-13T14:00:33.500" v="3" actId="2085"/>
          <ac:spMkLst>
            <pc:docMk/>
            <pc:sldMk cId="3355105880" sldId="277"/>
            <ac:spMk id="2" creationId="{691B4EF2-7A06-39D5-F1F9-254DC6879B4C}"/>
          </ac:spMkLst>
        </pc:spChg>
      </pc:sldChg>
    </pc:docChg>
  </pc:docChgLst>
  <pc:docChgLst>
    <pc:chgData name="Nathan Barrett" userId="S::nathan@commonseas.com::cb5185be-5fee-4d3c-8e70-e8dfc151a51b" providerId="AD" clId="Web-{6B9CCF00-A95C-3882-3300-A3FAD9D58E1C}"/>
    <pc:docChg chg="modSld">
      <pc:chgData name="Nathan Barrett" userId="S::nathan@commonseas.com::cb5185be-5fee-4d3c-8e70-e8dfc151a51b" providerId="AD" clId="Web-{6B9CCF00-A95C-3882-3300-A3FAD9D58E1C}" dt="2024-05-15T09:41:01.722" v="44" actId="1076"/>
      <pc:docMkLst>
        <pc:docMk/>
      </pc:docMkLst>
      <pc:sldChg chg="modSp">
        <pc:chgData name="Nathan Barrett" userId="S::nathan@commonseas.com::cb5185be-5fee-4d3c-8e70-e8dfc151a51b" providerId="AD" clId="Web-{6B9CCF00-A95C-3882-3300-A3FAD9D58E1C}" dt="2024-05-15T09:36:48.498" v="23" actId="1076"/>
        <pc:sldMkLst>
          <pc:docMk/>
          <pc:sldMk cId="1539444185" sldId="258"/>
        </pc:sldMkLst>
        <pc:spChg chg="mod ord">
          <ac:chgData name="Nathan Barrett" userId="S::nathan@commonseas.com::cb5185be-5fee-4d3c-8e70-e8dfc151a51b" providerId="AD" clId="Web-{6B9CCF00-A95C-3882-3300-A3FAD9D58E1C}" dt="2024-05-15T09:36:42.607" v="21" actId="1076"/>
          <ac:spMkLst>
            <pc:docMk/>
            <pc:sldMk cId="1539444185" sldId="258"/>
            <ac:spMk id="39" creationId="{FEAEDD45-6916-8848-8723-9B2C27D41ECC}"/>
          </ac:spMkLst>
        </pc:spChg>
        <pc:picChg chg="mod ord">
          <ac:chgData name="Nathan Barrett" userId="S::nathan@commonseas.com::cb5185be-5fee-4d3c-8e70-e8dfc151a51b" providerId="AD" clId="Web-{6B9CCF00-A95C-3882-3300-A3FAD9D58E1C}" dt="2024-05-15T09:36:45.513" v="22" actId="1076"/>
          <ac:picMkLst>
            <pc:docMk/>
            <pc:sldMk cId="1539444185" sldId="258"/>
            <ac:picMk id="3" creationId="{5F9BE9A2-723D-1C42-9BC7-7EE359D9BB04}"/>
          </ac:picMkLst>
        </pc:picChg>
        <pc:picChg chg="mod ord">
          <ac:chgData name="Nathan Barrett" userId="S::nathan@commonseas.com::cb5185be-5fee-4d3c-8e70-e8dfc151a51b" providerId="AD" clId="Web-{6B9CCF00-A95C-3882-3300-A3FAD9D58E1C}" dt="2024-05-15T09:36:48.498" v="23" actId="1076"/>
          <ac:picMkLst>
            <pc:docMk/>
            <pc:sldMk cId="1539444185" sldId="258"/>
            <ac:picMk id="5" creationId="{C4A0A0FF-3E68-48F5-B70A-5E71498FC164}"/>
          </ac:picMkLst>
        </pc:picChg>
      </pc:sldChg>
      <pc:sldChg chg="modSp">
        <pc:chgData name="Nathan Barrett" userId="S::nathan@commonseas.com::cb5185be-5fee-4d3c-8e70-e8dfc151a51b" providerId="AD" clId="Web-{6B9CCF00-A95C-3882-3300-A3FAD9D58E1C}" dt="2024-05-15T09:39:32.533" v="26" actId="1076"/>
        <pc:sldMkLst>
          <pc:docMk/>
          <pc:sldMk cId="1731105278" sldId="289"/>
        </pc:sldMkLst>
        <pc:spChg chg="mod">
          <ac:chgData name="Nathan Barrett" userId="S::nathan@commonseas.com::cb5185be-5fee-4d3c-8e70-e8dfc151a51b" providerId="AD" clId="Web-{6B9CCF00-A95C-3882-3300-A3FAD9D58E1C}" dt="2024-05-15T09:39:09.438" v="25" actId="14100"/>
          <ac:spMkLst>
            <pc:docMk/>
            <pc:sldMk cId="1731105278" sldId="289"/>
            <ac:spMk id="12" creationId="{C2BBAE76-8CB1-EA46-8618-33C1142D4D04}"/>
          </ac:spMkLst>
        </pc:spChg>
        <pc:picChg chg="mod">
          <ac:chgData name="Nathan Barrett" userId="S::nathan@commonseas.com::cb5185be-5fee-4d3c-8e70-e8dfc151a51b" providerId="AD" clId="Web-{6B9CCF00-A95C-3882-3300-A3FAD9D58E1C}" dt="2024-05-15T09:39:32.533" v="26" actId="1076"/>
          <ac:picMkLst>
            <pc:docMk/>
            <pc:sldMk cId="1731105278" sldId="289"/>
            <ac:picMk id="4" creationId="{86810F1C-D60D-4A7F-B2E1-5032D1A6B313}"/>
          </ac:picMkLst>
        </pc:picChg>
      </pc:sldChg>
      <pc:sldChg chg="modSp">
        <pc:chgData name="Nathan Barrett" userId="S::nathan@commonseas.com::cb5185be-5fee-4d3c-8e70-e8dfc151a51b" providerId="AD" clId="Web-{6B9CCF00-A95C-3882-3300-A3FAD9D58E1C}" dt="2024-05-15T09:39:50.361" v="29" actId="1076"/>
        <pc:sldMkLst>
          <pc:docMk/>
          <pc:sldMk cId="873685039" sldId="291"/>
        </pc:sldMkLst>
        <pc:spChg chg="mod">
          <ac:chgData name="Nathan Barrett" userId="S::nathan@commonseas.com::cb5185be-5fee-4d3c-8e70-e8dfc151a51b" providerId="AD" clId="Web-{6B9CCF00-A95C-3882-3300-A3FAD9D58E1C}" dt="2024-05-15T09:39:46.486" v="28" actId="14100"/>
          <ac:spMkLst>
            <pc:docMk/>
            <pc:sldMk cId="873685039" sldId="291"/>
            <ac:spMk id="16" creationId="{7A768B04-7D70-BB40-875B-30EC02B679B8}"/>
          </ac:spMkLst>
        </pc:spChg>
        <pc:picChg chg="mod">
          <ac:chgData name="Nathan Barrett" userId="S::nathan@commonseas.com::cb5185be-5fee-4d3c-8e70-e8dfc151a51b" providerId="AD" clId="Web-{6B9CCF00-A95C-3882-3300-A3FAD9D58E1C}" dt="2024-05-15T09:39:50.361" v="29" actId="1076"/>
          <ac:picMkLst>
            <pc:docMk/>
            <pc:sldMk cId="873685039" sldId="291"/>
            <ac:picMk id="4" creationId="{B53C5026-8F39-47F5-ABC1-5AC617139F19}"/>
          </ac:picMkLst>
        </pc:picChg>
      </pc:sldChg>
      <pc:sldChg chg="modSp">
        <pc:chgData name="Nathan Barrett" userId="S::nathan@commonseas.com::cb5185be-5fee-4d3c-8e70-e8dfc151a51b" providerId="AD" clId="Web-{6B9CCF00-A95C-3882-3300-A3FAD9D58E1C}" dt="2024-05-15T09:40:09.627" v="32" actId="1076"/>
        <pc:sldMkLst>
          <pc:docMk/>
          <pc:sldMk cId="811904851" sldId="293"/>
        </pc:sldMkLst>
        <pc:spChg chg="mod">
          <ac:chgData name="Nathan Barrett" userId="S::nathan@commonseas.com::cb5185be-5fee-4d3c-8e70-e8dfc151a51b" providerId="AD" clId="Web-{6B9CCF00-A95C-3882-3300-A3FAD9D58E1C}" dt="2024-05-15T09:40:06.581" v="31" actId="14100"/>
          <ac:spMkLst>
            <pc:docMk/>
            <pc:sldMk cId="811904851" sldId="293"/>
            <ac:spMk id="22" creationId="{DDF6E884-9D6F-48DC-A1BE-A78E005A89D7}"/>
          </ac:spMkLst>
        </pc:spChg>
        <pc:picChg chg="mod">
          <ac:chgData name="Nathan Barrett" userId="S::nathan@commonseas.com::cb5185be-5fee-4d3c-8e70-e8dfc151a51b" providerId="AD" clId="Web-{6B9CCF00-A95C-3882-3300-A3FAD9D58E1C}" dt="2024-05-15T09:40:09.627" v="32" actId="1076"/>
          <ac:picMkLst>
            <pc:docMk/>
            <pc:sldMk cId="811904851" sldId="293"/>
            <ac:picMk id="4" creationId="{7E6CDA54-B7C9-471F-B092-0A87AE0C8B03}"/>
          </ac:picMkLst>
        </pc:picChg>
      </pc:sldChg>
      <pc:sldChg chg="modSp">
        <pc:chgData name="Nathan Barrett" userId="S::nathan@commonseas.com::cb5185be-5fee-4d3c-8e70-e8dfc151a51b" providerId="AD" clId="Web-{6B9CCF00-A95C-3882-3300-A3FAD9D58E1C}" dt="2024-05-15T09:40:23.315" v="35" actId="1076"/>
        <pc:sldMkLst>
          <pc:docMk/>
          <pc:sldMk cId="82315383" sldId="295"/>
        </pc:sldMkLst>
        <pc:spChg chg="mod">
          <ac:chgData name="Nathan Barrett" userId="S::nathan@commonseas.com::cb5185be-5fee-4d3c-8e70-e8dfc151a51b" providerId="AD" clId="Web-{6B9CCF00-A95C-3882-3300-A3FAD9D58E1C}" dt="2024-05-15T09:40:20.987" v="34" actId="14100"/>
          <ac:spMkLst>
            <pc:docMk/>
            <pc:sldMk cId="82315383" sldId="295"/>
            <ac:spMk id="18" creationId="{4393569A-683D-425D-B665-D388EC863C0C}"/>
          </ac:spMkLst>
        </pc:spChg>
        <pc:picChg chg="mod">
          <ac:chgData name="Nathan Barrett" userId="S::nathan@commonseas.com::cb5185be-5fee-4d3c-8e70-e8dfc151a51b" providerId="AD" clId="Web-{6B9CCF00-A95C-3882-3300-A3FAD9D58E1C}" dt="2024-05-15T09:40:23.315" v="35" actId="1076"/>
          <ac:picMkLst>
            <pc:docMk/>
            <pc:sldMk cId="82315383" sldId="295"/>
            <ac:picMk id="4" creationId="{B1AE659D-E842-4447-8F91-D97562577E82}"/>
          </ac:picMkLst>
        </pc:picChg>
      </pc:sldChg>
      <pc:sldChg chg="modSp">
        <pc:chgData name="Nathan Barrett" userId="S::nathan@commonseas.com::cb5185be-5fee-4d3c-8e70-e8dfc151a51b" providerId="AD" clId="Web-{6B9CCF00-A95C-3882-3300-A3FAD9D58E1C}" dt="2024-05-15T09:40:39.456" v="38" actId="1076"/>
        <pc:sldMkLst>
          <pc:docMk/>
          <pc:sldMk cId="561401874" sldId="297"/>
        </pc:sldMkLst>
        <pc:spChg chg="mod">
          <ac:chgData name="Nathan Barrett" userId="S::nathan@commonseas.com::cb5185be-5fee-4d3c-8e70-e8dfc151a51b" providerId="AD" clId="Web-{6B9CCF00-A95C-3882-3300-A3FAD9D58E1C}" dt="2024-05-15T09:40:37.112" v="37" actId="14100"/>
          <ac:spMkLst>
            <pc:docMk/>
            <pc:sldMk cId="561401874" sldId="297"/>
            <ac:spMk id="17" creationId="{749D991D-C660-4005-B86A-01CCE9CCAE08}"/>
          </ac:spMkLst>
        </pc:spChg>
        <pc:picChg chg="mod">
          <ac:chgData name="Nathan Barrett" userId="S::nathan@commonseas.com::cb5185be-5fee-4d3c-8e70-e8dfc151a51b" providerId="AD" clId="Web-{6B9CCF00-A95C-3882-3300-A3FAD9D58E1C}" dt="2024-05-15T09:40:39.456" v="38" actId="1076"/>
          <ac:picMkLst>
            <pc:docMk/>
            <pc:sldMk cId="561401874" sldId="297"/>
            <ac:picMk id="3" creationId="{71430012-9806-427C-852F-89E40FE02E54}"/>
          </ac:picMkLst>
        </pc:picChg>
      </pc:sldChg>
      <pc:sldChg chg="modSp">
        <pc:chgData name="Nathan Barrett" userId="S::nathan@commonseas.com::cb5185be-5fee-4d3c-8e70-e8dfc151a51b" providerId="AD" clId="Web-{6B9CCF00-A95C-3882-3300-A3FAD9D58E1C}" dt="2024-05-15T09:41:01.722" v="44" actId="1076"/>
        <pc:sldMkLst>
          <pc:docMk/>
          <pc:sldMk cId="633659289" sldId="299"/>
        </pc:sldMkLst>
        <pc:spChg chg="mod">
          <ac:chgData name="Nathan Barrett" userId="S::nathan@commonseas.com::cb5185be-5fee-4d3c-8e70-e8dfc151a51b" providerId="AD" clId="Web-{6B9CCF00-A95C-3882-3300-A3FAD9D58E1C}" dt="2024-05-15T09:40:59.159" v="43" actId="14100"/>
          <ac:spMkLst>
            <pc:docMk/>
            <pc:sldMk cId="633659289" sldId="299"/>
            <ac:spMk id="16" creationId="{8778F32C-4C61-489B-8C0E-50A7D7E88818}"/>
          </ac:spMkLst>
        </pc:spChg>
        <pc:picChg chg="mod">
          <ac:chgData name="Nathan Barrett" userId="S::nathan@commonseas.com::cb5185be-5fee-4d3c-8e70-e8dfc151a51b" providerId="AD" clId="Web-{6B9CCF00-A95C-3882-3300-A3FAD9D58E1C}" dt="2024-05-15T09:41:01.722" v="44" actId="1076"/>
          <ac:picMkLst>
            <pc:docMk/>
            <pc:sldMk cId="633659289" sldId="299"/>
            <ac:picMk id="3" creationId="{B8309903-4C6B-45B0-ADAB-E0AAEACF490B}"/>
          </ac:picMkLst>
        </pc:picChg>
      </pc:sldChg>
      <pc:sldChg chg="modSp">
        <pc:chgData name="Nathan Barrett" userId="S::nathan@commonseas.com::cb5185be-5fee-4d3c-8e70-e8dfc151a51b" providerId="AD" clId="Web-{6B9CCF00-A95C-3882-3300-A3FAD9D58E1C}" dt="2024-05-15T09:40:51.691" v="41" actId="1076"/>
        <pc:sldMkLst>
          <pc:docMk/>
          <pc:sldMk cId="3668183823" sldId="308"/>
        </pc:sldMkLst>
        <pc:spChg chg="mod">
          <ac:chgData name="Nathan Barrett" userId="S::nathan@commonseas.com::cb5185be-5fee-4d3c-8e70-e8dfc151a51b" providerId="AD" clId="Web-{6B9CCF00-A95C-3882-3300-A3FAD9D58E1C}" dt="2024-05-15T09:40:48.940" v="40" actId="1076"/>
          <ac:spMkLst>
            <pc:docMk/>
            <pc:sldMk cId="3668183823" sldId="308"/>
            <ac:spMk id="9" creationId="{AC8165DF-AB8E-A74F-A72F-3DBB5771A78D}"/>
          </ac:spMkLst>
        </pc:spChg>
        <pc:picChg chg="mod">
          <ac:chgData name="Nathan Barrett" userId="S::nathan@commonseas.com::cb5185be-5fee-4d3c-8e70-e8dfc151a51b" providerId="AD" clId="Web-{6B9CCF00-A95C-3882-3300-A3FAD9D58E1C}" dt="2024-05-15T09:40:51.691" v="41" actId="1076"/>
          <ac:picMkLst>
            <pc:docMk/>
            <pc:sldMk cId="3668183823" sldId="308"/>
            <ac:picMk id="4" creationId="{8B3C6ACE-49DC-4627-B0F1-4409D3404E50}"/>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186D414-F229-46F0-A260-0E1D27110D4D}" type="datetimeFigureOut">
              <a:rPr lang="en-GB" smtClean="0"/>
              <a:t>18/09/2024</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F88F9B2-1239-4C18-B90D-F63212A74C31}" type="slidenum">
              <a:rPr lang="en-GB" smtClean="0"/>
              <a:t>‹#›</a:t>
            </a:fld>
            <a:endParaRPr lang="en-GB"/>
          </a:p>
        </p:txBody>
      </p:sp>
    </p:spTree>
    <p:extLst>
      <p:ext uri="{BB962C8B-B14F-4D97-AF65-F5344CB8AC3E}">
        <p14:creationId xmlns:p14="http://schemas.microsoft.com/office/powerpoint/2010/main" val="200619527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AF88F9B2-1239-4C18-B90D-F63212A74C31}" type="slidenum">
              <a:rPr lang="en-GB" smtClean="0"/>
              <a:t>1</a:t>
            </a:fld>
            <a:endParaRPr lang="en-GB"/>
          </a:p>
        </p:txBody>
      </p:sp>
    </p:spTree>
    <p:extLst>
      <p:ext uri="{BB962C8B-B14F-4D97-AF65-F5344CB8AC3E}">
        <p14:creationId xmlns:p14="http://schemas.microsoft.com/office/powerpoint/2010/main" val="380640972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endParaRPr lang="en-GB" dirty="0"/>
          </a:p>
        </p:txBody>
      </p:sp>
      <p:sp>
        <p:nvSpPr>
          <p:cNvPr id="4" name="Slide Number Placeholder 3"/>
          <p:cNvSpPr>
            <a:spLocks noGrp="1"/>
          </p:cNvSpPr>
          <p:nvPr>
            <p:ph type="sldNum" sz="quarter" idx="5"/>
          </p:nvPr>
        </p:nvSpPr>
        <p:spPr/>
        <p:txBody>
          <a:bodyPr/>
          <a:lstStyle/>
          <a:p>
            <a:fld id="{AF88F9B2-1239-4C18-B90D-F63212A74C31}" type="slidenum">
              <a:rPr lang="en-GB" smtClean="0"/>
              <a:t>10</a:t>
            </a:fld>
            <a:endParaRPr lang="en-GB"/>
          </a:p>
        </p:txBody>
      </p:sp>
    </p:spTree>
    <p:extLst>
      <p:ext uri="{BB962C8B-B14F-4D97-AF65-F5344CB8AC3E}">
        <p14:creationId xmlns:p14="http://schemas.microsoft.com/office/powerpoint/2010/main" val="25789510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AF88F9B2-1239-4C18-B90D-F63212A74C31}" type="slidenum">
              <a:rPr lang="en-GB" smtClean="0"/>
              <a:t>11</a:t>
            </a:fld>
            <a:endParaRPr lang="en-GB"/>
          </a:p>
        </p:txBody>
      </p:sp>
    </p:spTree>
    <p:extLst>
      <p:ext uri="{BB962C8B-B14F-4D97-AF65-F5344CB8AC3E}">
        <p14:creationId xmlns:p14="http://schemas.microsoft.com/office/powerpoint/2010/main" val="129692790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AF88F9B2-1239-4C18-B90D-F63212A74C31}" type="slidenum">
              <a:rPr lang="en-GB" smtClean="0"/>
              <a:t>12</a:t>
            </a:fld>
            <a:endParaRPr lang="en-GB"/>
          </a:p>
        </p:txBody>
      </p:sp>
    </p:spTree>
    <p:extLst>
      <p:ext uri="{BB962C8B-B14F-4D97-AF65-F5344CB8AC3E}">
        <p14:creationId xmlns:p14="http://schemas.microsoft.com/office/powerpoint/2010/main" val="190442126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AF88F9B2-1239-4C18-B90D-F63212A74C31}" type="slidenum">
              <a:rPr lang="en-GB" smtClean="0"/>
              <a:t>13</a:t>
            </a:fld>
            <a:endParaRPr lang="en-GB"/>
          </a:p>
        </p:txBody>
      </p:sp>
    </p:spTree>
    <p:extLst>
      <p:ext uri="{BB962C8B-B14F-4D97-AF65-F5344CB8AC3E}">
        <p14:creationId xmlns:p14="http://schemas.microsoft.com/office/powerpoint/2010/main" val="403953648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AF88F9B2-1239-4C18-B90D-F63212A74C31}" type="slidenum">
              <a:rPr lang="en-GB" smtClean="0"/>
              <a:t>14</a:t>
            </a:fld>
            <a:endParaRPr lang="en-GB"/>
          </a:p>
        </p:txBody>
      </p:sp>
    </p:spTree>
    <p:extLst>
      <p:ext uri="{BB962C8B-B14F-4D97-AF65-F5344CB8AC3E}">
        <p14:creationId xmlns:p14="http://schemas.microsoft.com/office/powerpoint/2010/main" val="399735186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AF88F9B2-1239-4C18-B90D-F63212A74C31}" type="slidenum">
              <a:rPr lang="en-GB" smtClean="0"/>
              <a:t>15</a:t>
            </a:fld>
            <a:endParaRPr lang="en-GB"/>
          </a:p>
        </p:txBody>
      </p:sp>
    </p:spTree>
    <p:extLst>
      <p:ext uri="{BB962C8B-B14F-4D97-AF65-F5344CB8AC3E}">
        <p14:creationId xmlns:p14="http://schemas.microsoft.com/office/powerpoint/2010/main" val="192436724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AF88F9B2-1239-4C18-B90D-F63212A74C31}" type="slidenum">
              <a:rPr lang="en-GB" smtClean="0"/>
              <a:t>16</a:t>
            </a:fld>
            <a:endParaRPr lang="en-GB"/>
          </a:p>
        </p:txBody>
      </p:sp>
    </p:spTree>
    <p:extLst>
      <p:ext uri="{BB962C8B-B14F-4D97-AF65-F5344CB8AC3E}">
        <p14:creationId xmlns:p14="http://schemas.microsoft.com/office/powerpoint/2010/main" val="1139235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AF88F9B2-1239-4C18-B90D-F63212A74C31}" type="slidenum">
              <a:rPr lang="en-GB" smtClean="0"/>
              <a:t>17</a:t>
            </a:fld>
            <a:endParaRPr lang="en-GB"/>
          </a:p>
        </p:txBody>
      </p:sp>
    </p:spTree>
    <p:extLst>
      <p:ext uri="{BB962C8B-B14F-4D97-AF65-F5344CB8AC3E}">
        <p14:creationId xmlns:p14="http://schemas.microsoft.com/office/powerpoint/2010/main" val="380143354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AF88F9B2-1239-4C18-B90D-F63212A74C31}" type="slidenum">
              <a:rPr lang="en-GB" smtClean="0"/>
              <a:t>18</a:t>
            </a:fld>
            <a:endParaRPr lang="en-GB"/>
          </a:p>
        </p:txBody>
      </p:sp>
    </p:spTree>
    <p:extLst>
      <p:ext uri="{BB962C8B-B14F-4D97-AF65-F5344CB8AC3E}">
        <p14:creationId xmlns:p14="http://schemas.microsoft.com/office/powerpoint/2010/main" val="178268617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AF88F9B2-1239-4C18-B90D-F63212A74C31}" type="slidenum">
              <a:rPr lang="en-GB" smtClean="0"/>
              <a:t>19</a:t>
            </a:fld>
            <a:endParaRPr lang="en-GB"/>
          </a:p>
        </p:txBody>
      </p:sp>
    </p:spTree>
    <p:extLst>
      <p:ext uri="{BB962C8B-B14F-4D97-AF65-F5344CB8AC3E}">
        <p14:creationId xmlns:p14="http://schemas.microsoft.com/office/powerpoint/2010/main" val="133264436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AF88F9B2-1239-4C18-B90D-F63212A74C31}" type="slidenum">
              <a:rPr lang="en-GB" smtClean="0"/>
              <a:t>2</a:t>
            </a:fld>
            <a:endParaRPr lang="en-GB"/>
          </a:p>
        </p:txBody>
      </p:sp>
    </p:spTree>
    <p:extLst>
      <p:ext uri="{BB962C8B-B14F-4D97-AF65-F5344CB8AC3E}">
        <p14:creationId xmlns:p14="http://schemas.microsoft.com/office/powerpoint/2010/main" val="168777352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dirty="0">
                <a:effectLst/>
                <a:latin typeface="+mj-lt"/>
                <a:ea typeface="+mj-ea"/>
                <a:cs typeface="+mj-cs"/>
                <a:sym typeface="Calibri"/>
              </a:rPr>
              <a:t>Watch a video by 8-year-old Kai explaining how to create a diorama by following the link. </a:t>
            </a:r>
          </a:p>
          <a:p>
            <a:r>
              <a:rPr lang="en-GB" sz="1200" dirty="0">
                <a:effectLst/>
                <a:latin typeface="+mj-lt"/>
                <a:ea typeface="+mj-ea"/>
                <a:cs typeface="+mj-cs"/>
                <a:sym typeface="Calibri"/>
              </a:rPr>
              <a:t>Display slide 19 which demonstrates what a diorama looks like. You might wish to create your own diorama  that you can finish off in front of the class, taking in their ideas of what you should do, in order to provide them with a model and to scaffold their own work. </a:t>
            </a:r>
            <a:endParaRPr lang="en-GB" dirty="0">
              <a:effectLst/>
            </a:endParaRPr>
          </a:p>
          <a:p>
            <a:r>
              <a:rPr lang="en-GB" sz="1200" dirty="0">
                <a:effectLst/>
                <a:latin typeface="+mj-lt"/>
                <a:ea typeface="+mj-ea"/>
                <a:cs typeface="+mj-cs"/>
                <a:sym typeface="Calibri"/>
              </a:rPr>
              <a:t>·  Explain to students that in their groups they will be constructing their own simple diorama which illustrates some of the ways we use the ocean and how it helps us. </a:t>
            </a:r>
            <a:endParaRPr lang="en-GB" dirty="0">
              <a:effectLst/>
            </a:endParaRPr>
          </a:p>
          <a:p>
            <a:r>
              <a:rPr lang="en-GB" sz="1200" dirty="0">
                <a:effectLst/>
                <a:latin typeface="+mj-lt"/>
                <a:ea typeface="+mj-ea"/>
                <a:cs typeface="+mj-cs"/>
                <a:sym typeface="Calibri"/>
              </a:rPr>
              <a:t>·  Draw student’s attention to the range of materials they can use to create their diorama. This may include plasticine, construction or collage materials. </a:t>
            </a:r>
            <a:endParaRPr lang="en-GB" dirty="0">
              <a:effectLst/>
            </a:endParaRPr>
          </a:p>
          <a:p>
            <a:r>
              <a:rPr lang="en-GB" sz="1200" dirty="0">
                <a:effectLst/>
                <a:latin typeface="+mj-lt"/>
                <a:ea typeface="+mj-ea"/>
                <a:cs typeface="+mj-cs"/>
                <a:sym typeface="Calibri"/>
              </a:rPr>
              <a:t>·  Use Activity Overview 2a to run the activity. </a:t>
            </a:r>
          </a:p>
          <a:p>
            <a:endParaRPr lang="en-GB" sz="1200" dirty="0">
              <a:effectLst/>
              <a:latin typeface="+mj-lt"/>
              <a:ea typeface="+mj-ea"/>
              <a:cs typeface="+mj-cs"/>
              <a:sym typeface="Calibri"/>
            </a:endParaRPr>
          </a:p>
          <a:p>
            <a:r>
              <a:rPr lang="en-GB" sz="1200" b="1" dirty="0">
                <a:effectLst/>
                <a:latin typeface="+mj-lt"/>
                <a:ea typeface="+mj-ea"/>
                <a:cs typeface="+mj-cs"/>
                <a:sym typeface="Calibri"/>
              </a:rPr>
              <a:t>Running the Activity </a:t>
            </a:r>
            <a:endParaRPr lang="en-GB" dirty="0">
              <a:effectLst/>
            </a:endParaRPr>
          </a:p>
          <a:p>
            <a:r>
              <a:rPr lang="en-GB" sz="1200" b="1" dirty="0">
                <a:effectLst/>
                <a:latin typeface="+mj-lt"/>
                <a:ea typeface="+mj-ea"/>
                <a:cs typeface="+mj-cs"/>
                <a:sym typeface="Calibri"/>
              </a:rPr>
              <a:t>Explain that the students will use the shoe box to create a ‘stage’. </a:t>
            </a:r>
          </a:p>
          <a:p>
            <a:r>
              <a:rPr lang="en-GB" sz="1200" b="1" dirty="0">
                <a:effectLst/>
                <a:latin typeface="+mj-lt"/>
                <a:ea typeface="+mj-ea"/>
                <a:cs typeface="+mj-cs"/>
                <a:sym typeface="Calibri"/>
              </a:rPr>
              <a:t>This is done by turning the box on its side. </a:t>
            </a:r>
          </a:p>
          <a:p>
            <a:r>
              <a:rPr lang="en-GB" sz="1200" b="1" dirty="0">
                <a:effectLst/>
                <a:latin typeface="+mj-lt"/>
                <a:ea typeface="+mj-ea"/>
                <a:cs typeface="+mj-cs"/>
                <a:sym typeface="Calibri"/>
              </a:rPr>
              <a:t>Students can use Student Sheet 2a to form the background of their diorama, or you may wish them to draw, paint or collage the background. They will need to create the ocean on the floor of the ‘stage’. </a:t>
            </a:r>
          </a:p>
          <a:p>
            <a:r>
              <a:rPr lang="en-GB" sz="1200" b="1" dirty="0">
                <a:effectLst/>
                <a:latin typeface="+mj-lt"/>
                <a:ea typeface="+mj-ea"/>
                <a:cs typeface="+mj-cs"/>
                <a:sym typeface="Calibri"/>
              </a:rPr>
              <a:t>Using craft (or construction) materials students then make models which illustrate some of the ways we use the ocean. For example, they could make a model of someone fishing, people eating at a restaurant, tourists snorkelling or people out on boats. </a:t>
            </a:r>
          </a:p>
          <a:p>
            <a:endParaRPr lang="en-GB" dirty="0">
              <a:effectLst/>
            </a:endParaRPr>
          </a:p>
          <a:p>
            <a:r>
              <a:rPr lang="en-GB" sz="1200" b="1" dirty="0">
                <a:effectLst/>
                <a:latin typeface="+mj-lt"/>
                <a:ea typeface="+mj-ea"/>
                <a:cs typeface="+mj-cs"/>
                <a:sym typeface="Calibri"/>
              </a:rPr>
              <a:t>Overview </a:t>
            </a:r>
            <a:endParaRPr lang="en-GB" dirty="0"/>
          </a:p>
          <a:p>
            <a:r>
              <a:rPr lang="en-GB" sz="1200" dirty="0">
                <a:effectLst/>
                <a:latin typeface="+mj-lt"/>
                <a:ea typeface="+mj-ea"/>
                <a:cs typeface="+mj-cs"/>
                <a:sym typeface="Calibri"/>
              </a:rPr>
              <a:t>A diorama is a model representing a scene with three- dimensional figures. In this activity you can construct a 3D model, to illustrate some of the ways we use the sea, known as ecosystem goods and services. You may need to collect recycling and/or materials for junk-modelling before starting. </a:t>
            </a:r>
            <a:endParaRPr lang="en-GB" dirty="0"/>
          </a:p>
          <a:p>
            <a:r>
              <a:rPr lang="en-GB" sz="1200" b="1" dirty="0" err="1">
                <a:effectLst/>
                <a:latin typeface="+mj-lt"/>
                <a:ea typeface="+mj-ea"/>
                <a:cs typeface="+mj-cs"/>
                <a:sym typeface="Calibri"/>
              </a:rPr>
              <a:t>Preperation</a:t>
            </a:r>
            <a:r>
              <a:rPr lang="en-GB" sz="1200" b="1" dirty="0">
                <a:effectLst/>
                <a:latin typeface="+mj-lt"/>
                <a:ea typeface="+mj-ea"/>
                <a:cs typeface="+mj-cs"/>
                <a:sym typeface="Calibri"/>
              </a:rPr>
              <a:t> </a:t>
            </a:r>
            <a:endParaRPr lang="en-GB" dirty="0"/>
          </a:p>
          <a:p>
            <a:r>
              <a:rPr lang="en-GB" sz="1200" dirty="0">
                <a:effectLst/>
                <a:latin typeface="+mj-lt"/>
                <a:ea typeface="+mj-ea"/>
                <a:cs typeface="+mj-cs"/>
                <a:sym typeface="Calibri"/>
              </a:rPr>
              <a:t>You may need to ask students to bring in recycling and materials for junk- modelling before the session. </a:t>
            </a:r>
            <a:endParaRPr lang="en-GB" dirty="0"/>
          </a:p>
          <a:p>
            <a:r>
              <a:rPr lang="en-GB" sz="1200" b="1" dirty="0">
                <a:effectLst/>
                <a:latin typeface="+mj-lt"/>
                <a:ea typeface="+mj-ea"/>
                <a:cs typeface="+mj-cs"/>
                <a:sym typeface="Calibri"/>
              </a:rPr>
              <a:t>Details </a:t>
            </a:r>
            <a:endParaRPr lang="en-GB" dirty="0">
              <a:effectLst/>
            </a:endParaRPr>
          </a:p>
          <a:p>
            <a:r>
              <a:rPr lang="en-GB" sz="1200" b="1" dirty="0">
                <a:effectLst/>
                <a:latin typeface="+mj-lt"/>
                <a:ea typeface="+mj-ea"/>
                <a:cs typeface="+mj-cs"/>
                <a:sym typeface="Calibri"/>
              </a:rPr>
              <a:t>What you need </a:t>
            </a:r>
            <a:endParaRPr lang="en-GB" dirty="0">
              <a:effectLst/>
            </a:endParaRPr>
          </a:p>
          <a:p>
            <a:r>
              <a:rPr lang="en-GB" sz="1200" dirty="0">
                <a:effectLst/>
                <a:latin typeface="+mj-lt"/>
                <a:ea typeface="+mj-ea"/>
                <a:cs typeface="+mj-cs"/>
                <a:sym typeface="Calibri"/>
              </a:rPr>
              <a:t>1 large cardboard box per group (i.e. shoe box) </a:t>
            </a:r>
          </a:p>
          <a:p>
            <a:r>
              <a:rPr lang="en-GB" sz="1200" dirty="0">
                <a:effectLst/>
                <a:latin typeface="+mj-lt"/>
                <a:ea typeface="+mj-ea"/>
                <a:cs typeface="+mj-cs"/>
                <a:sym typeface="Calibri"/>
              </a:rPr>
              <a:t>Craft materials such as plasticine, construction paper, junk modelling, old newspapers and magazines for collage </a:t>
            </a:r>
          </a:p>
          <a:p>
            <a:r>
              <a:rPr lang="en-GB" sz="1200" dirty="0">
                <a:effectLst/>
                <a:latin typeface="+mj-lt"/>
                <a:ea typeface="+mj-ea"/>
                <a:cs typeface="+mj-cs"/>
                <a:sym typeface="Calibri"/>
              </a:rPr>
              <a:t>Alternatively, you could use building blocks or similar construction equipment </a:t>
            </a:r>
          </a:p>
          <a:p>
            <a:endParaRPr lang="en-GB" dirty="0">
              <a:effectLst/>
            </a:endParaRPr>
          </a:p>
          <a:p>
            <a:endParaRPr lang="en-US" dirty="0"/>
          </a:p>
        </p:txBody>
      </p:sp>
      <p:sp>
        <p:nvSpPr>
          <p:cNvPr id="4" name="Slide Number Placeholder 3"/>
          <p:cNvSpPr>
            <a:spLocks noGrp="1"/>
          </p:cNvSpPr>
          <p:nvPr>
            <p:ph type="sldNum" sz="quarter" idx="5"/>
          </p:nvPr>
        </p:nvSpPr>
        <p:spPr/>
        <p:txBody>
          <a:bodyPr/>
          <a:lstStyle/>
          <a:p>
            <a:fld id="{AF88F9B2-1239-4C18-B90D-F63212A74C31}" type="slidenum">
              <a:rPr lang="en-GB" smtClean="0"/>
              <a:t>20</a:t>
            </a:fld>
            <a:endParaRPr lang="en-GB"/>
          </a:p>
        </p:txBody>
      </p:sp>
    </p:spTree>
    <p:extLst>
      <p:ext uri="{BB962C8B-B14F-4D97-AF65-F5344CB8AC3E}">
        <p14:creationId xmlns:p14="http://schemas.microsoft.com/office/powerpoint/2010/main" val="58306048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dirty="0">
                <a:effectLst/>
                <a:latin typeface="+mj-lt"/>
                <a:ea typeface="+mj-ea"/>
                <a:cs typeface="+mj-cs"/>
                <a:sym typeface="Calibri"/>
              </a:rPr>
              <a:t>In step 4 students take turns to display and describe their dioramas. </a:t>
            </a:r>
            <a:endParaRPr lang="en-GB" dirty="0"/>
          </a:p>
          <a:p>
            <a:r>
              <a:rPr lang="en-GB" sz="1200" dirty="0">
                <a:effectLst/>
                <a:latin typeface="+mj-lt"/>
                <a:ea typeface="+mj-ea"/>
                <a:cs typeface="+mj-cs"/>
                <a:sym typeface="Calibri"/>
              </a:rPr>
              <a:t>· Ask each group to present their diorama to the class, pointing out each aspect of how the ocean helps us. </a:t>
            </a:r>
            <a:endParaRPr lang="en-GB" dirty="0"/>
          </a:p>
          <a:p>
            <a:r>
              <a:rPr lang="en-GB" sz="1200" dirty="0">
                <a:effectLst/>
                <a:latin typeface="+mj-lt"/>
                <a:ea typeface="+mj-ea"/>
                <a:cs typeface="+mj-cs"/>
                <a:sym typeface="Calibri"/>
              </a:rPr>
              <a:t>· Ask each group to consider what might happen if we don’t look after the ocean and take feedback. </a:t>
            </a:r>
            <a:endParaRPr lang="en-GB" dirty="0"/>
          </a:p>
          <a:p>
            <a:endParaRPr lang="en-GB" dirty="0"/>
          </a:p>
        </p:txBody>
      </p:sp>
      <p:sp>
        <p:nvSpPr>
          <p:cNvPr id="4" name="Slide Number Placeholder 3"/>
          <p:cNvSpPr>
            <a:spLocks noGrp="1"/>
          </p:cNvSpPr>
          <p:nvPr>
            <p:ph type="sldNum" sz="quarter" idx="5"/>
          </p:nvPr>
        </p:nvSpPr>
        <p:spPr/>
        <p:txBody>
          <a:bodyPr/>
          <a:lstStyle/>
          <a:p>
            <a:fld id="{AF88F9B2-1239-4C18-B90D-F63212A74C31}" type="slidenum">
              <a:rPr lang="en-GB" smtClean="0"/>
              <a:t>21</a:t>
            </a:fld>
            <a:endParaRPr lang="en-GB"/>
          </a:p>
        </p:txBody>
      </p:sp>
    </p:spTree>
    <p:extLst>
      <p:ext uri="{BB962C8B-B14F-4D97-AF65-F5344CB8AC3E}">
        <p14:creationId xmlns:p14="http://schemas.microsoft.com/office/powerpoint/2010/main" val="248819262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AF88F9B2-1239-4C18-B90D-F63212A74C31}" type="slidenum">
              <a:rPr lang="en-GB" smtClean="0"/>
              <a:t>22</a:t>
            </a:fld>
            <a:endParaRPr lang="en-GB"/>
          </a:p>
        </p:txBody>
      </p:sp>
    </p:spTree>
    <p:extLst>
      <p:ext uri="{BB962C8B-B14F-4D97-AF65-F5344CB8AC3E}">
        <p14:creationId xmlns:p14="http://schemas.microsoft.com/office/powerpoint/2010/main" val="411781321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444</a:t>
            </a:r>
          </a:p>
        </p:txBody>
      </p:sp>
      <p:sp>
        <p:nvSpPr>
          <p:cNvPr id="4" name="Slide Number Placeholder 3"/>
          <p:cNvSpPr>
            <a:spLocks noGrp="1"/>
          </p:cNvSpPr>
          <p:nvPr>
            <p:ph type="sldNum" sz="quarter" idx="5"/>
          </p:nvPr>
        </p:nvSpPr>
        <p:spPr/>
        <p:txBody>
          <a:bodyPr/>
          <a:lstStyle/>
          <a:p>
            <a:fld id="{AF88F9B2-1239-4C18-B90D-F63212A74C31}" type="slidenum">
              <a:rPr lang="en-GB" smtClean="0"/>
              <a:t>23</a:t>
            </a:fld>
            <a:endParaRPr lang="en-GB"/>
          </a:p>
        </p:txBody>
      </p:sp>
    </p:spTree>
    <p:extLst>
      <p:ext uri="{BB962C8B-B14F-4D97-AF65-F5344CB8AC3E}">
        <p14:creationId xmlns:p14="http://schemas.microsoft.com/office/powerpoint/2010/main" val="12935132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914034" eaLnBrk="1" fontAlgn="auto" latinLnBrk="0" hangingPunct="1">
              <a:lnSpc>
                <a:spcPct val="100000"/>
              </a:lnSpc>
              <a:spcBef>
                <a:spcPts val="0"/>
              </a:spcBef>
              <a:spcAft>
                <a:spcPts val="0"/>
              </a:spcAft>
              <a:buClrTx/>
              <a:buSzTx/>
              <a:buFontTx/>
              <a:buNone/>
              <a:tabLst/>
              <a:defRPr/>
            </a:pPr>
            <a:r>
              <a:rPr lang="en-US" dirty="0"/>
              <a:t>pollution –harmful, dangerous or poisonous materials in the environment (air, land or sea). </a:t>
            </a:r>
          </a:p>
          <a:p>
            <a:r>
              <a:rPr lang="en-US" dirty="0"/>
              <a:t>tourism – when people travel to different places in the world to explore and discover them</a:t>
            </a:r>
          </a:p>
          <a:p>
            <a:r>
              <a:rPr lang="en-US" sz="1200" kern="1200" dirty="0">
                <a:solidFill>
                  <a:schemeClr val="tx1"/>
                </a:solidFill>
                <a:effectLst/>
                <a:latin typeface="+mn-lt"/>
                <a:ea typeface="+mn-ea"/>
                <a:cs typeface="+mn-cs"/>
              </a:rPr>
              <a:t>Energy</a:t>
            </a:r>
            <a:r>
              <a:rPr lang="en-GB" sz="1200" kern="1200" dirty="0">
                <a:solidFill>
                  <a:schemeClr val="tx1"/>
                </a:solidFill>
                <a:effectLst/>
                <a:latin typeface="+mn-lt"/>
                <a:ea typeface="+mn-ea"/>
                <a:cs typeface="+mn-cs"/>
              </a:rPr>
              <a:t> e.g. electricity</a:t>
            </a:r>
          </a:p>
          <a:p>
            <a:r>
              <a:rPr lang="en-US" sz="1200" kern="1200" dirty="0">
                <a:solidFill>
                  <a:schemeClr val="tx1"/>
                </a:solidFill>
                <a:effectLst/>
                <a:latin typeface="+mn-lt"/>
                <a:ea typeface="+mn-ea"/>
                <a:cs typeface="+mn-cs"/>
              </a:rPr>
              <a:t>Tourism</a:t>
            </a:r>
            <a:r>
              <a:rPr lang="en-GB" sz="1200" kern="1200" dirty="0">
                <a:solidFill>
                  <a:schemeClr val="tx1"/>
                </a:solidFill>
                <a:effectLst/>
                <a:latin typeface="+mn-lt"/>
                <a:ea typeface="+mn-ea"/>
                <a:cs typeface="+mn-cs"/>
              </a:rPr>
              <a:t> – </a:t>
            </a:r>
            <a:r>
              <a:rPr lang="en-US" sz="1200" kern="1200">
                <a:solidFill>
                  <a:schemeClr val="tx1"/>
                </a:solidFill>
                <a:effectLst/>
                <a:latin typeface="+mn-lt"/>
                <a:ea typeface="+mn-ea"/>
                <a:cs typeface="+mn-cs"/>
              </a:rPr>
              <a:t>when </a:t>
            </a:r>
            <a:r>
              <a:rPr lang="en-US" sz="1200" kern="1200" dirty="0">
                <a:solidFill>
                  <a:schemeClr val="tx1"/>
                </a:solidFill>
                <a:effectLst/>
                <a:latin typeface="+mn-lt"/>
                <a:ea typeface="+mn-ea"/>
                <a:cs typeface="+mn-cs"/>
              </a:rPr>
              <a:t>people travel to different places in the world to explore and discover them</a:t>
            </a:r>
            <a:endParaRPr lang="en-GB" sz="1200" kern="1200" dirty="0">
              <a:solidFill>
                <a:schemeClr val="tx1"/>
              </a:solidFill>
              <a:effectLst/>
              <a:latin typeface="+mn-lt"/>
              <a:ea typeface="+mn-ea"/>
              <a:cs typeface="+mn-cs"/>
            </a:endParaRPr>
          </a:p>
          <a:p>
            <a:endParaRPr lang="en-GB" sz="1200" kern="1200" dirty="0">
              <a:solidFill>
                <a:schemeClr val="tx1"/>
              </a:solidFill>
              <a:effectLst/>
              <a:latin typeface="+mn-lt"/>
              <a:ea typeface="+mn-ea"/>
              <a:cs typeface="+mn-cs"/>
            </a:endParaRPr>
          </a:p>
          <a:p>
            <a:endParaRPr lang="en-US" dirty="0"/>
          </a:p>
          <a:p>
            <a:endParaRPr lang="en-US" dirty="0"/>
          </a:p>
        </p:txBody>
      </p:sp>
      <p:sp>
        <p:nvSpPr>
          <p:cNvPr id="4" name="Slide Number Placeholder 3"/>
          <p:cNvSpPr>
            <a:spLocks noGrp="1"/>
          </p:cNvSpPr>
          <p:nvPr>
            <p:ph type="sldNum" sz="quarter" idx="5"/>
          </p:nvPr>
        </p:nvSpPr>
        <p:spPr/>
        <p:txBody>
          <a:bodyPr/>
          <a:lstStyle/>
          <a:p>
            <a:fld id="{AF88F9B2-1239-4C18-B90D-F63212A74C31}" type="slidenum">
              <a:rPr lang="en-GB" smtClean="0"/>
              <a:t>3</a:t>
            </a:fld>
            <a:endParaRPr lang="en-GB"/>
          </a:p>
        </p:txBody>
      </p:sp>
    </p:spTree>
    <p:extLst>
      <p:ext uri="{BB962C8B-B14F-4D97-AF65-F5344CB8AC3E}">
        <p14:creationId xmlns:p14="http://schemas.microsoft.com/office/powerpoint/2010/main" val="159784913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914034" eaLnBrk="1" fontAlgn="auto" latinLnBrk="0" hangingPunct="1">
              <a:lnSpc>
                <a:spcPct val="100000"/>
              </a:lnSpc>
              <a:spcBef>
                <a:spcPts val="0"/>
              </a:spcBef>
              <a:spcAft>
                <a:spcPts val="0"/>
              </a:spcAft>
              <a:buClrTx/>
              <a:buSzTx/>
              <a:buFontTx/>
              <a:buNone/>
              <a:tabLst/>
              <a:defRPr/>
            </a:pPr>
            <a:r>
              <a:rPr lang="en-GB" sz="1200" dirty="0">
                <a:effectLst/>
                <a:latin typeface="+mj-lt"/>
                <a:ea typeface="+mj-ea"/>
                <a:cs typeface="+mj-cs"/>
                <a:sym typeface="Calibri"/>
              </a:rPr>
              <a:t>Using slides 3-4 ask students if they can think of anything the sea does for us? </a:t>
            </a:r>
          </a:p>
          <a:p>
            <a:pPr marL="0" marR="0" lvl="0" indent="0" defTabSz="914034" eaLnBrk="1" fontAlgn="auto" latinLnBrk="0" hangingPunct="1">
              <a:lnSpc>
                <a:spcPct val="100000"/>
              </a:lnSpc>
              <a:spcBef>
                <a:spcPts val="0"/>
              </a:spcBef>
              <a:spcAft>
                <a:spcPts val="0"/>
              </a:spcAft>
              <a:buClrTx/>
              <a:buSzTx/>
              <a:buFontTx/>
              <a:buNone/>
              <a:tabLst/>
              <a:defRPr/>
            </a:pPr>
            <a:r>
              <a:rPr lang="en-GB" sz="1200" dirty="0">
                <a:effectLst/>
                <a:latin typeface="+mj-lt"/>
                <a:ea typeface="+mj-ea"/>
                <a:cs typeface="+mj-cs"/>
                <a:sym typeface="Calibri"/>
              </a:rPr>
              <a:t>What do we get from the sea? </a:t>
            </a:r>
          </a:p>
          <a:p>
            <a:pPr marL="0" marR="0" lvl="0" indent="0" defTabSz="914034" eaLnBrk="1" fontAlgn="auto" latinLnBrk="0" hangingPunct="1">
              <a:lnSpc>
                <a:spcPct val="100000"/>
              </a:lnSpc>
              <a:spcBef>
                <a:spcPts val="0"/>
              </a:spcBef>
              <a:spcAft>
                <a:spcPts val="0"/>
              </a:spcAft>
              <a:buClrTx/>
              <a:buSzTx/>
              <a:buFontTx/>
              <a:buNone/>
              <a:tabLst/>
              <a:defRPr/>
            </a:pPr>
            <a:r>
              <a:rPr lang="en-GB" sz="1200" dirty="0">
                <a:effectLst/>
                <a:latin typeface="+mj-lt"/>
                <a:ea typeface="+mj-ea"/>
                <a:cs typeface="+mj-cs"/>
                <a:sym typeface="Calibri"/>
              </a:rPr>
              <a:t>How does the sea help us? </a:t>
            </a:r>
          </a:p>
          <a:p>
            <a:pPr marL="0" marR="0" lvl="0" indent="0" defTabSz="914034" eaLnBrk="1" fontAlgn="auto" latinLnBrk="0" hangingPunct="1">
              <a:lnSpc>
                <a:spcPct val="100000"/>
              </a:lnSpc>
              <a:spcBef>
                <a:spcPts val="0"/>
              </a:spcBef>
              <a:spcAft>
                <a:spcPts val="0"/>
              </a:spcAft>
              <a:buClrTx/>
              <a:buSzTx/>
              <a:buFontTx/>
              <a:buNone/>
              <a:tabLst/>
              <a:defRPr/>
            </a:pPr>
            <a:r>
              <a:rPr lang="en-GB" sz="1200" dirty="0">
                <a:effectLst/>
                <a:latin typeface="+mj-lt"/>
                <a:ea typeface="+mj-ea"/>
                <a:cs typeface="+mj-cs"/>
                <a:sym typeface="Calibri"/>
              </a:rPr>
              <a:t>What do we use the sea for? </a:t>
            </a:r>
          </a:p>
          <a:p>
            <a:pPr marL="0" marR="0" lvl="0" indent="0" defTabSz="914034" eaLnBrk="1" fontAlgn="auto" latinLnBrk="0" hangingPunct="1">
              <a:lnSpc>
                <a:spcPct val="100000"/>
              </a:lnSpc>
              <a:spcBef>
                <a:spcPts val="0"/>
              </a:spcBef>
              <a:spcAft>
                <a:spcPts val="0"/>
              </a:spcAft>
              <a:buClrTx/>
              <a:buSzTx/>
              <a:buFontTx/>
              <a:buNone/>
              <a:tabLst/>
              <a:defRPr/>
            </a:pPr>
            <a:r>
              <a:rPr lang="en-GB" sz="1200" dirty="0">
                <a:effectLst/>
                <a:latin typeface="+mj-lt"/>
                <a:ea typeface="+mj-ea"/>
                <a:cs typeface="+mj-cs"/>
                <a:sym typeface="Calibri"/>
              </a:rPr>
              <a:t>Discuss their ideas and encourage those with secure subject knowledge to explain their ideas to the class. </a:t>
            </a:r>
            <a:endParaRPr lang="en-GB" dirty="0"/>
          </a:p>
          <a:p>
            <a:pPr marL="0" marR="0" lvl="0" indent="0" defTabSz="914034" eaLnBrk="1" fontAlgn="auto" latinLnBrk="0" hangingPunct="1">
              <a:lnSpc>
                <a:spcPct val="100000"/>
              </a:lnSpc>
              <a:spcBef>
                <a:spcPts val="0"/>
              </a:spcBef>
              <a:spcAft>
                <a:spcPts val="0"/>
              </a:spcAft>
              <a:buClrTx/>
              <a:buSzTx/>
              <a:buFontTx/>
              <a:buNone/>
              <a:tabLst/>
              <a:defRPr/>
            </a:pPr>
            <a:r>
              <a:rPr lang="en-GB" sz="1200" dirty="0">
                <a:effectLst/>
                <a:latin typeface="+mj-lt"/>
                <a:ea typeface="+mj-ea"/>
                <a:cs typeface="+mj-cs"/>
                <a:sym typeface="Calibri"/>
              </a:rPr>
              <a:t>Mind map students’ responses of how we use the sea. </a:t>
            </a:r>
            <a:endParaRPr lang="en-GB" dirty="0"/>
          </a:p>
          <a:p>
            <a:endParaRPr lang="en-GB" dirty="0"/>
          </a:p>
        </p:txBody>
      </p:sp>
      <p:sp>
        <p:nvSpPr>
          <p:cNvPr id="4" name="Slide Number Placeholder 3"/>
          <p:cNvSpPr>
            <a:spLocks noGrp="1"/>
          </p:cNvSpPr>
          <p:nvPr>
            <p:ph type="sldNum" sz="quarter" idx="5"/>
          </p:nvPr>
        </p:nvSpPr>
        <p:spPr/>
        <p:txBody>
          <a:bodyPr/>
          <a:lstStyle/>
          <a:p>
            <a:fld id="{AF88F9B2-1239-4C18-B90D-F63212A74C31}" type="slidenum">
              <a:rPr lang="en-GB" smtClean="0"/>
              <a:t>4</a:t>
            </a:fld>
            <a:endParaRPr lang="en-GB"/>
          </a:p>
        </p:txBody>
      </p:sp>
    </p:spTree>
    <p:extLst>
      <p:ext uri="{BB962C8B-B14F-4D97-AF65-F5344CB8AC3E}">
        <p14:creationId xmlns:p14="http://schemas.microsoft.com/office/powerpoint/2010/main" val="266797749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AF88F9B2-1239-4C18-B90D-F63212A74C31}" type="slidenum">
              <a:rPr lang="en-GB" smtClean="0"/>
              <a:t>5</a:t>
            </a:fld>
            <a:endParaRPr lang="en-GB"/>
          </a:p>
        </p:txBody>
      </p:sp>
    </p:spTree>
    <p:extLst>
      <p:ext uri="{BB962C8B-B14F-4D97-AF65-F5344CB8AC3E}">
        <p14:creationId xmlns:p14="http://schemas.microsoft.com/office/powerpoint/2010/main" val="156468465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dirty="0">
                <a:effectLst/>
                <a:latin typeface="+mj-lt"/>
                <a:ea typeface="+mj-ea"/>
                <a:cs typeface="+mj-cs"/>
                <a:sym typeface="Calibri"/>
              </a:rPr>
              <a:t> Students can work in pairs or small groups. </a:t>
            </a:r>
            <a:endParaRPr lang="en-GB" dirty="0">
              <a:effectLst/>
            </a:endParaRPr>
          </a:p>
          <a:p>
            <a:r>
              <a:rPr lang="en-GB" sz="1200" dirty="0">
                <a:effectLst/>
                <a:latin typeface="+mj-lt"/>
                <a:ea typeface="+mj-ea"/>
                <a:cs typeface="+mj-cs"/>
                <a:sym typeface="Calibri"/>
              </a:rPr>
              <a:t>·  Give each group mini-whiteboards and pens, yes-no flashcards, or explain they can answer with thumbs-up or thumbs-down. </a:t>
            </a:r>
            <a:endParaRPr lang="en-GB" dirty="0">
              <a:effectLst/>
            </a:endParaRPr>
          </a:p>
          <a:p>
            <a:r>
              <a:rPr lang="en-GB" sz="1200" dirty="0">
                <a:effectLst/>
                <a:latin typeface="+mj-lt"/>
                <a:ea typeface="+mj-ea"/>
                <a:cs typeface="+mj-cs"/>
                <a:sym typeface="Calibri"/>
              </a:rPr>
              <a:t>·  Explain that you will read them a statement and they should decide in their groups whether it is true or false. </a:t>
            </a:r>
            <a:endParaRPr lang="en-GB" dirty="0">
              <a:effectLst/>
            </a:endParaRPr>
          </a:p>
          <a:p>
            <a:r>
              <a:rPr lang="en-GB" sz="1200" dirty="0">
                <a:effectLst/>
                <a:latin typeface="+mj-lt"/>
                <a:ea typeface="+mj-ea"/>
                <a:cs typeface="+mj-cs"/>
                <a:sym typeface="Calibri"/>
              </a:rPr>
              <a:t>·  Using slides 5-17 read out each statement, give students a time to discuss their answer and then ask them to decide whether it’s true or false. </a:t>
            </a:r>
            <a:endParaRPr lang="en-GB" dirty="0">
              <a:effectLst/>
            </a:endParaRPr>
          </a:p>
          <a:p>
            <a:r>
              <a:rPr lang="en-GB" sz="1200" dirty="0">
                <a:effectLst/>
                <a:latin typeface="+mj-lt"/>
                <a:ea typeface="+mj-ea"/>
                <a:cs typeface="+mj-cs"/>
                <a:sym typeface="Calibri"/>
              </a:rPr>
              <a:t>·  After each statement, show the following slide and talk through the information, giving students time to comment and ask questions. </a:t>
            </a:r>
            <a:endParaRPr lang="en-GB" dirty="0">
              <a:effectLst/>
            </a:endParaRPr>
          </a:p>
          <a:p>
            <a:r>
              <a:rPr lang="en-GB" sz="1200" dirty="0">
                <a:effectLst/>
                <a:latin typeface="+mj-lt"/>
                <a:ea typeface="+mj-ea"/>
                <a:cs typeface="+mj-cs"/>
                <a:sym typeface="Calibri"/>
              </a:rPr>
              <a:t>·  After the quiz use slide 18 and </a:t>
            </a:r>
            <a:r>
              <a:rPr lang="en-GB" sz="1200" dirty="0" err="1">
                <a:effectLst/>
                <a:latin typeface="+mj-lt"/>
                <a:ea typeface="+mj-ea"/>
                <a:cs typeface="+mj-cs"/>
                <a:sym typeface="Calibri"/>
              </a:rPr>
              <a:t>Thinglink</a:t>
            </a:r>
            <a:r>
              <a:rPr lang="en-GB" sz="1200" dirty="0">
                <a:effectLst/>
                <a:latin typeface="+mj-lt"/>
                <a:ea typeface="+mj-ea"/>
                <a:cs typeface="+mj-cs"/>
                <a:sym typeface="Calibri"/>
              </a:rPr>
              <a:t> to display some of the different ways we use the ocean. If students have access to tablets or laptops, they can explore this interactive resource in pairs or small groups. </a:t>
            </a:r>
            <a:endParaRPr lang="en-GB" dirty="0">
              <a:effectLst/>
            </a:endParaRPr>
          </a:p>
          <a:p>
            <a:endParaRPr lang="en-US" dirty="0"/>
          </a:p>
        </p:txBody>
      </p:sp>
      <p:sp>
        <p:nvSpPr>
          <p:cNvPr id="4" name="Slide Number Placeholder 3"/>
          <p:cNvSpPr>
            <a:spLocks noGrp="1"/>
          </p:cNvSpPr>
          <p:nvPr>
            <p:ph type="sldNum" sz="quarter" idx="5"/>
          </p:nvPr>
        </p:nvSpPr>
        <p:spPr/>
        <p:txBody>
          <a:bodyPr/>
          <a:lstStyle/>
          <a:p>
            <a:fld id="{AF88F9B2-1239-4C18-B90D-F63212A74C31}" type="slidenum">
              <a:rPr lang="en-GB" smtClean="0"/>
              <a:t>6</a:t>
            </a:fld>
            <a:endParaRPr lang="en-GB"/>
          </a:p>
        </p:txBody>
      </p:sp>
    </p:spTree>
    <p:extLst>
      <p:ext uri="{BB962C8B-B14F-4D97-AF65-F5344CB8AC3E}">
        <p14:creationId xmlns:p14="http://schemas.microsoft.com/office/powerpoint/2010/main" val="302288831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AF88F9B2-1239-4C18-B90D-F63212A74C31}" type="slidenum">
              <a:rPr lang="en-GB" smtClean="0"/>
              <a:t>7</a:t>
            </a:fld>
            <a:endParaRPr lang="en-GB"/>
          </a:p>
        </p:txBody>
      </p:sp>
    </p:spTree>
    <p:extLst>
      <p:ext uri="{BB962C8B-B14F-4D97-AF65-F5344CB8AC3E}">
        <p14:creationId xmlns:p14="http://schemas.microsoft.com/office/powerpoint/2010/main" val="199125729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TRUE </a:t>
            </a:r>
          </a:p>
        </p:txBody>
      </p:sp>
      <p:sp>
        <p:nvSpPr>
          <p:cNvPr id="4" name="Slide Number Placeholder 3"/>
          <p:cNvSpPr>
            <a:spLocks noGrp="1"/>
          </p:cNvSpPr>
          <p:nvPr>
            <p:ph type="sldNum" sz="quarter" idx="5"/>
          </p:nvPr>
        </p:nvSpPr>
        <p:spPr/>
        <p:txBody>
          <a:bodyPr/>
          <a:lstStyle/>
          <a:p>
            <a:fld id="{AF88F9B2-1239-4C18-B90D-F63212A74C31}" type="slidenum">
              <a:rPr lang="en-GB" smtClean="0"/>
              <a:t>8</a:t>
            </a:fld>
            <a:endParaRPr lang="en-GB"/>
          </a:p>
        </p:txBody>
      </p:sp>
    </p:spTree>
    <p:extLst>
      <p:ext uri="{BB962C8B-B14F-4D97-AF65-F5344CB8AC3E}">
        <p14:creationId xmlns:p14="http://schemas.microsoft.com/office/powerpoint/2010/main" val="230013829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AF88F9B2-1239-4C18-B90D-F63212A74C31}" type="slidenum">
              <a:rPr lang="en-GB" smtClean="0"/>
              <a:t>9</a:t>
            </a:fld>
            <a:endParaRPr lang="en-GB"/>
          </a:p>
        </p:txBody>
      </p:sp>
    </p:spTree>
    <p:extLst>
      <p:ext uri="{BB962C8B-B14F-4D97-AF65-F5344CB8AC3E}">
        <p14:creationId xmlns:p14="http://schemas.microsoft.com/office/powerpoint/2010/main" val="75777153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A184070-4140-1A4E-B9F5-BD9454BD87C5}"/>
              </a:ext>
            </a:extLst>
          </p:cNvPr>
          <p:cNvSpPr>
            <a:spLocks noGrp="1"/>
          </p:cNvSpPr>
          <p:nvPr>
            <p:ph type="ctrTitle"/>
          </p:nvPr>
        </p:nvSpPr>
        <p:spPr>
          <a:xfrm>
            <a:off x="1524000" y="1122363"/>
            <a:ext cx="9144000" cy="2387600"/>
          </a:xfrm>
        </p:spPr>
        <p:txBody>
          <a:bodyPr anchor="b"/>
          <a:lstStyle>
            <a:lvl1pPr algn="ctr">
              <a:defRPr sz="6000"/>
            </a:lvl1pPr>
          </a:lstStyle>
          <a:p>
            <a:r>
              <a:rPr lang="en-GB"/>
              <a:t>Click to edit Master title style</a:t>
            </a:r>
            <a:endParaRPr lang="en-US"/>
          </a:p>
        </p:txBody>
      </p:sp>
      <p:sp>
        <p:nvSpPr>
          <p:cNvPr id="3" name="Subtitle 2">
            <a:extLst>
              <a:ext uri="{FF2B5EF4-FFF2-40B4-BE49-F238E27FC236}">
                <a16:creationId xmlns:a16="http://schemas.microsoft.com/office/drawing/2014/main" id="{780D4B0F-109A-C840-901B-C373782375B2}"/>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a:p>
        </p:txBody>
      </p:sp>
      <p:sp>
        <p:nvSpPr>
          <p:cNvPr id="4" name="Date Placeholder 3">
            <a:extLst>
              <a:ext uri="{FF2B5EF4-FFF2-40B4-BE49-F238E27FC236}">
                <a16:creationId xmlns:a16="http://schemas.microsoft.com/office/drawing/2014/main" id="{6F9FA954-AEA9-B14E-AF6D-B75B25712409}"/>
              </a:ext>
            </a:extLst>
          </p:cNvPr>
          <p:cNvSpPr>
            <a:spLocks noGrp="1"/>
          </p:cNvSpPr>
          <p:nvPr>
            <p:ph type="dt" sz="half" idx="10"/>
          </p:nvPr>
        </p:nvSpPr>
        <p:spPr/>
        <p:txBody>
          <a:bodyPr/>
          <a:lstStyle/>
          <a:p>
            <a:fld id="{7D55437E-0F0A-4645-A0B8-CC1476C0C3C0}" type="datetimeFigureOut">
              <a:rPr lang="en-US" smtClean="0"/>
              <a:t>9/18/2024</a:t>
            </a:fld>
            <a:endParaRPr lang="en-US"/>
          </a:p>
        </p:txBody>
      </p:sp>
      <p:sp>
        <p:nvSpPr>
          <p:cNvPr id="5" name="Footer Placeholder 4">
            <a:extLst>
              <a:ext uri="{FF2B5EF4-FFF2-40B4-BE49-F238E27FC236}">
                <a16:creationId xmlns:a16="http://schemas.microsoft.com/office/drawing/2014/main" id="{5B1A6355-7E9B-0B4B-9F7F-B27982AA3EB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7A0FAB5-44ED-A94B-BF2C-BB1187E187AF}"/>
              </a:ext>
            </a:extLst>
          </p:cNvPr>
          <p:cNvSpPr>
            <a:spLocks noGrp="1"/>
          </p:cNvSpPr>
          <p:nvPr>
            <p:ph type="sldNum" sz="quarter" idx="12"/>
          </p:nvPr>
        </p:nvSpPr>
        <p:spPr/>
        <p:txBody>
          <a:bodyPr/>
          <a:lstStyle/>
          <a:p>
            <a:fld id="{A6917936-E1CA-C644-828F-4F90970B9803}" type="slidenum">
              <a:rPr lang="en-US" smtClean="0"/>
              <a:t>‹#›</a:t>
            </a:fld>
            <a:endParaRPr lang="en-US"/>
          </a:p>
        </p:txBody>
      </p:sp>
    </p:spTree>
    <p:extLst>
      <p:ext uri="{BB962C8B-B14F-4D97-AF65-F5344CB8AC3E}">
        <p14:creationId xmlns:p14="http://schemas.microsoft.com/office/powerpoint/2010/main" val="82060912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362CD0-96A9-104D-AF3A-6AEDDB65ED73}"/>
              </a:ext>
            </a:extLst>
          </p:cNvPr>
          <p:cNvSpPr>
            <a:spLocks noGrp="1"/>
          </p:cNvSpPr>
          <p:nvPr>
            <p:ph type="title"/>
          </p:nvPr>
        </p:nvSpPr>
        <p:spPr/>
        <p:txBody>
          <a:bodyPr/>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0D8BB7C5-7E14-0848-8C15-56CE0ABF13C5}"/>
              </a:ext>
            </a:extLst>
          </p:cNvPr>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9BB2EE3F-F79D-B344-9B42-2A848CBCC768}"/>
              </a:ext>
            </a:extLst>
          </p:cNvPr>
          <p:cNvSpPr>
            <a:spLocks noGrp="1"/>
          </p:cNvSpPr>
          <p:nvPr>
            <p:ph type="dt" sz="half" idx="10"/>
          </p:nvPr>
        </p:nvSpPr>
        <p:spPr/>
        <p:txBody>
          <a:bodyPr/>
          <a:lstStyle/>
          <a:p>
            <a:fld id="{7D55437E-0F0A-4645-A0B8-CC1476C0C3C0}" type="datetimeFigureOut">
              <a:rPr lang="en-US" smtClean="0"/>
              <a:t>9/18/2024</a:t>
            </a:fld>
            <a:endParaRPr lang="en-US"/>
          </a:p>
        </p:txBody>
      </p:sp>
      <p:sp>
        <p:nvSpPr>
          <p:cNvPr id="5" name="Footer Placeholder 4">
            <a:extLst>
              <a:ext uri="{FF2B5EF4-FFF2-40B4-BE49-F238E27FC236}">
                <a16:creationId xmlns:a16="http://schemas.microsoft.com/office/drawing/2014/main" id="{E45670DD-1469-3342-AEF7-9B76985BA68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738536E-00AC-7C44-8B51-53317CA04B88}"/>
              </a:ext>
            </a:extLst>
          </p:cNvPr>
          <p:cNvSpPr>
            <a:spLocks noGrp="1"/>
          </p:cNvSpPr>
          <p:nvPr>
            <p:ph type="sldNum" sz="quarter" idx="12"/>
          </p:nvPr>
        </p:nvSpPr>
        <p:spPr/>
        <p:txBody>
          <a:bodyPr/>
          <a:lstStyle/>
          <a:p>
            <a:fld id="{A6917936-E1CA-C644-828F-4F90970B9803}" type="slidenum">
              <a:rPr lang="en-US" smtClean="0"/>
              <a:t>‹#›</a:t>
            </a:fld>
            <a:endParaRPr lang="en-US"/>
          </a:p>
        </p:txBody>
      </p:sp>
    </p:spTree>
    <p:extLst>
      <p:ext uri="{BB962C8B-B14F-4D97-AF65-F5344CB8AC3E}">
        <p14:creationId xmlns:p14="http://schemas.microsoft.com/office/powerpoint/2010/main" val="290766921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DA27D87B-B11B-714D-A3B5-E855D7ED50F7}"/>
              </a:ext>
            </a:extLst>
          </p:cNvPr>
          <p:cNvSpPr>
            <a:spLocks noGrp="1"/>
          </p:cNvSpPr>
          <p:nvPr>
            <p:ph type="title" orient="vert"/>
          </p:nvPr>
        </p:nvSpPr>
        <p:spPr>
          <a:xfrm>
            <a:off x="8724900" y="365125"/>
            <a:ext cx="2628900" cy="5811838"/>
          </a:xfrm>
        </p:spPr>
        <p:txBody>
          <a:bodyPr vert="eaVert"/>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3276766A-292A-7D45-8B5B-6DFADE17A24C}"/>
              </a:ext>
            </a:extLst>
          </p:cNvPr>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E41B0034-A1B7-9A45-8D47-7B47CC762DB8}"/>
              </a:ext>
            </a:extLst>
          </p:cNvPr>
          <p:cNvSpPr>
            <a:spLocks noGrp="1"/>
          </p:cNvSpPr>
          <p:nvPr>
            <p:ph type="dt" sz="half" idx="10"/>
          </p:nvPr>
        </p:nvSpPr>
        <p:spPr/>
        <p:txBody>
          <a:bodyPr/>
          <a:lstStyle/>
          <a:p>
            <a:fld id="{7D55437E-0F0A-4645-A0B8-CC1476C0C3C0}" type="datetimeFigureOut">
              <a:rPr lang="en-US" smtClean="0"/>
              <a:t>9/18/2024</a:t>
            </a:fld>
            <a:endParaRPr lang="en-US"/>
          </a:p>
        </p:txBody>
      </p:sp>
      <p:sp>
        <p:nvSpPr>
          <p:cNvPr id="5" name="Footer Placeholder 4">
            <a:extLst>
              <a:ext uri="{FF2B5EF4-FFF2-40B4-BE49-F238E27FC236}">
                <a16:creationId xmlns:a16="http://schemas.microsoft.com/office/drawing/2014/main" id="{DCC8C26C-5AE0-5E44-94F5-57F1ED31D14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175ADDA-CA80-7C43-8CCB-CD5CD94E49C6}"/>
              </a:ext>
            </a:extLst>
          </p:cNvPr>
          <p:cNvSpPr>
            <a:spLocks noGrp="1"/>
          </p:cNvSpPr>
          <p:nvPr>
            <p:ph type="sldNum" sz="quarter" idx="12"/>
          </p:nvPr>
        </p:nvSpPr>
        <p:spPr/>
        <p:txBody>
          <a:bodyPr/>
          <a:lstStyle/>
          <a:p>
            <a:fld id="{A6917936-E1CA-C644-828F-4F90970B9803}" type="slidenum">
              <a:rPr lang="en-US" smtClean="0"/>
              <a:t>‹#›</a:t>
            </a:fld>
            <a:endParaRPr lang="en-US"/>
          </a:p>
        </p:txBody>
      </p:sp>
    </p:spTree>
    <p:extLst>
      <p:ext uri="{BB962C8B-B14F-4D97-AF65-F5344CB8AC3E}">
        <p14:creationId xmlns:p14="http://schemas.microsoft.com/office/powerpoint/2010/main" val="221950538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C42ECDF-0EEC-5742-A8C0-38CF4368FC69}"/>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64C1678D-A0DE-9F4F-9AE7-14EC25C8DAB4}"/>
              </a:ext>
            </a:extLst>
          </p:cNvPr>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07A420A1-A459-EF45-883D-EB7C4C38B438}"/>
              </a:ext>
            </a:extLst>
          </p:cNvPr>
          <p:cNvSpPr>
            <a:spLocks noGrp="1"/>
          </p:cNvSpPr>
          <p:nvPr>
            <p:ph type="dt" sz="half" idx="10"/>
          </p:nvPr>
        </p:nvSpPr>
        <p:spPr/>
        <p:txBody>
          <a:bodyPr/>
          <a:lstStyle/>
          <a:p>
            <a:fld id="{7D55437E-0F0A-4645-A0B8-CC1476C0C3C0}" type="datetimeFigureOut">
              <a:rPr lang="en-US" smtClean="0"/>
              <a:t>9/18/2024</a:t>
            </a:fld>
            <a:endParaRPr lang="en-US"/>
          </a:p>
        </p:txBody>
      </p:sp>
      <p:sp>
        <p:nvSpPr>
          <p:cNvPr id="5" name="Footer Placeholder 4">
            <a:extLst>
              <a:ext uri="{FF2B5EF4-FFF2-40B4-BE49-F238E27FC236}">
                <a16:creationId xmlns:a16="http://schemas.microsoft.com/office/drawing/2014/main" id="{C3BC253B-A35A-A448-A570-928C26BB633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5D781DA-990B-2F4B-9605-EEE9F2C104DB}"/>
              </a:ext>
            </a:extLst>
          </p:cNvPr>
          <p:cNvSpPr>
            <a:spLocks noGrp="1"/>
          </p:cNvSpPr>
          <p:nvPr>
            <p:ph type="sldNum" sz="quarter" idx="12"/>
          </p:nvPr>
        </p:nvSpPr>
        <p:spPr/>
        <p:txBody>
          <a:bodyPr/>
          <a:lstStyle/>
          <a:p>
            <a:fld id="{A6917936-E1CA-C644-828F-4F90970B9803}" type="slidenum">
              <a:rPr lang="en-US" smtClean="0"/>
              <a:t>‹#›</a:t>
            </a:fld>
            <a:endParaRPr lang="en-US"/>
          </a:p>
        </p:txBody>
      </p:sp>
    </p:spTree>
    <p:extLst>
      <p:ext uri="{BB962C8B-B14F-4D97-AF65-F5344CB8AC3E}">
        <p14:creationId xmlns:p14="http://schemas.microsoft.com/office/powerpoint/2010/main" val="45520495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DFD2FE-CAD0-F04D-A461-131421450D24}"/>
              </a:ext>
            </a:extLst>
          </p:cNvPr>
          <p:cNvSpPr>
            <a:spLocks noGrp="1"/>
          </p:cNvSpPr>
          <p:nvPr>
            <p:ph type="title"/>
          </p:nvPr>
        </p:nvSpPr>
        <p:spPr>
          <a:xfrm>
            <a:off x="831850" y="1709738"/>
            <a:ext cx="10515600" cy="2852737"/>
          </a:xfrm>
        </p:spPr>
        <p:txBody>
          <a:bodyPr anchor="b"/>
          <a:lstStyle>
            <a:lvl1pPr>
              <a:defRPr sz="6000"/>
            </a:lvl1pPr>
          </a:lstStyle>
          <a:p>
            <a:r>
              <a:rPr lang="en-GB"/>
              <a:t>Click to edit Master title style</a:t>
            </a:r>
            <a:endParaRPr lang="en-US"/>
          </a:p>
        </p:txBody>
      </p:sp>
      <p:sp>
        <p:nvSpPr>
          <p:cNvPr id="3" name="Text Placeholder 2">
            <a:extLst>
              <a:ext uri="{FF2B5EF4-FFF2-40B4-BE49-F238E27FC236}">
                <a16:creationId xmlns:a16="http://schemas.microsoft.com/office/drawing/2014/main" id="{D3193729-9CA6-614D-9776-CFD8438B0B58}"/>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a:extLst>
              <a:ext uri="{FF2B5EF4-FFF2-40B4-BE49-F238E27FC236}">
                <a16:creationId xmlns:a16="http://schemas.microsoft.com/office/drawing/2014/main" id="{29A64095-1336-C241-8491-FC048F5019EA}"/>
              </a:ext>
            </a:extLst>
          </p:cNvPr>
          <p:cNvSpPr>
            <a:spLocks noGrp="1"/>
          </p:cNvSpPr>
          <p:nvPr>
            <p:ph type="dt" sz="half" idx="10"/>
          </p:nvPr>
        </p:nvSpPr>
        <p:spPr/>
        <p:txBody>
          <a:bodyPr/>
          <a:lstStyle/>
          <a:p>
            <a:fld id="{7D55437E-0F0A-4645-A0B8-CC1476C0C3C0}" type="datetimeFigureOut">
              <a:rPr lang="en-US" smtClean="0"/>
              <a:t>9/18/2024</a:t>
            </a:fld>
            <a:endParaRPr lang="en-US"/>
          </a:p>
        </p:txBody>
      </p:sp>
      <p:sp>
        <p:nvSpPr>
          <p:cNvPr id="5" name="Footer Placeholder 4">
            <a:extLst>
              <a:ext uri="{FF2B5EF4-FFF2-40B4-BE49-F238E27FC236}">
                <a16:creationId xmlns:a16="http://schemas.microsoft.com/office/drawing/2014/main" id="{C15FB0B4-CF10-3E49-A0F2-C7797125461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63AF445-D4E4-CA46-A8C1-38AD3B165F57}"/>
              </a:ext>
            </a:extLst>
          </p:cNvPr>
          <p:cNvSpPr>
            <a:spLocks noGrp="1"/>
          </p:cNvSpPr>
          <p:nvPr>
            <p:ph type="sldNum" sz="quarter" idx="12"/>
          </p:nvPr>
        </p:nvSpPr>
        <p:spPr/>
        <p:txBody>
          <a:bodyPr/>
          <a:lstStyle/>
          <a:p>
            <a:fld id="{A6917936-E1CA-C644-828F-4F90970B9803}" type="slidenum">
              <a:rPr lang="en-US" smtClean="0"/>
              <a:t>‹#›</a:t>
            </a:fld>
            <a:endParaRPr lang="en-US"/>
          </a:p>
        </p:txBody>
      </p:sp>
    </p:spTree>
    <p:extLst>
      <p:ext uri="{BB962C8B-B14F-4D97-AF65-F5344CB8AC3E}">
        <p14:creationId xmlns:p14="http://schemas.microsoft.com/office/powerpoint/2010/main" val="253716263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9876EE9-DE65-8248-BE64-F75B5E90144A}"/>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EA75B853-3C22-4544-A961-45382EE8DF94}"/>
              </a:ext>
            </a:extLst>
          </p:cNvPr>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a:extLst>
              <a:ext uri="{FF2B5EF4-FFF2-40B4-BE49-F238E27FC236}">
                <a16:creationId xmlns:a16="http://schemas.microsoft.com/office/drawing/2014/main" id="{CC697B0C-493F-3941-88D6-024D2E3D76D5}"/>
              </a:ext>
            </a:extLst>
          </p:cNvPr>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Date Placeholder 4">
            <a:extLst>
              <a:ext uri="{FF2B5EF4-FFF2-40B4-BE49-F238E27FC236}">
                <a16:creationId xmlns:a16="http://schemas.microsoft.com/office/drawing/2014/main" id="{ED86AE39-C0D6-3644-AECF-FF8ABEDE7A0A}"/>
              </a:ext>
            </a:extLst>
          </p:cNvPr>
          <p:cNvSpPr>
            <a:spLocks noGrp="1"/>
          </p:cNvSpPr>
          <p:nvPr>
            <p:ph type="dt" sz="half" idx="10"/>
          </p:nvPr>
        </p:nvSpPr>
        <p:spPr/>
        <p:txBody>
          <a:bodyPr/>
          <a:lstStyle/>
          <a:p>
            <a:fld id="{7D55437E-0F0A-4645-A0B8-CC1476C0C3C0}" type="datetimeFigureOut">
              <a:rPr lang="en-US" smtClean="0"/>
              <a:t>9/18/2024</a:t>
            </a:fld>
            <a:endParaRPr lang="en-US"/>
          </a:p>
        </p:txBody>
      </p:sp>
      <p:sp>
        <p:nvSpPr>
          <p:cNvPr id="6" name="Footer Placeholder 5">
            <a:extLst>
              <a:ext uri="{FF2B5EF4-FFF2-40B4-BE49-F238E27FC236}">
                <a16:creationId xmlns:a16="http://schemas.microsoft.com/office/drawing/2014/main" id="{DA1829EE-1261-2B4C-9AD0-3B66D8808741}"/>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886DC16-91E2-054E-A857-6C3855934FEF}"/>
              </a:ext>
            </a:extLst>
          </p:cNvPr>
          <p:cNvSpPr>
            <a:spLocks noGrp="1"/>
          </p:cNvSpPr>
          <p:nvPr>
            <p:ph type="sldNum" sz="quarter" idx="12"/>
          </p:nvPr>
        </p:nvSpPr>
        <p:spPr/>
        <p:txBody>
          <a:bodyPr/>
          <a:lstStyle/>
          <a:p>
            <a:fld id="{A6917936-E1CA-C644-828F-4F90970B9803}" type="slidenum">
              <a:rPr lang="en-US" smtClean="0"/>
              <a:t>‹#›</a:t>
            </a:fld>
            <a:endParaRPr lang="en-US"/>
          </a:p>
        </p:txBody>
      </p:sp>
    </p:spTree>
    <p:extLst>
      <p:ext uri="{BB962C8B-B14F-4D97-AF65-F5344CB8AC3E}">
        <p14:creationId xmlns:p14="http://schemas.microsoft.com/office/powerpoint/2010/main" val="228231943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F98117-6187-9F4F-868A-605A6E5619FF}"/>
              </a:ext>
            </a:extLst>
          </p:cNvPr>
          <p:cNvSpPr>
            <a:spLocks noGrp="1"/>
          </p:cNvSpPr>
          <p:nvPr>
            <p:ph type="title"/>
          </p:nvPr>
        </p:nvSpPr>
        <p:spPr>
          <a:xfrm>
            <a:off x="839788" y="365125"/>
            <a:ext cx="10515600" cy="1325563"/>
          </a:xfrm>
        </p:spPr>
        <p:txBody>
          <a:bodyPr/>
          <a:lstStyle/>
          <a:p>
            <a:r>
              <a:rPr lang="en-GB"/>
              <a:t>Click to edit Master title style</a:t>
            </a:r>
            <a:endParaRPr lang="en-US"/>
          </a:p>
        </p:txBody>
      </p:sp>
      <p:sp>
        <p:nvSpPr>
          <p:cNvPr id="3" name="Text Placeholder 2">
            <a:extLst>
              <a:ext uri="{FF2B5EF4-FFF2-40B4-BE49-F238E27FC236}">
                <a16:creationId xmlns:a16="http://schemas.microsoft.com/office/drawing/2014/main" id="{6775496F-E7E8-3941-B07A-5D2DAB4C266D}"/>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a:extLst>
              <a:ext uri="{FF2B5EF4-FFF2-40B4-BE49-F238E27FC236}">
                <a16:creationId xmlns:a16="http://schemas.microsoft.com/office/drawing/2014/main" id="{CA39F1A0-1895-284A-B98F-9A8BB2B5B724}"/>
              </a:ext>
            </a:extLst>
          </p:cNvPr>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Text Placeholder 4">
            <a:extLst>
              <a:ext uri="{FF2B5EF4-FFF2-40B4-BE49-F238E27FC236}">
                <a16:creationId xmlns:a16="http://schemas.microsoft.com/office/drawing/2014/main" id="{A5F74487-A560-A448-8D24-EB0D62AD571C}"/>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a:extLst>
              <a:ext uri="{FF2B5EF4-FFF2-40B4-BE49-F238E27FC236}">
                <a16:creationId xmlns:a16="http://schemas.microsoft.com/office/drawing/2014/main" id="{6F883039-BEE5-E24A-93CA-142CA6080576}"/>
              </a:ext>
            </a:extLst>
          </p:cNvPr>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Date Placeholder 6">
            <a:extLst>
              <a:ext uri="{FF2B5EF4-FFF2-40B4-BE49-F238E27FC236}">
                <a16:creationId xmlns:a16="http://schemas.microsoft.com/office/drawing/2014/main" id="{DA3FD70B-7766-254E-BEDB-9F35D003D029}"/>
              </a:ext>
            </a:extLst>
          </p:cNvPr>
          <p:cNvSpPr>
            <a:spLocks noGrp="1"/>
          </p:cNvSpPr>
          <p:nvPr>
            <p:ph type="dt" sz="half" idx="10"/>
          </p:nvPr>
        </p:nvSpPr>
        <p:spPr/>
        <p:txBody>
          <a:bodyPr/>
          <a:lstStyle/>
          <a:p>
            <a:fld id="{7D55437E-0F0A-4645-A0B8-CC1476C0C3C0}" type="datetimeFigureOut">
              <a:rPr lang="en-US" smtClean="0"/>
              <a:t>9/18/2024</a:t>
            </a:fld>
            <a:endParaRPr lang="en-US"/>
          </a:p>
        </p:txBody>
      </p:sp>
      <p:sp>
        <p:nvSpPr>
          <p:cNvPr id="8" name="Footer Placeholder 7">
            <a:extLst>
              <a:ext uri="{FF2B5EF4-FFF2-40B4-BE49-F238E27FC236}">
                <a16:creationId xmlns:a16="http://schemas.microsoft.com/office/drawing/2014/main" id="{733CF061-D733-3943-9062-68C005B9AB09}"/>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8911711E-C5E7-E24C-A849-DC3A4EF626EE}"/>
              </a:ext>
            </a:extLst>
          </p:cNvPr>
          <p:cNvSpPr>
            <a:spLocks noGrp="1"/>
          </p:cNvSpPr>
          <p:nvPr>
            <p:ph type="sldNum" sz="quarter" idx="12"/>
          </p:nvPr>
        </p:nvSpPr>
        <p:spPr/>
        <p:txBody>
          <a:bodyPr/>
          <a:lstStyle/>
          <a:p>
            <a:fld id="{A6917936-E1CA-C644-828F-4F90970B9803}" type="slidenum">
              <a:rPr lang="en-US" smtClean="0"/>
              <a:t>‹#›</a:t>
            </a:fld>
            <a:endParaRPr lang="en-US"/>
          </a:p>
        </p:txBody>
      </p:sp>
    </p:spTree>
    <p:extLst>
      <p:ext uri="{BB962C8B-B14F-4D97-AF65-F5344CB8AC3E}">
        <p14:creationId xmlns:p14="http://schemas.microsoft.com/office/powerpoint/2010/main" val="53951154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F1CF18-5B1F-E347-9D4E-2007EF0CD3C7}"/>
              </a:ext>
            </a:extLst>
          </p:cNvPr>
          <p:cNvSpPr>
            <a:spLocks noGrp="1"/>
          </p:cNvSpPr>
          <p:nvPr>
            <p:ph type="title"/>
          </p:nvPr>
        </p:nvSpPr>
        <p:spPr/>
        <p:txBody>
          <a:bodyPr/>
          <a:lstStyle/>
          <a:p>
            <a:r>
              <a:rPr lang="en-GB"/>
              <a:t>Click to edit Master title style</a:t>
            </a:r>
            <a:endParaRPr lang="en-US"/>
          </a:p>
        </p:txBody>
      </p:sp>
      <p:sp>
        <p:nvSpPr>
          <p:cNvPr id="3" name="Date Placeholder 2">
            <a:extLst>
              <a:ext uri="{FF2B5EF4-FFF2-40B4-BE49-F238E27FC236}">
                <a16:creationId xmlns:a16="http://schemas.microsoft.com/office/drawing/2014/main" id="{E0F4183D-05B8-8F44-A9E4-5EEAF7E7D49E}"/>
              </a:ext>
            </a:extLst>
          </p:cNvPr>
          <p:cNvSpPr>
            <a:spLocks noGrp="1"/>
          </p:cNvSpPr>
          <p:nvPr>
            <p:ph type="dt" sz="half" idx="10"/>
          </p:nvPr>
        </p:nvSpPr>
        <p:spPr/>
        <p:txBody>
          <a:bodyPr/>
          <a:lstStyle/>
          <a:p>
            <a:fld id="{7D55437E-0F0A-4645-A0B8-CC1476C0C3C0}" type="datetimeFigureOut">
              <a:rPr lang="en-US" smtClean="0"/>
              <a:t>9/18/2024</a:t>
            </a:fld>
            <a:endParaRPr lang="en-US"/>
          </a:p>
        </p:txBody>
      </p:sp>
      <p:sp>
        <p:nvSpPr>
          <p:cNvPr id="4" name="Footer Placeholder 3">
            <a:extLst>
              <a:ext uri="{FF2B5EF4-FFF2-40B4-BE49-F238E27FC236}">
                <a16:creationId xmlns:a16="http://schemas.microsoft.com/office/drawing/2014/main" id="{DEB1C9D7-FB5D-6540-967B-37714EAFDA64}"/>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507ECC3E-533E-EE42-9098-2809BE6A0FA0}"/>
              </a:ext>
            </a:extLst>
          </p:cNvPr>
          <p:cNvSpPr>
            <a:spLocks noGrp="1"/>
          </p:cNvSpPr>
          <p:nvPr>
            <p:ph type="sldNum" sz="quarter" idx="12"/>
          </p:nvPr>
        </p:nvSpPr>
        <p:spPr/>
        <p:txBody>
          <a:bodyPr/>
          <a:lstStyle/>
          <a:p>
            <a:fld id="{A6917936-E1CA-C644-828F-4F90970B9803}" type="slidenum">
              <a:rPr lang="en-US" smtClean="0"/>
              <a:t>‹#›</a:t>
            </a:fld>
            <a:endParaRPr lang="en-US"/>
          </a:p>
        </p:txBody>
      </p:sp>
    </p:spTree>
    <p:extLst>
      <p:ext uri="{BB962C8B-B14F-4D97-AF65-F5344CB8AC3E}">
        <p14:creationId xmlns:p14="http://schemas.microsoft.com/office/powerpoint/2010/main" val="336816178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BC078CDE-7361-E349-A458-472DCF6CB4F5}"/>
              </a:ext>
            </a:extLst>
          </p:cNvPr>
          <p:cNvSpPr>
            <a:spLocks noGrp="1"/>
          </p:cNvSpPr>
          <p:nvPr>
            <p:ph type="dt" sz="half" idx="10"/>
          </p:nvPr>
        </p:nvSpPr>
        <p:spPr/>
        <p:txBody>
          <a:bodyPr/>
          <a:lstStyle/>
          <a:p>
            <a:fld id="{7D55437E-0F0A-4645-A0B8-CC1476C0C3C0}" type="datetimeFigureOut">
              <a:rPr lang="en-US" smtClean="0"/>
              <a:t>9/18/2024</a:t>
            </a:fld>
            <a:endParaRPr lang="en-US"/>
          </a:p>
        </p:txBody>
      </p:sp>
      <p:sp>
        <p:nvSpPr>
          <p:cNvPr id="3" name="Footer Placeholder 2">
            <a:extLst>
              <a:ext uri="{FF2B5EF4-FFF2-40B4-BE49-F238E27FC236}">
                <a16:creationId xmlns:a16="http://schemas.microsoft.com/office/drawing/2014/main" id="{559D96CA-2ADA-FF4D-AEA8-2FCC1B37E467}"/>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0EC8F37E-E278-C640-A8F4-22631B2F4EC1}"/>
              </a:ext>
            </a:extLst>
          </p:cNvPr>
          <p:cNvSpPr>
            <a:spLocks noGrp="1"/>
          </p:cNvSpPr>
          <p:nvPr>
            <p:ph type="sldNum" sz="quarter" idx="12"/>
          </p:nvPr>
        </p:nvSpPr>
        <p:spPr/>
        <p:txBody>
          <a:bodyPr/>
          <a:lstStyle/>
          <a:p>
            <a:fld id="{A6917936-E1CA-C644-828F-4F90970B9803}" type="slidenum">
              <a:rPr lang="en-US" smtClean="0"/>
              <a:t>‹#›</a:t>
            </a:fld>
            <a:endParaRPr lang="en-US"/>
          </a:p>
        </p:txBody>
      </p:sp>
    </p:spTree>
    <p:extLst>
      <p:ext uri="{BB962C8B-B14F-4D97-AF65-F5344CB8AC3E}">
        <p14:creationId xmlns:p14="http://schemas.microsoft.com/office/powerpoint/2010/main" val="222478064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77A5D3-FB85-264C-8E16-E2A094A011BF}"/>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Content Placeholder 2">
            <a:extLst>
              <a:ext uri="{FF2B5EF4-FFF2-40B4-BE49-F238E27FC236}">
                <a16:creationId xmlns:a16="http://schemas.microsoft.com/office/drawing/2014/main" id="{3CA2F808-2F08-9446-B366-01C48E79A13A}"/>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Text Placeholder 3">
            <a:extLst>
              <a:ext uri="{FF2B5EF4-FFF2-40B4-BE49-F238E27FC236}">
                <a16:creationId xmlns:a16="http://schemas.microsoft.com/office/drawing/2014/main" id="{3CD68618-AE4C-1149-A196-7BD9F1CFC4F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C0C98F20-F401-404C-931B-374732C6597C}"/>
              </a:ext>
            </a:extLst>
          </p:cNvPr>
          <p:cNvSpPr>
            <a:spLocks noGrp="1"/>
          </p:cNvSpPr>
          <p:nvPr>
            <p:ph type="dt" sz="half" idx="10"/>
          </p:nvPr>
        </p:nvSpPr>
        <p:spPr/>
        <p:txBody>
          <a:bodyPr/>
          <a:lstStyle/>
          <a:p>
            <a:fld id="{7D55437E-0F0A-4645-A0B8-CC1476C0C3C0}" type="datetimeFigureOut">
              <a:rPr lang="en-US" smtClean="0"/>
              <a:t>9/18/2024</a:t>
            </a:fld>
            <a:endParaRPr lang="en-US"/>
          </a:p>
        </p:txBody>
      </p:sp>
      <p:sp>
        <p:nvSpPr>
          <p:cNvPr id="6" name="Footer Placeholder 5">
            <a:extLst>
              <a:ext uri="{FF2B5EF4-FFF2-40B4-BE49-F238E27FC236}">
                <a16:creationId xmlns:a16="http://schemas.microsoft.com/office/drawing/2014/main" id="{413D4897-544F-6145-9E87-8C51B2590FAE}"/>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CD8076F-C643-2E40-9FC1-77C622C71A72}"/>
              </a:ext>
            </a:extLst>
          </p:cNvPr>
          <p:cNvSpPr>
            <a:spLocks noGrp="1"/>
          </p:cNvSpPr>
          <p:nvPr>
            <p:ph type="sldNum" sz="quarter" idx="12"/>
          </p:nvPr>
        </p:nvSpPr>
        <p:spPr/>
        <p:txBody>
          <a:bodyPr/>
          <a:lstStyle/>
          <a:p>
            <a:fld id="{A6917936-E1CA-C644-828F-4F90970B9803}" type="slidenum">
              <a:rPr lang="en-US" smtClean="0"/>
              <a:t>‹#›</a:t>
            </a:fld>
            <a:endParaRPr lang="en-US"/>
          </a:p>
        </p:txBody>
      </p:sp>
    </p:spTree>
    <p:extLst>
      <p:ext uri="{BB962C8B-B14F-4D97-AF65-F5344CB8AC3E}">
        <p14:creationId xmlns:p14="http://schemas.microsoft.com/office/powerpoint/2010/main" val="187428764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1BCE2B-8B9B-2347-AAE8-5E05F85E08D0}"/>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Picture Placeholder 2">
            <a:extLst>
              <a:ext uri="{FF2B5EF4-FFF2-40B4-BE49-F238E27FC236}">
                <a16:creationId xmlns:a16="http://schemas.microsoft.com/office/drawing/2014/main" id="{5DA968DC-5904-1542-88E8-89E856932EB0}"/>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B72202C5-E330-DD47-B0CD-F5ED59556E4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A3B9055D-50A3-4249-8805-47A532B31DD7}"/>
              </a:ext>
            </a:extLst>
          </p:cNvPr>
          <p:cNvSpPr>
            <a:spLocks noGrp="1"/>
          </p:cNvSpPr>
          <p:nvPr>
            <p:ph type="dt" sz="half" idx="10"/>
          </p:nvPr>
        </p:nvSpPr>
        <p:spPr/>
        <p:txBody>
          <a:bodyPr/>
          <a:lstStyle/>
          <a:p>
            <a:fld id="{7D55437E-0F0A-4645-A0B8-CC1476C0C3C0}" type="datetimeFigureOut">
              <a:rPr lang="en-US" smtClean="0"/>
              <a:t>9/18/2024</a:t>
            </a:fld>
            <a:endParaRPr lang="en-US"/>
          </a:p>
        </p:txBody>
      </p:sp>
      <p:sp>
        <p:nvSpPr>
          <p:cNvPr id="6" name="Footer Placeholder 5">
            <a:extLst>
              <a:ext uri="{FF2B5EF4-FFF2-40B4-BE49-F238E27FC236}">
                <a16:creationId xmlns:a16="http://schemas.microsoft.com/office/drawing/2014/main" id="{D6C6BCE9-4D96-154A-B470-15455C707FD6}"/>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17D3174-7061-BC43-977A-96300E8D76DA}"/>
              </a:ext>
            </a:extLst>
          </p:cNvPr>
          <p:cNvSpPr>
            <a:spLocks noGrp="1"/>
          </p:cNvSpPr>
          <p:nvPr>
            <p:ph type="sldNum" sz="quarter" idx="12"/>
          </p:nvPr>
        </p:nvSpPr>
        <p:spPr/>
        <p:txBody>
          <a:bodyPr/>
          <a:lstStyle/>
          <a:p>
            <a:fld id="{A6917936-E1CA-C644-828F-4F90970B9803}" type="slidenum">
              <a:rPr lang="en-US" smtClean="0"/>
              <a:t>‹#›</a:t>
            </a:fld>
            <a:endParaRPr lang="en-US"/>
          </a:p>
        </p:txBody>
      </p:sp>
    </p:spTree>
    <p:extLst>
      <p:ext uri="{BB962C8B-B14F-4D97-AF65-F5344CB8AC3E}">
        <p14:creationId xmlns:p14="http://schemas.microsoft.com/office/powerpoint/2010/main" val="260237285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9009CEE6-F7BB-AD45-B0F8-DE0813858CFF}"/>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endParaRPr lang="en-US"/>
          </a:p>
        </p:txBody>
      </p:sp>
      <p:sp>
        <p:nvSpPr>
          <p:cNvPr id="3" name="Text Placeholder 2">
            <a:extLst>
              <a:ext uri="{FF2B5EF4-FFF2-40B4-BE49-F238E27FC236}">
                <a16:creationId xmlns:a16="http://schemas.microsoft.com/office/drawing/2014/main" id="{92BDBC69-E607-9F4D-A291-3919159B4447}"/>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F0ABBC24-78F7-0840-87C9-9E4FC683D759}"/>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D55437E-0F0A-4645-A0B8-CC1476C0C3C0}" type="datetimeFigureOut">
              <a:rPr lang="en-US" smtClean="0"/>
              <a:t>9/18/2024</a:t>
            </a:fld>
            <a:endParaRPr lang="en-US"/>
          </a:p>
        </p:txBody>
      </p:sp>
      <p:sp>
        <p:nvSpPr>
          <p:cNvPr id="5" name="Footer Placeholder 4">
            <a:extLst>
              <a:ext uri="{FF2B5EF4-FFF2-40B4-BE49-F238E27FC236}">
                <a16:creationId xmlns:a16="http://schemas.microsoft.com/office/drawing/2014/main" id="{593D9436-E850-B548-B8CA-06EECD16F973}"/>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19E1035D-198C-EC47-B257-A3F847027340}"/>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6917936-E1CA-C644-828F-4F90970B9803}" type="slidenum">
              <a:rPr lang="en-US" smtClean="0"/>
              <a:t>‹#›</a:t>
            </a:fld>
            <a:endParaRPr lang="en-US"/>
          </a:p>
        </p:txBody>
      </p:sp>
    </p:spTree>
    <p:extLst>
      <p:ext uri="{BB962C8B-B14F-4D97-AF65-F5344CB8AC3E}">
        <p14:creationId xmlns:p14="http://schemas.microsoft.com/office/powerpoint/2010/main" val="6615699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notesSlide" Target="../notesSlides/notesSlide10.xml"/><Relationship Id="rId7" Type="http://schemas.openxmlformats.org/officeDocument/2006/relationships/image" Target="../media/image5.png"/><Relationship Id="rId2" Type="http://schemas.openxmlformats.org/officeDocument/2006/relationships/slideLayout" Target="../slideLayouts/slideLayout2.xml"/><Relationship Id="rId1" Type="http://schemas.openxmlformats.org/officeDocument/2006/relationships/themeOverride" Target="../theme/themeOverride4.xml"/><Relationship Id="rId6" Type="http://schemas.openxmlformats.org/officeDocument/2006/relationships/image" Target="../media/image18.emf"/><Relationship Id="rId5" Type="http://schemas.openxmlformats.org/officeDocument/2006/relationships/image" Target="../media/image21.png"/><Relationship Id="rId10" Type="http://schemas.openxmlformats.org/officeDocument/2006/relationships/image" Target="../media/image9.png"/><Relationship Id="rId4" Type="http://schemas.openxmlformats.org/officeDocument/2006/relationships/image" Target="../media/image2.jpeg"/><Relationship Id="rId9" Type="http://schemas.openxmlformats.org/officeDocument/2006/relationships/image" Target="../media/image22.pn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2.xml"/><Relationship Id="rId1" Type="http://schemas.openxmlformats.org/officeDocument/2006/relationships/themeOverride" Target="../theme/themeOverride5.xml"/><Relationship Id="rId6" Type="http://schemas.openxmlformats.org/officeDocument/2006/relationships/image" Target="../media/image9.png"/><Relationship Id="rId5" Type="http://schemas.openxmlformats.org/officeDocument/2006/relationships/image" Target="../media/image19.png"/><Relationship Id="rId4" Type="http://schemas.openxmlformats.org/officeDocument/2006/relationships/image" Target="../media/image2.jpeg"/></Relationships>
</file>

<file path=ppt/slides/_rels/slide12.xml.rels><?xml version="1.0" encoding="UTF-8" standalone="yes"?>
<Relationships xmlns="http://schemas.openxmlformats.org/package/2006/relationships"><Relationship Id="rId8" Type="http://schemas.openxmlformats.org/officeDocument/2006/relationships/image" Target="../media/image23.png"/><Relationship Id="rId3" Type="http://schemas.openxmlformats.org/officeDocument/2006/relationships/notesSlide" Target="../notesSlides/notesSlide12.xml"/><Relationship Id="rId7" Type="http://schemas.openxmlformats.org/officeDocument/2006/relationships/image" Target="../media/image20.png"/><Relationship Id="rId2" Type="http://schemas.openxmlformats.org/officeDocument/2006/relationships/slideLayout" Target="../slideLayouts/slideLayout2.xml"/><Relationship Id="rId1" Type="http://schemas.openxmlformats.org/officeDocument/2006/relationships/themeOverride" Target="../theme/themeOverride6.xml"/><Relationship Id="rId6" Type="http://schemas.openxmlformats.org/officeDocument/2006/relationships/image" Target="../media/image5.png"/><Relationship Id="rId5" Type="http://schemas.openxmlformats.org/officeDocument/2006/relationships/image" Target="../media/image18.emf"/><Relationship Id="rId4" Type="http://schemas.openxmlformats.org/officeDocument/2006/relationships/image" Target="../media/image2.jpeg"/><Relationship Id="rId9" Type="http://schemas.openxmlformats.org/officeDocument/2006/relationships/image" Target="../media/image9.pn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7" Type="http://schemas.openxmlformats.org/officeDocument/2006/relationships/image" Target="../media/image9.png"/><Relationship Id="rId2" Type="http://schemas.openxmlformats.org/officeDocument/2006/relationships/slideLayout" Target="../slideLayouts/slideLayout2.xml"/><Relationship Id="rId1" Type="http://schemas.openxmlformats.org/officeDocument/2006/relationships/themeOverride" Target="../theme/themeOverride7.xml"/><Relationship Id="rId6" Type="http://schemas.openxmlformats.org/officeDocument/2006/relationships/image" Target="../media/image19.png"/><Relationship Id="rId5" Type="http://schemas.openxmlformats.org/officeDocument/2006/relationships/image" Target="../media/image18.emf"/><Relationship Id="rId4" Type="http://schemas.openxmlformats.org/officeDocument/2006/relationships/image" Target="../media/image2.jpeg"/></Relationships>
</file>

<file path=ppt/slides/_rels/slide14.xml.rels><?xml version="1.0" encoding="UTF-8" standalone="yes"?>
<Relationships xmlns="http://schemas.openxmlformats.org/package/2006/relationships"><Relationship Id="rId8" Type="http://schemas.openxmlformats.org/officeDocument/2006/relationships/image" Target="../media/image24.png"/><Relationship Id="rId3" Type="http://schemas.openxmlformats.org/officeDocument/2006/relationships/notesSlide" Target="../notesSlides/notesSlide14.xml"/><Relationship Id="rId7" Type="http://schemas.openxmlformats.org/officeDocument/2006/relationships/image" Target="../media/image20.png"/><Relationship Id="rId2" Type="http://schemas.openxmlformats.org/officeDocument/2006/relationships/slideLayout" Target="../slideLayouts/slideLayout2.xml"/><Relationship Id="rId1" Type="http://schemas.openxmlformats.org/officeDocument/2006/relationships/themeOverride" Target="../theme/themeOverride8.xml"/><Relationship Id="rId6" Type="http://schemas.openxmlformats.org/officeDocument/2006/relationships/image" Target="../media/image5.png"/><Relationship Id="rId5" Type="http://schemas.openxmlformats.org/officeDocument/2006/relationships/image" Target="../media/image18.emf"/><Relationship Id="rId4" Type="http://schemas.openxmlformats.org/officeDocument/2006/relationships/image" Target="../media/image2.jpeg"/><Relationship Id="rId9" Type="http://schemas.openxmlformats.org/officeDocument/2006/relationships/image" Target="../media/image9.pn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7" Type="http://schemas.openxmlformats.org/officeDocument/2006/relationships/image" Target="../media/image9.png"/><Relationship Id="rId2" Type="http://schemas.openxmlformats.org/officeDocument/2006/relationships/slideLayout" Target="../slideLayouts/slideLayout2.xml"/><Relationship Id="rId1" Type="http://schemas.openxmlformats.org/officeDocument/2006/relationships/themeOverride" Target="../theme/themeOverride9.xml"/><Relationship Id="rId6" Type="http://schemas.openxmlformats.org/officeDocument/2006/relationships/image" Target="../media/image19.png"/><Relationship Id="rId5" Type="http://schemas.openxmlformats.org/officeDocument/2006/relationships/image" Target="../media/image18.emf"/><Relationship Id="rId4" Type="http://schemas.openxmlformats.org/officeDocument/2006/relationships/image" Target="../media/image2.jpeg"/></Relationships>
</file>

<file path=ppt/slides/_rels/slide16.xml.rels><?xml version="1.0" encoding="UTF-8" standalone="yes"?>
<Relationships xmlns="http://schemas.openxmlformats.org/package/2006/relationships"><Relationship Id="rId8" Type="http://schemas.openxmlformats.org/officeDocument/2006/relationships/image" Target="../media/image25.png"/><Relationship Id="rId3" Type="http://schemas.openxmlformats.org/officeDocument/2006/relationships/notesSlide" Target="../notesSlides/notesSlide16.xml"/><Relationship Id="rId7" Type="http://schemas.openxmlformats.org/officeDocument/2006/relationships/image" Target="../media/image20.png"/><Relationship Id="rId2" Type="http://schemas.openxmlformats.org/officeDocument/2006/relationships/slideLayout" Target="../slideLayouts/slideLayout2.xml"/><Relationship Id="rId1" Type="http://schemas.openxmlformats.org/officeDocument/2006/relationships/themeOverride" Target="../theme/themeOverride10.xml"/><Relationship Id="rId6" Type="http://schemas.openxmlformats.org/officeDocument/2006/relationships/image" Target="../media/image5.png"/><Relationship Id="rId5" Type="http://schemas.openxmlformats.org/officeDocument/2006/relationships/image" Target="../media/image18.emf"/><Relationship Id="rId4" Type="http://schemas.openxmlformats.org/officeDocument/2006/relationships/image" Target="../media/image2.jpeg"/><Relationship Id="rId9" Type="http://schemas.openxmlformats.org/officeDocument/2006/relationships/image" Target="../media/image9.pn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7" Type="http://schemas.openxmlformats.org/officeDocument/2006/relationships/image" Target="../media/image9.png"/><Relationship Id="rId2" Type="http://schemas.openxmlformats.org/officeDocument/2006/relationships/slideLayout" Target="../slideLayouts/slideLayout2.xml"/><Relationship Id="rId1" Type="http://schemas.openxmlformats.org/officeDocument/2006/relationships/themeOverride" Target="../theme/themeOverride11.xml"/><Relationship Id="rId6" Type="http://schemas.openxmlformats.org/officeDocument/2006/relationships/image" Target="../media/image19.png"/><Relationship Id="rId5" Type="http://schemas.openxmlformats.org/officeDocument/2006/relationships/image" Target="../media/image18.emf"/><Relationship Id="rId4" Type="http://schemas.openxmlformats.org/officeDocument/2006/relationships/image" Target="../media/image2.jpeg"/></Relationships>
</file>

<file path=ppt/slides/_rels/slide18.xml.rels><?xml version="1.0" encoding="UTF-8" standalone="yes"?>
<Relationships xmlns="http://schemas.openxmlformats.org/package/2006/relationships"><Relationship Id="rId8" Type="http://schemas.openxmlformats.org/officeDocument/2006/relationships/image" Target="../media/image26.png"/><Relationship Id="rId3" Type="http://schemas.openxmlformats.org/officeDocument/2006/relationships/notesSlide" Target="../notesSlides/notesSlide18.xml"/><Relationship Id="rId7" Type="http://schemas.openxmlformats.org/officeDocument/2006/relationships/image" Target="../media/image20.png"/><Relationship Id="rId2" Type="http://schemas.openxmlformats.org/officeDocument/2006/relationships/slideLayout" Target="../slideLayouts/slideLayout2.xml"/><Relationship Id="rId1" Type="http://schemas.openxmlformats.org/officeDocument/2006/relationships/themeOverride" Target="../theme/themeOverride12.xml"/><Relationship Id="rId6" Type="http://schemas.openxmlformats.org/officeDocument/2006/relationships/image" Target="../media/image5.png"/><Relationship Id="rId5" Type="http://schemas.openxmlformats.org/officeDocument/2006/relationships/image" Target="../media/image18.emf"/><Relationship Id="rId4" Type="http://schemas.openxmlformats.org/officeDocument/2006/relationships/image" Target="../media/image2.jpeg"/><Relationship Id="rId9" Type="http://schemas.openxmlformats.org/officeDocument/2006/relationships/image" Target="../media/image9.png"/></Relationships>
</file>

<file path=ppt/slides/_rels/slide19.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27.jpeg"/><Relationship Id="rId7" Type="http://schemas.openxmlformats.org/officeDocument/2006/relationships/image" Target="../media/image29.jpeg"/><Relationship Id="rId2" Type="http://schemas.openxmlformats.org/officeDocument/2006/relationships/notesSlide" Target="../notesSlides/notesSlide19.xml"/><Relationship Id="rId1" Type="http://schemas.openxmlformats.org/officeDocument/2006/relationships/slideLayout" Target="../slideLayouts/slideLayout2.xml"/><Relationship Id="rId6" Type="http://schemas.openxmlformats.org/officeDocument/2006/relationships/image" Target="../media/image18.emf"/><Relationship Id="rId5" Type="http://schemas.openxmlformats.org/officeDocument/2006/relationships/image" Target="../media/image28.png"/><Relationship Id="rId4" Type="http://schemas.openxmlformats.org/officeDocument/2006/relationships/image" Target="../media/image5.png"/></Relationships>
</file>

<file path=ppt/slides/_rels/slide2.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jpeg"/><Relationship Id="rId7"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png"/><Relationship Id="rId10" Type="http://schemas.openxmlformats.org/officeDocument/2006/relationships/image" Target="../media/image9.png"/><Relationship Id="rId4" Type="http://schemas.openxmlformats.org/officeDocument/2006/relationships/image" Target="../media/image3.emf"/><Relationship Id="rId9" Type="http://schemas.openxmlformats.org/officeDocument/2006/relationships/image" Target="../media/image8.png"/></Relationships>
</file>

<file path=ppt/slides/_rels/slide20.xml.rels><?xml version="1.0" encoding="UTF-8" standalone="yes"?>
<Relationships xmlns="http://schemas.openxmlformats.org/package/2006/relationships"><Relationship Id="rId8" Type="http://schemas.openxmlformats.org/officeDocument/2006/relationships/image" Target="../media/image33.jpeg"/><Relationship Id="rId3" Type="http://schemas.openxmlformats.org/officeDocument/2006/relationships/image" Target="../media/image27.jpeg"/><Relationship Id="rId7" Type="http://schemas.openxmlformats.org/officeDocument/2006/relationships/image" Target="../media/image32.png"/><Relationship Id="rId2" Type="http://schemas.openxmlformats.org/officeDocument/2006/relationships/notesSlide" Target="../notesSlides/notesSlide20.xml"/><Relationship Id="rId1" Type="http://schemas.openxmlformats.org/officeDocument/2006/relationships/slideLayout" Target="../slideLayouts/slideLayout2.xml"/><Relationship Id="rId6" Type="http://schemas.openxmlformats.org/officeDocument/2006/relationships/image" Target="../media/image31.png"/><Relationship Id="rId5" Type="http://schemas.openxmlformats.org/officeDocument/2006/relationships/image" Target="../media/image30.png"/><Relationship Id="rId10" Type="http://schemas.openxmlformats.org/officeDocument/2006/relationships/hyperlink" Target="https://vimeo.com/520960448" TargetMode="External"/><Relationship Id="rId4" Type="http://schemas.openxmlformats.org/officeDocument/2006/relationships/image" Target="../media/image18.emf"/><Relationship Id="rId9" Type="http://schemas.openxmlformats.org/officeDocument/2006/relationships/image" Target="../media/image14.png"/></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7" Type="http://schemas.openxmlformats.org/officeDocument/2006/relationships/image" Target="../media/image9.png"/><Relationship Id="rId2" Type="http://schemas.openxmlformats.org/officeDocument/2006/relationships/slideLayout" Target="../slideLayouts/slideLayout2.xml"/><Relationship Id="rId1" Type="http://schemas.openxmlformats.org/officeDocument/2006/relationships/themeOverride" Target="../theme/themeOverride13.xml"/><Relationship Id="rId6" Type="http://schemas.openxmlformats.org/officeDocument/2006/relationships/image" Target="../media/image28.png"/><Relationship Id="rId5" Type="http://schemas.openxmlformats.org/officeDocument/2006/relationships/image" Target="../media/image35.png"/><Relationship Id="rId4" Type="http://schemas.openxmlformats.org/officeDocument/2006/relationships/image" Target="../media/image34.jpg"/></Relationships>
</file>

<file path=ppt/slides/_rels/slide22.xml.rels><?xml version="1.0" encoding="UTF-8" standalone="yes"?>
<Relationships xmlns="http://schemas.openxmlformats.org/package/2006/relationships"><Relationship Id="rId3" Type="http://schemas.openxmlformats.org/officeDocument/2006/relationships/image" Target="../media/image34.jpg"/><Relationship Id="rId2" Type="http://schemas.openxmlformats.org/officeDocument/2006/relationships/notesSlide" Target="../notesSlides/notesSlide22.xml"/><Relationship Id="rId1" Type="http://schemas.openxmlformats.org/officeDocument/2006/relationships/slideLayout" Target="../slideLayouts/slideLayout2.xml"/><Relationship Id="rId5" Type="http://schemas.openxmlformats.org/officeDocument/2006/relationships/image" Target="../media/image11.png"/><Relationship Id="rId4" Type="http://schemas.openxmlformats.org/officeDocument/2006/relationships/image" Target="../media/image36.jpeg"/></Relationships>
</file>

<file path=ppt/slides/_rels/slide23.xml.rels><?xml version="1.0" encoding="UTF-8" standalone="yes"?>
<Relationships xmlns="http://schemas.openxmlformats.org/package/2006/relationships"><Relationship Id="rId8" Type="http://schemas.openxmlformats.org/officeDocument/2006/relationships/image" Target="../media/image39.png"/><Relationship Id="rId3" Type="http://schemas.openxmlformats.org/officeDocument/2006/relationships/image" Target="../media/image37.jpeg"/><Relationship Id="rId7" Type="http://schemas.openxmlformats.org/officeDocument/2006/relationships/image" Target="../media/image38.png"/><Relationship Id="rId2" Type="http://schemas.openxmlformats.org/officeDocument/2006/relationships/notesSlide" Target="../notesSlides/notesSlide23.xml"/><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11.png"/></Relationships>
</file>

<file path=ppt/slides/_rels/slide3.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image" Target="../media/image9.png"/><Relationship Id="rId4" Type="http://schemas.openxmlformats.org/officeDocument/2006/relationships/image" Target="../media/image11.png"/></Relationships>
</file>

<file path=ppt/slides/_rels/slide4.xml.rels><?xml version="1.0" encoding="UTF-8" standalone="yes"?>
<Relationships xmlns="http://schemas.openxmlformats.org/package/2006/relationships"><Relationship Id="rId3" Type="http://schemas.openxmlformats.org/officeDocument/2006/relationships/image" Target="../media/image12.jpeg"/><Relationship Id="rId7" Type="http://schemas.openxmlformats.org/officeDocument/2006/relationships/image" Target="../media/image14.pn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13.png"/><Relationship Id="rId5" Type="http://schemas.openxmlformats.org/officeDocument/2006/relationships/image" Target="../media/image5.png"/><Relationship Id="rId4" Type="http://schemas.openxmlformats.org/officeDocument/2006/relationships/image" Target="../media/image7.png"/></Relationships>
</file>

<file path=ppt/slides/_rels/slide5.xml.rels><?xml version="1.0" encoding="UTF-8" standalone="yes"?>
<Relationships xmlns="http://schemas.openxmlformats.org/package/2006/relationships"><Relationship Id="rId3" Type="http://schemas.openxmlformats.org/officeDocument/2006/relationships/image" Target="../media/image15.jpeg"/><Relationship Id="rId7" Type="http://schemas.openxmlformats.org/officeDocument/2006/relationships/image" Target="../media/image9.pn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13.png"/><Relationship Id="rId5" Type="http://schemas.openxmlformats.org/officeDocument/2006/relationships/image" Target="../media/image5.png"/><Relationship Id="rId4" Type="http://schemas.openxmlformats.org/officeDocument/2006/relationships/image" Target="../media/image7.png"/></Relationships>
</file>

<file path=ppt/slides/_rels/slide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image" Target="../media/image17.png"/><Relationship Id="rId4" Type="http://schemas.openxmlformats.org/officeDocument/2006/relationships/image" Target="../media/image16.pn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7" Type="http://schemas.openxmlformats.org/officeDocument/2006/relationships/image" Target="../media/image9.png"/><Relationship Id="rId2" Type="http://schemas.openxmlformats.org/officeDocument/2006/relationships/slideLayout" Target="../slideLayouts/slideLayout2.xml"/><Relationship Id="rId1" Type="http://schemas.openxmlformats.org/officeDocument/2006/relationships/themeOverride" Target="../theme/themeOverride1.xml"/><Relationship Id="rId6" Type="http://schemas.openxmlformats.org/officeDocument/2006/relationships/image" Target="../media/image19.png"/><Relationship Id="rId5" Type="http://schemas.openxmlformats.org/officeDocument/2006/relationships/image" Target="../media/image18.emf"/><Relationship Id="rId4" Type="http://schemas.openxmlformats.org/officeDocument/2006/relationships/image" Target="../media/image2.jpeg"/></Relationships>
</file>

<file path=ppt/slides/_rels/slide8.xml.rels><?xml version="1.0" encoding="UTF-8" standalone="yes"?>
<Relationships xmlns="http://schemas.openxmlformats.org/package/2006/relationships"><Relationship Id="rId8" Type="http://schemas.openxmlformats.org/officeDocument/2006/relationships/image" Target="../media/image21.png"/><Relationship Id="rId3" Type="http://schemas.openxmlformats.org/officeDocument/2006/relationships/notesSlide" Target="../notesSlides/notesSlide8.xml"/><Relationship Id="rId7" Type="http://schemas.openxmlformats.org/officeDocument/2006/relationships/image" Target="../media/image20.png"/><Relationship Id="rId2" Type="http://schemas.openxmlformats.org/officeDocument/2006/relationships/slideLayout" Target="../slideLayouts/slideLayout2.xml"/><Relationship Id="rId1" Type="http://schemas.openxmlformats.org/officeDocument/2006/relationships/themeOverride" Target="../theme/themeOverride2.xml"/><Relationship Id="rId6" Type="http://schemas.openxmlformats.org/officeDocument/2006/relationships/image" Target="../media/image5.png"/><Relationship Id="rId5" Type="http://schemas.openxmlformats.org/officeDocument/2006/relationships/image" Target="../media/image18.emf"/><Relationship Id="rId4" Type="http://schemas.openxmlformats.org/officeDocument/2006/relationships/image" Target="../media/image2.jpeg"/><Relationship Id="rId9" Type="http://schemas.openxmlformats.org/officeDocument/2006/relationships/image" Target="../media/image9.pn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7" Type="http://schemas.openxmlformats.org/officeDocument/2006/relationships/image" Target="../media/image9.png"/><Relationship Id="rId2" Type="http://schemas.openxmlformats.org/officeDocument/2006/relationships/slideLayout" Target="../slideLayouts/slideLayout2.xml"/><Relationship Id="rId1" Type="http://schemas.openxmlformats.org/officeDocument/2006/relationships/themeOverride" Target="../theme/themeOverride3.xml"/><Relationship Id="rId6" Type="http://schemas.openxmlformats.org/officeDocument/2006/relationships/image" Target="../media/image19.png"/><Relationship Id="rId5" Type="http://schemas.openxmlformats.org/officeDocument/2006/relationships/image" Target="../media/image18.emf"/><Relationship Id="rId4" Type="http://schemas.openxmlformats.org/officeDocument/2006/relationships/image" Target="../media/image2.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picture containing text, outdoor, water, person&#10;&#10;Description automatically generated">
            <a:extLst>
              <a:ext uri="{FF2B5EF4-FFF2-40B4-BE49-F238E27FC236}">
                <a16:creationId xmlns:a16="http://schemas.microsoft.com/office/drawing/2014/main" id="{6AF8B659-1C30-FA42-812A-2E6C6A59051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31213414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9" name="Picture 8" descr="A picture containing icon&#10;&#10;Description automatically generated">
            <a:extLst>
              <a:ext uri="{FF2B5EF4-FFF2-40B4-BE49-F238E27FC236}">
                <a16:creationId xmlns:a16="http://schemas.microsoft.com/office/drawing/2014/main" id="{81767267-9595-2846-8A11-9F1D2E2662A1}"/>
              </a:ext>
            </a:extLst>
          </p:cNvPr>
          <p:cNvPicPr>
            <a:picLocks noChangeAspect="1"/>
          </p:cNvPicPr>
          <p:nvPr/>
        </p:nvPicPr>
        <p:blipFill>
          <a:blip r:embed="rId4"/>
          <a:stretch>
            <a:fillRect/>
          </a:stretch>
        </p:blipFill>
        <p:spPr>
          <a:xfrm>
            <a:off x="0" y="0"/>
            <a:ext cx="12192000" cy="6858000"/>
          </a:xfrm>
          <a:prstGeom prst="rect">
            <a:avLst/>
          </a:prstGeom>
        </p:spPr>
      </p:pic>
      <p:pic>
        <p:nvPicPr>
          <p:cNvPr id="25" name="Picture 24" descr="A group of people on a beach&#10;&#10;Description automatically generated with low confidence">
            <a:extLst>
              <a:ext uri="{FF2B5EF4-FFF2-40B4-BE49-F238E27FC236}">
                <a16:creationId xmlns:a16="http://schemas.microsoft.com/office/drawing/2014/main" id="{555CE9C5-4EAE-B344-9FF6-FD2727B635B9}"/>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4465095" y="0"/>
            <a:ext cx="7726906" cy="6858000"/>
          </a:xfrm>
          <a:prstGeom prst="rect">
            <a:avLst/>
          </a:prstGeom>
        </p:spPr>
      </p:pic>
      <p:sp>
        <p:nvSpPr>
          <p:cNvPr id="8" name="TextBox 7">
            <a:extLst>
              <a:ext uri="{FF2B5EF4-FFF2-40B4-BE49-F238E27FC236}">
                <a16:creationId xmlns:a16="http://schemas.microsoft.com/office/drawing/2014/main" id="{C865FA09-D0B3-A246-8F5D-E70492540288}"/>
              </a:ext>
            </a:extLst>
          </p:cNvPr>
          <p:cNvSpPr txBox="1"/>
          <p:nvPr/>
        </p:nvSpPr>
        <p:spPr>
          <a:xfrm>
            <a:off x="582063" y="898522"/>
            <a:ext cx="4627366" cy="584775"/>
          </a:xfrm>
          <a:prstGeom prst="rect">
            <a:avLst/>
          </a:prstGeom>
          <a:noFill/>
        </p:spPr>
        <p:txBody>
          <a:bodyPr wrap="square" rtlCol="0">
            <a:spAutoFit/>
          </a:bodyPr>
          <a:lstStyle/>
          <a:p>
            <a:r>
              <a:rPr lang="en-US" sz="3200" b="1" dirty="0">
                <a:solidFill>
                  <a:srgbClr val="004A6C"/>
                </a:solidFill>
                <a:latin typeface="Gilroy Black" pitchFamily="2" charset="77"/>
              </a:rPr>
              <a:t>True or false?</a:t>
            </a:r>
          </a:p>
        </p:txBody>
      </p:sp>
      <p:pic>
        <p:nvPicPr>
          <p:cNvPr id="21" name="Picture 20">
            <a:extLst>
              <a:ext uri="{FF2B5EF4-FFF2-40B4-BE49-F238E27FC236}">
                <a16:creationId xmlns:a16="http://schemas.microsoft.com/office/drawing/2014/main" id="{D9196D72-C359-5347-BEF4-E4A6639CF86C}"/>
              </a:ext>
            </a:extLst>
          </p:cNvPr>
          <p:cNvPicPr>
            <a:picLocks noChangeAspect="1"/>
          </p:cNvPicPr>
          <p:nvPr/>
        </p:nvPicPr>
        <p:blipFill>
          <a:blip r:embed="rId6"/>
          <a:stretch>
            <a:fillRect/>
          </a:stretch>
        </p:blipFill>
        <p:spPr>
          <a:xfrm rot="10490513">
            <a:off x="3772031" y="-2929495"/>
            <a:ext cx="659737" cy="771121"/>
          </a:xfrm>
          <a:prstGeom prst="rect">
            <a:avLst/>
          </a:prstGeom>
        </p:spPr>
      </p:pic>
      <p:sp>
        <p:nvSpPr>
          <p:cNvPr id="24" name="Rectangle 23">
            <a:extLst>
              <a:ext uri="{FF2B5EF4-FFF2-40B4-BE49-F238E27FC236}">
                <a16:creationId xmlns:a16="http://schemas.microsoft.com/office/drawing/2014/main" id="{2B473389-CF03-A34E-AA48-8B7C8AFBB598}"/>
              </a:ext>
            </a:extLst>
          </p:cNvPr>
          <p:cNvSpPr/>
          <p:nvPr/>
        </p:nvSpPr>
        <p:spPr>
          <a:xfrm>
            <a:off x="583770" y="1964401"/>
            <a:ext cx="4399709" cy="1384995"/>
          </a:xfrm>
          <a:prstGeom prst="rect">
            <a:avLst/>
          </a:prstGeom>
        </p:spPr>
        <p:txBody>
          <a:bodyPr wrap="square">
            <a:spAutoFit/>
          </a:bodyPr>
          <a:lstStyle/>
          <a:p>
            <a:r>
              <a:rPr lang="en-US" sz="2800" dirty="0">
                <a:solidFill>
                  <a:schemeClr val="bg1"/>
                </a:solidFill>
                <a:latin typeface="Gilroy Bold" pitchFamily="2" charset="77"/>
              </a:rPr>
              <a:t>The ocean gives us food.</a:t>
            </a:r>
          </a:p>
          <a:p>
            <a:endParaRPr lang="en-US" sz="2800" dirty="0"/>
          </a:p>
          <a:p>
            <a:endParaRPr lang="en-US" sz="2800" b="1" dirty="0">
              <a:solidFill>
                <a:srgbClr val="004A6C"/>
              </a:solidFill>
              <a:latin typeface="Gilroy Bold" pitchFamily="2" charset="77"/>
            </a:endParaRPr>
          </a:p>
        </p:txBody>
      </p:sp>
      <p:pic>
        <p:nvPicPr>
          <p:cNvPr id="10" name="Picture 9" descr="Icon&#10;&#10;Description automatically generated">
            <a:extLst>
              <a:ext uri="{FF2B5EF4-FFF2-40B4-BE49-F238E27FC236}">
                <a16:creationId xmlns:a16="http://schemas.microsoft.com/office/drawing/2014/main" id="{B583D941-CE52-2843-8636-25CB4E576B00}"/>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rot="21301133">
            <a:off x="4671713" y="5156508"/>
            <a:ext cx="753392" cy="646331"/>
          </a:xfrm>
          <a:prstGeom prst="rect">
            <a:avLst/>
          </a:prstGeom>
        </p:spPr>
      </p:pic>
      <p:sp>
        <p:nvSpPr>
          <p:cNvPr id="11" name="Rectangle 10">
            <a:extLst>
              <a:ext uri="{FF2B5EF4-FFF2-40B4-BE49-F238E27FC236}">
                <a16:creationId xmlns:a16="http://schemas.microsoft.com/office/drawing/2014/main" id="{B403390C-3A1D-CB44-8ECE-D5533F5801FA}"/>
              </a:ext>
            </a:extLst>
          </p:cNvPr>
          <p:cNvSpPr/>
          <p:nvPr/>
        </p:nvSpPr>
        <p:spPr>
          <a:xfrm>
            <a:off x="720075" y="3209908"/>
            <a:ext cx="4127097" cy="2122576"/>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4AA46091-CD85-6745-AAC1-F4E8466F6C69}"/>
              </a:ext>
            </a:extLst>
          </p:cNvPr>
          <p:cNvSpPr/>
          <p:nvPr/>
        </p:nvSpPr>
        <p:spPr>
          <a:xfrm>
            <a:off x="914911" y="3633494"/>
            <a:ext cx="3795093" cy="1446550"/>
          </a:xfrm>
          <a:prstGeom prst="rect">
            <a:avLst/>
          </a:prstGeom>
        </p:spPr>
        <p:txBody>
          <a:bodyPr wrap="square">
            <a:spAutoFit/>
          </a:bodyPr>
          <a:lstStyle/>
          <a:p>
            <a:r>
              <a:rPr lang="en-US" sz="2200" dirty="0">
                <a:solidFill>
                  <a:srgbClr val="004A6C"/>
                </a:solidFill>
                <a:latin typeface="Gilroy Bold" pitchFamily="2" charset="77"/>
              </a:rPr>
              <a:t>Billions of people depend on the ocean for their food. What types of sea-food have you tried?</a:t>
            </a:r>
          </a:p>
        </p:txBody>
      </p:sp>
      <p:sp>
        <p:nvSpPr>
          <p:cNvPr id="15" name="Rectangle 14">
            <a:extLst>
              <a:ext uri="{FF2B5EF4-FFF2-40B4-BE49-F238E27FC236}">
                <a16:creationId xmlns:a16="http://schemas.microsoft.com/office/drawing/2014/main" id="{0E20AADB-F8AC-2A41-B0F7-73D316E4E40D}"/>
              </a:ext>
            </a:extLst>
          </p:cNvPr>
          <p:cNvSpPr/>
          <p:nvPr/>
        </p:nvSpPr>
        <p:spPr>
          <a:xfrm>
            <a:off x="1343019" y="2770786"/>
            <a:ext cx="1550703" cy="610269"/>
          </a:xfrm>
          <a:prstGeom prst="rect">
            <a:avLst/>
          </a:prstGeom>
          <a:solidFill>
            <a:srgbClr val="44BDA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7A768B04-7D70-BB40-875B-30EC02B679B8}"/>
              </a:ext>
            </a:extLst>
          </p:cNvPr>
          <p:cNvSpPr/>
          <p:nvPr/>
        </p:nvSpPr>
        <p:spPr>
          <a:xfrm>
            <a:off x="1940790" y="2845106"/>
            <a:ext cx="1105332" cy="461665"/>
          </a:xfrm>
          <a:prstGeom prst="rect">
            <a:avLst/>
          </a:prstGeom>
        </p:spPr>
        <p:txBody>
          <a:bodyPr wrap="square">
            <a:spAutoFit/>
          </a:bodyPr>
          <a:lstStyle/>
          <a:p>
            <a:r>
              <a:rPr lang="en-US" sz="2400" dirty="0">
                <a:solidFill>
                  <a:schemeClr val="bg1"/>
                </a:solidFill>
                <a:latin typeface="Gilroy Bold" pitchFamily="2" charset="77"/>
              </a:rPr>
              <a:t>TRUE</a:t>
            </a:r>
          </a:p>
        </p:txBody>
      </p:sp>
      <p:pic>
        <p:nvPicPr>
          <p:cNvPr id="17" name="Picture 16" descr="Icon&#10;&#10;Description automatically generated">
            <a:extLst>
              <a:ext uri="{FF2B5EF4-FFF2-40B4-BE49-F238E27FC236}">
                <a16:creationId xmlns:a16="http://schemas.microsoft.com/office/drawing/2014/main" id="{6B70AB44-C2C1-0F41-BD3F-A4A9992E7FEA}"/>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895779" y="2265824"/>
            <a:ext cx="1414802" cy="1404512"/>
          </a:xfrm>
          <a:prstGeom prst="rect">
            <a:avLst/>
          </a:prstGeom>
        </p:spPr>
      </p:pic>
      <p:sp>
        <p:nvSpPr>
          <p:cNvPr id="14" name="Rectangle 13">
            <a:extLst>
              <a:ext uri="{FF2B5EF4-FFF2-40B4-BE49-F238E27FC236}">
                <a16:creationId xmlns:a16="http://schemas.microsoft.com/office/drawing/2014/main" id="{17EA286E-4B17-4692-96AE-E85EC75FF721}"/>
              </a:ext>
            </a:extLst>
          </p:cNvPr>
          <p:cNvSpPr/>
          <p:nvPr/>
        </p:nvSpPr>
        <p:spPr>
          <a:xfrm>
            <a:off x="-1" y="5902534"/>
            <a:ext cx="6842589" cy="655438"/>
          </a:xfrm>
          <a:custGeom>
            <a:avLst/>
            <a:gdLst>
              <a:gd name="connsiteX0" fmla="*/ 0 w 6842589"/>
              <a:gd name="connsiteY0" fmla="*/ 0 h 655438"/>
              <a:gd name="connsiteX1" fmla="*/ 478981 w 6842589"/>
              <a:gd name="connsiteY1" fmla="*/ 0 h 655438"/>
              <a:gd name="connsiteX2" fmla="*/ 1163240 w 6842589"/>
              <a:gd name="connsiteY2" fmla="*/ 0 h 655438"/>
              <a:gd name="connsiteX3" fmla="*/ 1779073 w 6842589"/>
              <a:gd name="connsiteY3" fmla="*/ 0 h 655438"/>
              <a:gd name="connsiteX4" fmla="*/ 2258054 w 6842589"/>
              <a:gd name="connsiteY4" fmla="*/ 0 h 655438"/>
              <a:gd name="connsiteX5" fmla="*/ 3079165 w 6842589"/>
              <a:gd name="connsiteY5" fmla="*/ 0 h 655438"/>
              <a:gd name="connsiteX6" fmla="*/ 3694998 w 6842589"/>
              <a:gd name="connsiteY6" fmla="*/ 0 h 655438"/>
              <a:gd name="connsiteX7" fmla="*/ 4310831 w 6842589"/>
              <a:gd name="connsiteY7" fmla="*/ 0 h 655438"/>
              <a:gd name="connsiteX8" fmla="*/ 4926664 w 6842589"/>
              <a:gd name="connsiteY8" fmla="*/ 0 h 655438"/>
              <a:gd name="connsiteX9" fmla="*/ 5610923 w 6842589"/>
              <a:gd name="connsiteY9" fmla="*/ 0 h 655438"/>
              <a:gd name="connsiteX10" fmla="*/ 6842589 w 6842589"/>
              <a:gd name="connsiteY10" fmla="*/ 0 h 655438"/>
              <a:gd name="connsiteX11" fmla="*/ 6842589 w 6842589"/>
              <a:gd name="connsiteY11" fmla="*/ 655438 h 655438"/>
              <a:gd name="connsiteX12" fmla="*/ 6295182 w 6842589"/>
              <a:gd name="connsiteY12" fmla="*/ 655438 h 655438"/>
              <a:gd name="connsiteX13" fmla="*/ 5816201 w 6842589"/>
              <a:gd name="connsiteY13" fmla="*/ 655438 h 655438"/>
              <a:gd name="connsiteX14" fmla="*/ 5200368 w 6842589"/>
              <a:gd name="connsiteY14" fmla="*/ 655438 h 655438"/>
              <a:gd name="connsiteX15" fmla="*/ 4721386 w 6842589"/>
              <a:gd name="connsiteY15" fmla="*/ 655438 h 655438"/>
              <a:gd name="connsiteX16" fmla="*/ 4105553 w 6842589"/>
              <a:gd name="connsiteY16" fmla="*/ 655438 h 655438"/>
              <a:gd name="connsiteX17" fmla="*/ 3421294 w 6842589"/>
              <a:gd name="connsiteY17" fmla="*/ 655438 h 655438"/>
              <a:gd name="connsiteX18" fmla="*/ 2805461 w 6842589"/>
              <a:gd name="connsiteY18" fmla="*/ 655438 h 655438"/>
              <a:gd name="connsiteX19" fmla="*/ 2326480 w 6842589"/>
              <a:gd name="connsiteY19" fmla="*/ 655438 h 655438"/>
              <a:gd name="connsiteX20" fmla="*/ 1642221 w 6842589"/>
              <a:gd name="connsiteY20" fmla="*/ 655438 h 655438"/>
              <a:gd name="connsiteX21" fmla="*/ 1026388 w 6842589"/>
              <a:gd name="connsiteY21" fmla="*/ 655438 h 655438"/>
              <a:gd name="connsiteX22" fmla="*/ 0 w 6842589"/>
              <a:gd name="connsiteY22" fmla="*/ 655438 h 655438"/>
              <a:gd name="connsiteX23" fmla="*/ 0 w 6842589"/>
              <a:gd name="connsiteY23" fmla="*/ 0 h 655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6842589" h="655438" fill="none" extrusionOk="0">
                <a:moveTo>
                  <a:pt x="0" y="0"/>
                </a:moveTo>
                <a:cubicBezTo>
                  <a:pt x="129978" y="-8941"/>
                  <a:pt x="364858" y="-3867"/>
                  <a:pt x="478981" y="0"/>
                </a:cubicBezTo>
                <a:cubicBezTo>
                  <a:pt x="593104" y="3867"/>
                  <a:pt x="851854" y="10396"/>
                  <a:pt x="1163240" y="0"/>
                </a:cubicBezTo>
                <a:cubicBezTo>
                  <a:pt x="1474626" y="-10396"/>
                  <a:pt x="1594374" y="30654"/>
                  <a:pt x="1779073" y="0"/>
                </a:cubicBezTo>
                <a:cubicBezTo>
                  <a:pt x="1963772" y="-30654"/>
                  <a:pt x="2038833" y="17245"/>
                  <a:pt x="2258054" y="0"/>
                </a:cubicBezTo>
                <a:cubicBezTo>
                  <a:pt x="2477275" y="-17245"/>
                  <a:pt x="2847230" y="-12438"/>
                  <a:pt x="3079165" y="0"/>
                </a:cubicBezTo>
                <a:cubicBezTo>
                  <a:pt x="3311100" y="12438"/>
                  <a:pt x="3407312" y="19408"/>
                  <a:pt x="3694998" y="0"/>
                </a:cubicBezTo>
                <a:cubicBezTo>
                  <a:pt x="3982684" y="-19408"/>
                  <a:pt x="4054760" y="28943"/>
                  <a:pt x="4310831" y="0"/>
                </a:cubicBezTo>
                <a:cubicBezTo>
                  <a:pt x="4566902" y="-28943"/>
                  <a:pt x="4713293" y="10531"/>
                  <a:pt x="4926664" y="0"/>
                </a:cubicBezTo>
                <a:cubicBezTo>
                  <a:pt x="5140035" y="-10531"/>
                  <a:pt x="5278860" y="-12087"/>
                  <a:pt x="5610923" y="0"/>
                </a:cubicBezTo>
                <a:cubicBezTo>
                  <a:pt x="5942986" y="12087"/>
                  <a:pt x="6245710" y="-34348"/>
                  <a:pt x="6842589" y="0"/>
                </a:cubicBezTo>
                <a:cubicBezTo>
                  <a:pt x="6843783" y="290168"/>
                  <a:pt x="6841206" y="496232"/>
                  <a:pt x="6842589" y="655438"/>
                </a:cubicBezTo>
                <a:cubicBezTo>
                  <a:pt x="6633185" y="639569"/>
                  <a:pt x="6441725" y="639121"/>
                  <a:pt x="6295182" y="655438"/>
                </a:cubicBezTo>
                <a:cubicBezTo>
                  <a:pt x="6148639" y="671755"/>
                  <a:pt x="5999268" y="638352"/>
                  <a:pt x="5816201" y="655438"/>
                </a:cubicBezTo>
                <a:cubicBezTo>
                  <a:pt x="5633134" y="672524"/>
                  <a:pt x="5496263" y="665575"/>
                  <a:pt x="5200368" y="655438"/>
                </a:cubicBezTo>
                <a:cubicBezTo>
                  <a:pt x="4904473" y="645301"/>
                  <a:pt x="4853738" y="660708"/>
                  <a:pt x="4721386" y="655438"/>
                </a:cubicBezTo>
                <a:cubicBezTo>
                  <a:pt x="4589034" y="650168"/>
                  <a:pt x="4327519" y="636454"/>
                  <a:pt x="4105553" y="655438"/>
                </a:cubicBezTo>
                <a:cubicBezTo>
                  <a:pt x="3883587" y="674422"/>
                  <a:pt x="3582378" y="663428"/>
                  <a:pt x="3421294" y="655438"/>
                </a:cubicBezTo>
                <a:cubicBezTo>
                  <a:pt x="3260210" y="647448"/>
                  <a:pt x="2989436" y="624779"/>
                  <a:pt x="2805461" y="655438"/>
                </a:cubicBezTo>
                <a:cubicBezTo>
                  <a:pt x="2621486" y="686097"/>
                  <a:pt x="2462087" y="659684"/>
                  <a:pt x="2326480" y="655438"/>
                </a:cubicBezTo>
                <a:cubicBezTo>
                  <a:pt x="2190873" y="651192"/>
                  <a:pt x="1838858" y="661589"/>
                  <a:pt x="1642221" y="655438"/>
                </a:cubicBezTo>
                <a:cubicBezTo>
                  <a:pt x="1445584" y="649287"/>
                  <a:pt x="1292402" y="658064"/>
                  <a:pt x="1026388" y="655438"/>
                </a:cubicBezTo>
                <a:cubicBezTo>
                  <a:pt x="760374" y="652812"/>
                  <a:pt x="479281" y="655341"/>
                  <a:pt x="0" y="655438"/>
                </a:cubicBezTo>
                <a:cubicBezTo>
                  <a:pt x="29324" y="336359"/>
                  <a:pt x="-20153" y="180506"/>
                  <a:pt x="0" y="0"/>
                </a:cubicBezTo>
                <a:close/>
              </a:path>
              <a:path w="6842589" h="655438" stroke="0" extrusionOk="0">
                <a:moveTo>
                  <a:pt x="0" y="0"/>
                </a:moveTo>
                <a:cubicBezTo>
                  <a:pt x="159434" y="-23797"/>
                  <a:pt x="243830" y="-9754"/>
                  <a:pt x="478981" y="0"/>
                </a:cubicBezTo>
                <a:cubicBezTo>
                  <a:pt x="714132" y="9754"/>
                  <a:pt x="754021" y="10861"/>
                  <a:pt x="957962" y="0"/>
                </a:cubicBezTo>
                <a:cubicBezTo>
                  <a:pt x="1161903" y="-10861"/>
                  <a:pt x="1275688" y="-9161"/>
                  <a:pt x="1436944" y="0"/>
                </a:cubicBezTo>
                <a:cubicBezTo>
                  <a:pt x="1598200" y="9161"/>
                  <a:pt x="1820080" y="8415"/>
                  <a:pt x="2052777" y="0"/>
                </a:cubicBezTo>
                <a:cubicBezTo>
                  <a:pt x="2285474" y="-8415"/>
                  <a:pt x="2382242" y="23483"/>
                  <a:pt x="2600184" y="0"/>
                </a:cubicBezTo>
                <a:cubicBezTo>
                  <a:pt x="2818126" y="-23483"/>
                  <a:pt x="3074551" y="8683"/>
                  <a:pt x="3284443" y="0"/>
                </a:cubicBezTo>
                <a:cubicBezTo>
                  <a:pt x="3494335" y="-8683"/>
                  <a:pt x="3883906" y="-13809"/>
                  <a:pt x="4105553" y="0"/>
                </a:cubicBezTo>
                <a:cubicBezTo>
                  <a:pt x="4327200" y="13809"/>
                  <a:pt x="4428095" y="7335"/>
                  <a:pt x="4721386" y="0"/>
                </a:cubicBezTo>
                <a:cubicBezTo>
                  <a:pt x="5014677" y="-7335"/>
                  <a:pt x="5038232" y="-17118"/>
                  <a:pt x="5200368" y="0"/>
                </a:cubicBezTo>
                <a:cubicBezTo>
                  <a:pt x="5362504" y="17118"/>
                  <a:pt x="5620361" y="16281"/>
                  <a:pt x="5747775" y="0"/>
                </a:cubicBezTo>
                <a:cubicBezTo>
                  <a:pt x="5875189" y="-16281"/>
                  <a:pt x="6540327" y="-21527"/>
                  <a:pt x="6842589" y="0"/>
                </a:cubicBezTo>
                <a:cubicBezTo>
                  <a:pt x="6853420" y="136229"/>
                  <a:pt x="6853416" y="404247"/>
                  <a:pt x="6842589" y="655438"/>
                </a:cubicBezTo>
                <a:cubicBezTo>
                  <a:pt x="6634899" y="661547"/>
                  <a:pt x="6601941" y="660554"/>
                  <a:pt x="6363608" y="655438"/>
                </a:cubicBezTo>
                <a:cubicBezTo>
                  <a:pt x="6125275" y="650322"/>
                  <a:pt x="6087124" y="671316"/>
                  <a:pt x="5884627" y="655438"/>
                </a:cubicBezTo>
                <a:cubicBezTo>
                  <a:pt x="5682130" y="639560"/>
                  <a:pt x="5482611" y="674182"/>
                  <a:pt x="5200368" y="655438"/>
                </a:cubicBezTo>
                <a:cubicBezTo>
                  <a:pt x="4918125" y="636694"/>
                  <a:pt x="4820579" y="632426"/>
                  <a:pt x="4584535" y="655438"/>
                </a:cubicBezTo>
                <a:cubicBezTo>
                  <a:pt x="4348491" y="678450"/>
                  <a:pt x="4293143" y="645681"/>
                  <a:pt x="4105553" y="655438"/>
                </a:cubicBezTo>
                <a:cubicBezTo>
                  <a:pt x="3917963" y="665195"/>
                  <a:pt x="3691515" y="622395"/>
                  <a:pt x="3421295" y="655438"/>
                </a:cubicBezTo>
                <a:cubicBezTo>
                  <a:pt x="3151075" y="688481"/>
                  <a:pt x="2887490" y="627322"/>
                  <a:pt x="2737036" y="655438"/>
                </a:cubicBezTo>
                <a:cubicBezTo>
                  <a:pt x="2586582" y="683554"/>
                  <a:pt x="2461909" y="675349"/>
                  <a:pt x="2189628" y="655438"/>
                </a:cubicBezTo>
                <a:cubicBezTo>
                  <a:pt x="1917347" y="635527"/>
                  <a:pt x="1738627" y="648090"/>
                  <a:pt x="1505370" y="655438"/>
                </a:cubicBezTo>
                <a:cubicBezTo>
                  <a:pt x="1272113" y="662786"/>
                  <a:pt x="1135015" y="648640"/>
                  <a:pt x="821111" y="655438"/>
                </a:cubicBezTo>
                <a:cubicBezTo>
                  <a:pt x="507207" y="662236"/>
                  <a:pt x="219301" y="622711"/>
                  <a:pt x="0" y="655438"/>
                </a:cubicBezTo>
                <a:cubicBezTo>
                  <a:pt x="21534" y="341247"/>
                  <a:pt x="-26434" y="210145"/>
                  <a:pt x="0" y="0"/>
                </a:cubicBezTo>
                <a:close/>
              </a:path>
            </a:pathLst>
          </a:custGeom>
          <a:solidFill>
            <a:srgbClr val="214A69"/>
          </a:solidFill>
          <a:ln>
            <a:solidFill>
              <a:srgbClr val="214A69"/>
            </a:solidFill>
            <a:extLst>
              <a:ext uri="{C807C97D-BFC1-408E-A445-0C87EB9F89A2}">
                <ask:lineSketchStyleProps xmlns:ask="http://schemas.microsoft.com/office/drawing/2018/sketchyshapes" sd="3888845737">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3" name="Picture 2" descr="A person holding a fish&#10;&#10;Description automatically generated with medium confidence">
            <a:extLst>
              <a:ext uri="{FF2B5EF4-FFF2-40B4-BE49-F238E27FC236}">
                <a16:creationId xmlns:a16="http://schemas.microsoft.com/office/drawing/2014/main" id="{4A136569-71C9-B04E-AC08-DC4A2C060A2A}"/>
              </a:ext>
            </a:extLst>
          </p:cNvPr>
          <p:cNvPicPr>
            <a:picLocks noChangeAspect="1"/>
          </p:cNvPicPr>
          <p:nvPr/>
        </p:nvPicPr>
        <p:blipFill rotWithShape="1">
          <a:blip r:embed="rId9" cstate="screen">
            <a:extLst>
              <a:ext uri="{28A0092B-C50C-407E-A947-70E740481C1C}">
                <a14:useLocalDpi xmlns:a14="http://schemas.microsoft.com/office/drawing/2010/main"/>
              </a:ext>
            </a:extLst>
          </a:blip>
          <a:srcRect/>
          <a:stretch/>
        </p:blipFill>
        <p:spPr>
          <a:xfrm>
            <a:off x="5113338" y="0"/>
            <a:ext cx="7078662" cy="6858000"/>
          </a:xfrm>
          <a:prstGeom prst="rect">
            <a:avLst/>
          </a:prstGeom>
        </p:spPr>
      </p:pic>
      <p:pic>
        <p:nvPicPr>
          <p:cNvPr id="4" name="Picture 3" descr="Text&#10;&#10;Description automatically generated with low confidence">
            <a:extLst>
              <a:ext uri="{FF2B5EF4-FFF2-40B4-BE49-F238E27FC236}">
                <a16:creationId xmlns:a16="http://schemas.microsoft.com/office/drawing/2014/main" id="{B53C5026-8F39-47F5-ABC1-5AC617139F19}"/>
              </a:ext>
            </a:extLst>
          </p:cNvPr>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233681" y="0"/>
            <a:ext cx="12192000" cy="6858000"/>
          </a:xfrm>
          <a:prstGeom prst="rect">
            <a:avLst/>
          </a:prstGeom>
        </p:spPr>
      </p:pic>
    </p:spTree>
    <p:extLst>
      <p:ext uri="{BB962C8B-B14F-4D97-AF65-F5344CB8AC3E}">
        <p14:creationId xmlns:p14="http://schemas.microsoft.com/office/powerpoint/2010/main" val="873685039"/>
      </p:ext>
    </p:extLst>
  </p:cSld>
  <p:clrMapOvr>
    <a:overrideClrMapping bg1="lt1" tx1="dk1" bg2="lt2" tx2="dk2" accent1="accent1" accent2="accent2" accent3="accent3" accent4="accent4" accent5="accent5" accent6="accent6" hlink="hlink" folHlink="folHlink"/>
  </p:clrMapOvr>
</p:sld>
</file>

<file path=ppt/slides/slide11.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6" descr="A picture containing icon&#10;&#10;Description automatically generated">
            <a:extLst>
              <a:ext uri="{FF2B5EF4-FFF2-40B4-BE49-F238E27FC236}">
                <a16:creationId xmlns:a16="http://schemas.microsoft.com/office/drawing/2014/main" id="{691CE19D-C30A-5945-92B9-5776E30E758C}"/>
              </a:ext>
            </a:extLst>
          </p:cNvPr>
          <p:cNvPicPr>
            <a:picLocks noChangeAspect="1"/>
          </p:cNvPicPr>
          <p:nvPr/>
        </p:nvPicPr>
        <p:blipFill>
          <a:blip r:embed="rId4"/>
          <a:stretch>
            <a:fillRect/>
          </a:stretch>
        </p:blipFill>
        <p:spPr>
          <a:xfrm>
            <a:off x="0" y="0"/>
            <a:ext cx="12192000" cy="6858000"/>
          </a:xfrm>
          <a:prstGeom prst="rect">
            <a:avLst/>
          </a:prstGeom>
        </p:spPr>
      </p:pic>
      <p:sp>
        <p:nvSpPr>
          <p:cNvPr id="11" name="TextBox 10">
            <a:extLst>
              <a:ext uri="{FF2B5EF4-FFF2-40B4-BE49-F238E27FC236}">
                <a16:creationId xmlns:a16="http://schemas.microsoft.com/office/drawing/2014/main" id="{F442D89D-A55F-9747-BC3E-D9611A2EE9AC}"/>
              </a:ext>
            </a:extLst>
          </p:cNvPr>
          <p:cNvSpPr txBox="1"/>
          <p:nvPr/>
        </p:nvSpPr>
        <p:spPr>
          <a:xfrm>
            <a:off x="582063" y="898522"/>
            <a:ext cx="4627366" cy="584775"/>
          </a:xfrm>
          <a:prstGeom prst="rect">
            <a:avLst/>
          </a:prstGeom>
          <a:noFill/>
        </p:spPr>
        <p:txBody>
          <a:bodyPr wrap="square" rtlCol="0">
            <a:spAutoFit/>
          </a:bodyPr>
          <a:lstStyle/>
          <a:p>
            <a:r>
              <a:rPr lang="en-US" sz="3200" b="1" dirty="0">
                <a:solidFill>
                  <a:srgbClr val="004A6C"/>
                </a:solidFill>
                <a:latin typeface="Gilroy Black" pitchFamily="2" charset="77"/>
              </a:rPr>
              <a:t>True or false?</a:t>
            </a:r>
          </a:p>
        </p:txBody>
      </p:sp>
      <p:sp>
        <p:nvSpPr>
          <p:cNvPr id="9" name="Rectangle 8">
            <a:extLst>
              <a:ext uri="{FF2B5EF4-FFF2-40B4-BE49-F238E27FC236}">
                <a16:creationId xmlns:a16="http://schemas.microsoft.com/office/drawing/2014/main" id="{176046FE-BB46-0647-BAB0-0FBA77A051B7}"/>
              </a:ext>
            </a:extLst>
          </p:cNvPr>
          <p:cNvSpPr/>
          <p:nvPr/>
        </p:nvSpPr>
        <p:spPr>
          <a:xfrm>
            <a:off x="388561" y="1984949"/>
            <a:ext cx="4440293" cy="2554545"/>
          </a:xfrm>
          <a:prstGeom prst="rect">
            <a:avLst/>
          </a:prstGeom>
        </p:spPr>
        <p:txBody>
          <a:bodyPr wrap="square">
            <a:spAutoFit/>
          </a:bodyPr>
          <a:lstStyle/>
          <a:p>
            <a:r>
              <a:rPr lang="en-US" sz="4400" dirty="0">
                <a:solidFill>
                  <a:schemeClr val="bg1"/>
                </a:solidFill>
                <a:latin typeface="Gilroy Bold" pitchFamily="2" charset="77"/>
              </a:rPr>
              <a:t>The ocean helps us transport things.</a:t>
            </a:r>
            <a:endParaRPr lang="en-US" sz="4400" dirty="0"/>
          </a:p>
          <a:p>
            <a:endParaRPr lang="en-US" sz="2800" b="1" dirty="0">
              <a:solidFill>
                <a:srgbClr val="004A6C"/>
              </a:solidFill>
              <a:latin typeface="Gilroy Bold" pitchFamily="2" charset="77"/>
            </a:endParaRPr>
          </a:p>
        </p:txBody>
      </p:sp>
      <p:sp>
        <p:nvSpPr>
          <p:cNvPr id="8" name="Rectangle 7">
            <a:extLst>
              <a:ext uri="{FF2B5EF4-FFF2-40B4-BE49-F238E27FC236}">
                <a16:creationId xmlns:a16="http://schemas.microsoft.com/office/drawing/2014/main" id="{08C57ACE-8B71-4052-82CC-72BE076AD1DE}"/>
              </a:ext>
            </a:extLst>
          </p:cNvPr>
          <p:cNvSpPr/>
          <p:nvPr/>
        </p:nvSpPr>
        <p:spPr>
          <a:xfrm>
            <a:off x="-1" y="5902534"/>
            <a:ext cx="6965879" cy="655438"/>
          </a:xfrm>
          <a:custGeom>
            <a:avLst/>
            <a:gdLst>
              <a:gd name="connsiteX0" fmla="*/ 0 w 6965879"/>
              <a:gd name="connsiteY0" fmla="*/ 0 h 655438"/>
              <a:gd name="connsiteX1" fmla="*/ 487612 w 6965879"/>
              <a:gd name="connsiteY1" fmla="*/ 0 h 655438"/>
              <a:gd name="connsiteX2" fmla="*/ 1184199 w 6965879"/>
              <a:gd name="connsiteY2" fmla="*/ 0 h 655438"/>
              <a:gd name="connsiteX3" fmla="*/ 1811129 w 6965879"/>
              <a:gd name="connsiteY3" fmla="*/ 0 h 655438"/>
              <a:gd name="connsiteX4" fmla="*/ 2298740 w 6965879"/>
              <a:gd name="connsiteY4" fmla="*/ 0 h 655438"/>
              <a:gd name="connsiteX5" fmla="*/ 3134646 w 6965879"/>
              <a:gd name="connsiteY5" fmla="*/ 0 h 655438"/>
              <a:gd name="connsiteX6" fmla="*/ 3761575 w 6965879"/>
              <a:gd name="connsiteY6" fmla="*/ 0 h 655438"/>
              <a:gd name="connsiteX7" fmla="*/ 4388504 w 6965879"/>
              <a:gd name="connsiteY7" fmla="*/ 0 h 655438"/>
              <a:gd name="connsiteX8" fmla="*/ 5015433 w 6965879"/>
              <a:gd name="connsiteY8" fmla="*/ 0 h 655438"/>
              <a:gd name="connsiteX9" fmla="*/ 5712021 w 6965879"/>
              <a:gd name="connsiteY9" fmla="*/ 0 h 655438"/>
              <a:gd name="connsiteX10" fmla="*/ 6965879 w 6965879"/>
              <a:gd name="connsiteY10" fmla="*/ 0 h 655438"/>
              <a:gd name="connsiteX11" fmla="*/ 6965879 w 6965879"/>
              <a:gd name="connsiteY11" fmla="*/ 655438 h 655438"/>
              <a:gd name="connsiteX12" fmla="*/ 6408609 w 6965879"/>
              <a:gd name="connsiteY12" fmla="*/ 655438 h 655438"/>
              <a:gd name="connsiteX13" fmla="*/ 5920997 w 6965879"/>
              <a:gd name="connsiteY13" fmla="*/ 655438 h 655438"/>
              <a:gd name="connsiteX14" fmla="*/ 5294068 w 6965879"/>
              <a:gd name="connsiteY14" fmla="*/ 655438 h 655438"/>
              <a:gd name="connsiteX15" fmla="*/ 4806457 w 6965879"/>
              <a:gd name="connsiteY15" fmla="*/ 655438 h 655438"/>
              <a:gd name="connsiteX16" fmla="*/ 4179527 w 6965879"/>
              <a:gd name="connsiteY16" fmla="*/ 655438 h 655438"/>
              <a:gd name="connsiteX17" fmla="*/ 3482939 w 6965879"/>
              <a:gd name="connsiteY17" fmla="*/ 655438 h 655438"/>
              <a:gd name="connsiteX18" fmla="*/ 2856010 w 6965879"/>
              <a:gd name="connsiteY18" fmla="*/ 655438 h 655438"/>
              <a:gd name="connsiteX19" fmla="*/ 2368399 w 6965879"/>
              <a:gd name="connsiteY19" fmla="*/ 655438 h 655438"/>
              <a:gd name="connsiteX20" fmla="*/ 1671811 w 6965879"/>
              <a:gd name="connsiteY20" fmla="*/ 655438 h 655438"/>
              <a:gd name="connsiteX21" fmla="*/ 1044882 w 6965879"/>
              <a:gd name="connsiteY21" fmla="*/ 655438 h 655438"/>
              <a:gd name="connsiteX22" fmla="*/ 0 w 6965879"/>
              <a:gd name="connsiteY22" fmla="*/ 655438 h 655438"/>
              <a:gd name="connsiteX23" fmla="*/ 0 w 6965879"/>
              <a:gd name="connsiteY23" fmla="*/ 0 h 655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6965879" h="655438" fill="none" extrusionOk="0">
                <a:moveTo>
                  <a:pt x="0" y="0"/>
                </a:moveTo>
                <a:cubicBezTo>
                  <a:pt x="167983" y="2251"/>
                  <a:pt x="284519" y="-21750"/>
                  <a:pt x="487612" y="0"/>
                </a:cubicBezTo>
                <a:cubicBezTo>
                  <a:pt x="690705" y="21750"/>
                  <a:pt x="878035" y="-3315"/>
                  <a:pt x="1184199" y="0"/>
                </a:cubicBezTo>
                <a:cubicBezTo>
                  <a:pt x="1490363" y="3315"/>
                  <a:pt x="1589862" y="-19038"/>
                  <a:pt x="1811129" y="0"/>
                </a:cubicBezTo>
                <a:cubicBezTo>
                  <a:pt x="2032396" y="19038"/>
                  <a:pt x="2175942" y="14268"/>
                  <a:pt x="2298740" y="0"/>
                </a:cubicBezTo>
                <a:cubicBezTo>
                  <a:pt x="2421538" y="-14268"/>
                  <a:pt x="2726621" y="31758"/>
                  <a:pt x="3134646" y="0"/>
                </a:cubicBezTo>
                <a:cubicBezTo>
                  <a:pt x="3542671" y="-31758"/>
                  <a:pt x="3533740" y="29435"/>
                  <a:pt x="3761575" y="0"/>
                </a:cubicBezTo>
                <a:cubicBezTo>
                  <a:pt x="3989410" y="-29435"/>
                  <a:pt x="4148994" y="-3929"/>
                  <a:pt x="4388504" y="0"/>
                </a:cubicBezTo>
                <a:cubicBezTo>
                  <a:pt x="4628014" y="3929"/>
                  <a:pt x="4722088" y="1676"/>
                  <a:pt x="5015433" y="0"/>
                </a:cubicBezTo>
                <a:cubicBezTo>
                  <a:pt x="5308778" y="-1676"/>
                  <a:pt x="5555306" y="16879"/>
                  <a:pt x="5712021" y="0"/>
                </a:cubicBezTo>
                <a:cubicBezTo>
                  <a:pt x="5868736" y="-16879"/>
                  <a:pt x="6614721" y="-60481"/>
                  <a:pt x="6965879" y="0"/>
                </a:cubicBezTo>
                <a:cubicBezTo>
                  <a:pt x="6967073" y="290168"/>
                  <a:pt x="6964496" y="496232"/>
                  <a:pt x="6965879" y="655438"/>
                </a:cubicBezTo>
                <a:cubicBezTo>
                  <a:pt x="6839622" y="679106"/>
                  <a:pt x="6533445" y="660845"/>
                  <a:pt x="6408609" y="655438"/>
                </a:cubicBezTo>
                <a:cubicBezTo>
                  <a:pt x="6283773" y="650032"/>
                  <a:pt x="6092873" y="636897"/>
                  <a:pt x="5920997" y="655438"/>
                </a:cubicBezTo>
                <a:cubicBezTo>
                  <a:pt x="5749121" y="673979"/>
                  <a:pt x="5490496" y="657772"/>
                  <a:pt x="5294068" y="655438"/>
                </a:cubicBezTo>
                <a:cubicBezTo>
                  <a:pt x="5097640" y="653104"/>
                  <a:pt x="4927569" y="673786"/>
                  <a:pt x="4806457" y="655438"/>
                </a:cubicBezTo>
                <a:cubicBezTo>
                  <a:pt x="4685345" y="637090"/>
                  <a:pt x="4451575" y="675482"/>
                  <a:pt x="4179527" y="655438"/>
                </a:cubicBezTo>
                <a:cubicBezTo>
                  <a:pt x="3907479" y="635395"/>
                  <a:pt x="3772239" y="635692"/>
                  <a:pt x="3482939" y="655438"/>
                </a:cubicBezTo>
                <a:cubicBezTo>
                  <a:pt x="3193639" y="675184"/>
                  <a:pt x="3030111" y="649470"/>
                  <a:pt x="2856010" y="655438"/>
                </a:cubicBezTo>
                <a:cubicBezTo>
                  <a:pt x="2681909" y="661406"/>
                  <a:pt x="2491837" y="650300"/>
                  <a:pt x="2368399" y="655438"/>
                </a:cubicBezTo>
                <a:cubicBezTo>
                  <a:pt x="2244961" y="660576"/>
                  <a:pt x="1981807" y="649287"/>
                  <a:pt x="1671811" y="655438"/>
                </a:cubicBezTo>
                <a:cubicBezTo>
                  <a:pt x="1361815" y="661589"/>
                  <a:pt x="1280794" y="658476"/>
                  <a:pt x="1044882" y="655438"/>
                </a:cubicBezTo>
                <a:cubicBezTo>
                  <a:pt x="808970" y="652400"/>
                  <a:pt x="280525" y="698101"/>
                  <a:pt x="0" y="655438"/>
                </a:cubicBezTo>
                <a:cubicBezTo>
                  <a:pt x="29324" y="336359"/>
                  <a:pt x="-20153" y="180506"/>
                  <a:pt x="0" y="0"/>
                </a:cubicBezTo>
                <a:close/>
              </a:path>
              <a:path w="6965879" h="655438" stroke="0" extrusionOk="0">
                <a:moveTo>
                  <a:pt x="0" y="0"/>
                </a:moveTo>
                <a:cubicBezTo>
                  <a:pt x="137607" y="-3144"/>
                  <a:pt x="306983" y="-12775"/>
                  <a:pt x="487612" y="0"/>
                </a:cubicBezTo>
                <a:cubicBezTo>
                  <a:pt x="668241" y="12775"/>
                  <a:pt x="753951" y="-17953"/>
                  <a:pt x="975223" y="0"/>
                </a:cubicBezTo>
                <a:cubicBezTo>
                  <a:pt x="1196495" y="17953"/>
                  <a:pt x="1353519" y="-15862"/>
                  <a:pt x="1462835" y="0"/>
                </a:cubicBezTo>
                <a:cubicBezTo>
                  <a:pt x="1572151" y="15862"/>
                  <a:pt x="1938138" y="-13731"/>
                  <a:pt x="2089764" y="0"/>
                </a:cubicBezTo>
                <a:cubicBezTo>
                  <a:pt x="2241390" y="13731"/>
                  <a:pt x="2389301" y="-21010"/>
                  <a:pt x="2647034" y="0"/>
                </a:cubicBezTo>
                <a:cubicBezTo>
                  <a:pt x="2904767" y="21010"/>
                  <a:pt x="3009368" y="-21548"/>
                  <a:pt x="3343622" y="0"/>
                </a:cubicBezTo>
                <a:cubicBezTo>
                  <a:pt x="3677876" y="21548"/>
                  <a:pt x="3892304" y="-11068"/>
                  <a:pt x="4179527" y="0"/>
                </a:cubicBezTo>
                <a:cubicBezTo>
                  <a:pt x="4466751" y="11068"/>
                  <a:pt x="4586497" y="6114"/>
                  <a:pt x="4806457" y="0"/>
                </a:cubicBezTo>
                <a:cubicBezTo>
                  <a:pt x="5026417" y="-6114"/>
                  <a:pt x="5108829" y="-7021"/>
                  <a:pt x="5294068" y="0"/>
                </a:cubicBezTo>
                <a:cubicBezTo>
                  <a:pt x="5479307" y="7021"/>
                  <a:pt x="5690640" y="25829"/>
                  <a:pt x="5851338" y="0"/>
                </a:cubicBezTo>
                <a:cubicBezTo>
                  <a:pt x="6012036" y="-25829"/>
                  <a:pt x="6501393" y="-6597"/>
                  <a:pt x="6965879" y="0"/>
                </a:cubicBezTo>
                <a:cubicBezTo>
                  <a:pt x="6976710" y="136229"/>
                  <a:pt x="6976706" y="404247"/>
                  <a:pt x="6965879" y="655438"/>
                </a:cubicBezTo>
                <a:cubicBezTo>
                  <a:pt x="6735959" y="667377"/>
                  <a:pt x="6643385" y="679656"/>
                  <a:pt x="6478267" y="655438"/>
                </a:cubicBezTo>
                <a:cubicBezTo>
                  <a:pt x="6313149" y="631220"/>
                  <a:pt x="6184095" y="651568"/>
                  <a:pt x="5990656" y="655438"/>
                </a:cubicBezTo>
                <a:cubicBezTo>
                  <a:pt x="5797217" y="659308"/>
                  <a:pt x="5506549" y="672360"/>
                  <a:pt x="5294068" y="655438"/>
                </a:cubicBezTo>
                <a:cubicBezTo>
                  <a:pt x="5081587" y="638516"/>
                  <a:pt x="4911335" y="625931"/>
                  <a:pt x="4667139" y="655438"/>
                </a:cubicBezTo>
                <a:cubicBezTo>
                  <a:pt x="4422943" y="684945"/>
                  <a:pt x="4405975" y="631427"/>
                  <a:pt x="4179527" y="655438"/>
                </a:cubicBezTo>
                <a:cubicBezTo>
                  <a:pt x="3953079" y="679449"/>
                  <a:pt x="3663077" y="635438"/>
                  <a:pt x="3482940" y="655438"/>
                </a:cubicBezTo>
                <a:cubicBezTo>
                  <a:pt x="3302803" y="675438"/>
                  <a:pt x="3124176" y="661256"/>
                  <a:pt x="2786352" y="655438"/>
                </a:cubicBezTo>
                <a:cubicBezTo>
                  <a:pt x="2448528" y="649620"/>
                  <a:pt x="2387742" y="647736"/>
                  <a:pt x="2229081" y="655438"/>
                </a:cubicBezTo>
                <a:cubicBezTo>
                  <a:pt x="2070420" y="663140"/>
                  <a:pt x="1807651" y="671471"/>
                  <a:pt x="1532493" y="655438"/>
                </a:cubicBezTo>
                <a:cubicBezTo>
                  <a:pt x="1257335" y="639405"/>
                  <a:pt x="1035688" y="675799"/>
                  <a:pt x="835905" y="655438"/>
                </a:cubicBezTo>
                <a:cubicBezTo>
                  <a:pt x="636122" y="635077"/>
                  <a:pt x="352538" y="661667"/>
                  <a:pt x="0" y="655438"/>
                </a:cubicBezTo>
                <a:cubicBezTo>
                  <a:pt x="21534" y="341247"/>
                  <a:pt x="-26434" y="210145"/>
                  <a:pt x="0" y="0"/>
                </a:cubicBezTo>
                <a:close/>
              </a:path>
            </a:pathLst>
          </a:custGeom>
          <a:solidFill>
            <a:srgbClr val="214A69"/>
          </a:solidFill>
          <a:ln>
            <a:solidFill>
              <a:srgbClr val="214A69"/>
            </a:solidFill>
            <a:extLst>
              <a:ext uri="{C807C97D-BFC1-408E-A445-0C87EB9F89A2}">
                <ask:lineSketchStyleProps xmlns:ask="http://schemas.microsoft.com/office/drawing/2018/sketchyshapes" sd="3888845737">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3" name="Picture 2" descr="A picture containing light, dark, blue, night sky&#10;&#10;Description automatically generated">
            <a:extLst>
              <a:ext uri="{FF2B5EF4-FFF2-40B4-BE49-F238E27FC236}">
                <a16:creationId xmlns:a16="http://schemas.microsoft.com/office/drawing/2014/main" id="{63D20BCA-85A0-0247-97BF-7C81911BAA00}"/>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4465095" y="0"/>
            <a:ext cx="7726905" cy="6858000"/>
          </a:xfrm>
          <a:prstGeom prst="rect">
            <a:avLst/>
          </a:prstGeom>
        </p:spPr>
      </p:pic>
      <p:pic>
        <p:nvPicPr>
          <p:cNvPr id="4" name="Picture 3" descr="Text&#10;&#10;Description automatically generated with low confidence">
            <a:extLst>
              <a:ext uri="{FF2B5EF4-FFF2-40B4-BE49-F238E27FC236}">
                <a16:creationId xmlns:a16="http://schemas.microsoft.com/office/drawing/2014/main" id="{7B3320BA-0F3E-4A12-BAD8-E867DE196C9A}"/>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868438777"/>
      </p:ext>
    </p:extLst>
  </p:cSld>
  <p:clrMapOvr>
    <a:overrideClrMapping bg1="lt1" tx1="dk1" bg2="lt2" tx2="dk2" accent1="accent1" accent2="accent2" accent3="accent3" accent4="accent4" accent5="accent5" accent6="accent6" hlink="hlink" folHlink="folHlink"/>
  </p:clrMapOvr>
</p:sld>
</file>

<file path=ppt/slides/slide12.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9" name="Picture 8" descr="A picture containing icon&#10;&#10;Description automatically generated">
            <a:extLst>
              <a:ext uri="{FF2B5EF4-FFF2-40B4-BE49-F238E27FC236}">
                <a16:creationId xmlns:a16="http://schemas.microsoft.com/office/drawing/2014/main" id="{81767267-9595-2846-8A11-9F1D2E2662A1}"/>
              </a:ext>
            </a:extLst>
          </p:cNvPr>
          <p:cNvPicPr>
            <a:picLocks noChangeAspect="1"/>
          </p:cNvPicPr>
          <p:nvPr/>
        </p:nvPicPr>
        <p:blipFill>
          <a:blip r:embed="rId4"/>
          <a:stretch>
            <a:fillRect/>
          </a:stretch>
        </p:blipFill>
        <p:spPr>
          <a:xfrm>
            <a:off x="0" y="0"/>
            <a:ext cx="12192000" cy="6858000"/>
          </a:xfrm>
          <a:prstGeom prst="rect">
            <a:avLst/>
          </a:prstGeom>
        </p:spPr>
      </p:pic>
      <p:sp>
        <p:nvSpPr>
          <p:cNvPr id="8" name="TextBox 7">
            <a:extLst>
              <a:ext uri="{FF2B5EF4-FFF2-40B4-BE49-F238E27FC236}">
                <a16:creationId xmlns:a16="http://schemas.microsoft.com/office/drawing/2014/main" id="{C865FA09-D0B3-A246-8F5D-E70492540288}"/>
              </a:ext>
            </a:extLst>
          </p:cNvPr>
          <p:cNvSpPr txBox="1"/>
          <p:nvPr/>
        </p:nvSpPr>
        <p:spPr>
          <a:xfrm>
            <a:off x="582063" y="898522"/>
            <a:ext cx="4627366" cy="584775"/>
          </a:xfrm>
          <a:prstGeom prst="rect">
            <a:avLst/>
          </a:prstGeom>
          <a:noFill/>
        </p:spPr>
        <p:txBody>
          <a:bodyPr wrap="square" rtlCol="0">
            <a:spAutoFit/>
          </a:bodyPr>
          <a:lstStyle/>
          <a:p>
            <a:r>
              <a:rPr lang="en-US" sz="3200" b="1" dirty="0">
                <a:solidFill>
                  <a:srgbClr val="004A6C"/>
                </a:solidFill>
                <a:latin typeface="Gilroy Black" pitchFamily="2" charset="77"/>
              </a:rPr>
              <a:t>True or false?</a:t>
            </a:r>
          </a:p>
        </p:txBody>
      </p:sp>
      <p:pic>
        <p:nvPicPr>
          <p:cNvPr id="21" name="Picture 20">
            <a:extLst>
              <a:ext uri="{FF2B5EF4-FFF2-40B4-BE49-F238E27FC236}">
                <a16:creationId xmlns:a16="http://schemas.microsoft.com/office/drawing/2014/main" id="{D9196D72-C359-5347-BEF4-E4A6639CF86C}"/>
              </a:ext>
            </a:extLst>
          </p:cNvPr>
          <p:cNvPicPr>
            <a:picLocks noChangeAspect="1"/>
          </p:cNvPicPr>
          <p:nvPr/>
        </p:nvPicPr>
        <p:blipFill>
          <a:blip r:embed="rId5"/>
          <a:stretch>
            <a:fillRect/>
          </a:stretch>
        </p:blipFill>
        <p:spPr>
          <a:xfrm rot="10490513">
            <a:off x="3772031" y="-2929495"/>
            <a:ext cx="659737" cy="771121"/>
          </a:xfrm>
          <a:prstGeom prst="rect">
            <a:avLst/>
          </a:prstGeom>
        </p:spPr>
      </p:pic>
      <p:sp>
        <p:nvSpPr>
          <p:cNvPr id="24" name="Rectangle 23">
            <a:extLst>
              <a:ext uri="{FF2B5EF4-FFF2-40B4-BE49-F238E27FC236}">
                <a16:creationId xmlns:a16="http://schemas.microsoft.com/office/drawing/2014/main" id="{2B473389-CF03-A34E-AA48-8B7C8AFBB598}"/>
              </a:ext>
            </a:extLst>
          </p:cNvPr>
          <p:cNvSpPr/>
          <p:nvPr/>
        </p:nvSpPr>
        <p:spPr>
          <a:xfrm>
            <a:off x="583770" y="1964401"/>
            <a:ext cx="5186094" cy="1384995"/>
          </a:xfrm>
          <a:prstGeom prst="rect">
            <a:avLst/>
          </a:prstGeom>
        </p:spPr>
        <p:txBody>
          <a:bodyPr wrap="square">
            <a:spAutoFit/>
          </a:bodyPr>
          <a:lstStyle/>
          <a:p>
            <a:r>
              <a:rPr lang="en-US" sz="2800" dirty="0">
                <a:solidFill>
                  <a:schemeClr val="bg1"/>
                </a:solidFill>
                <a:latin typeface="Gilroy Bold" pitchFamily="2" charset="77"/>
              </a:rPr>
              <a:t>The ocean helps us </a:t>
            </a:r>
          </a:p>
          <a:p>
            <a:r>
              <a:rPr lang="en-US" sz="2800" dirty="0">
                <a:solidFill>
                  <a:schemeClr val="bg1"/>
                </a:solidFill>
                <a:latin typeface="Gilroy Bold" pitchFamily="2" charset="77"/>
              </a:rPr>
              <a:t>transport things.</a:t>
            </a:r>
            <a:endParaRPr lang="en-US" sz="2800" dirty="0"/>
          </a:p>
          <a:p>
            <a:endParaRPr lang="en-US" sz="2800" b="1" dirty="0">
              <a:solidFill>
                <a:srgbClr val="004A6C"/>
              </a:solidFill>
              <a:latin typeface="Gilroy Bold" pitchFamily="2" charset="77"/>
            </a:endParaRPr>
          </a:p>
        </p:txBody>
      </p:sp>
      <p:pic>
        <p:nvPicPr>
          <p:cNvPr id="11" name="Picture 10" descr="Icon&#10;&#10;Description automatically generated">
            <a:extLst>
              <a:ext uri="{FF2B5EF4-FFF2-40B4-BE49-F238E27FC236}">
                <a16:creationId xmlns:a16="http://schemas.microsoft.com/office/drawing/2014/main" id="{A386DD0F-AE46-EB42-A59F-DBF97DB71F57}"/>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rot="21301133">
            <a:off x="4736640" y="5511161"/>
            <a:ext cx="753392" cy="646331"/>
          </a:xfrm>
          <a:prstGeom prst="rect">
            <a:avLst/>
          </a:prstGeom>
        </p:spPr>
      </p:pic>
      <p:sp>
        <p:nvSpPr>
          <p:cNvPr id="12" name="Rectangle 11">
            <a:extLst>
              <a:ext uri="{FF2B5EF4-FFF2-40B4-BE49-F238E27FC236}">
                <a16:creationId xmlns:a16="http://schemas.microsoft.com/office/drawing/2014/main" id="{9185D403-A75C-2E42-A69C-BAF6D8C08D78}"/>
              </a:ext>
            </a:extLst>
          </p:cNvPr>
          <p:cNvSpPr/>
          <p:nvPr/>
        </p:nvSpPr>
        <p:spPr>
          <a:xfrm>
            <a:off x="784152" y="3613575"/>
            <a:ext cx="4127097" cy="2122576"/>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506802A0-B0A1-0A42-BC7C-603FC424EFA7}"/>
              </a:ext>
            </a:extLst>
          </p:cNvPr>
          <p:cNvSpPr/>
          <p:nvPr/>
        </p:nvSpPr>
        <p:spPr>
          <a:xfrm>
            <a:off x="1087812" y="3900703"/>
            <a:ext cx="3519775" cy="1446549"/>
          </a:xfrm>
          <a:prstGeom prst="rect">
            <a:avLst/>
          </a:prstGeom>
        </p:spPr>
        <p:txBody>
          <a:bodyPr wrap="square">
            <a:spAutoFit/>
          </a:bodyPr>
          <a:lstStyle/>
          <a:p>
            <a:r>
              <a:rPr lang="en-US" sz="2200" dirty="0">
                <a:solidFill>
                  <a:srgbClr val="004A6C"/>
                </a:solidFill>
                <a:latin typeface="Gilroy Bold" pitchFamily="2" charset="77"/>
              </a:rPr>
              <a:t>Huge ships transport cargo all over the world, from food to toys, materials and cars! </a:t>
            </a:r>
          </a:p>
        </p:txBody>
      </p:sp>
      <p:grpSp>
        <p:nvGrpSpPr>
          <p:cNvPr id="2" name="Group 1">
            <a:extLst>
              <a:ext uri="{FF2B5EF4-FFF2-40B4-BE49-F238E27FC236}">
                <a16:creationId xmlns:a16="http://schemas.microsoft.com/office/drawing/2014/main" id="{3BA4A7C9-6F91-49B5-9AD4-E92C499D693D}"/>
              </a:ext>
            </a:extLst>
          </p:cNvPr>
          <p:cNvGrpSpPr/>
          <p:nvPr/>
        </p:nvGrpSpPr>
        <p:grpSpPr>
          <a:xfrm>
            <a:off x="1178874" y="2656898"/>
            <a:ext cx="2140183" cy="1404512"/>
            <a:chOff x="895779" y="2265824"/>
            <a:chExt cx="2140183" cy="1404512"/>
          </a:xfrm>
        </p:grpSpPr>
        <p:sp>
          <p:nvSpPr>
            <p:cNvPr id="20" name="Rectangle 19">
              <a:extLst>
                <a:ext uri="{FF2B5EF4-FFF2-40B4-BE49-F238E27FC236}">
                  <a16:creationId xmlns:a16="http://schemas.microsoft.com/office/drawing/2014/main" id="{252BDAF9-5075-4B52-AA71-141853D5E115}"/>
                </a:ext>
              </a:extLst>
            </p:cNvPr>
            <p:cNvSpPr/>
            <p:nvPr/>
          </p:nvSpPr>
          <p:spPr>
            <a:xfrm>
              <a:off x="1343019" y="2770786"/>
              <a:ext cx="1550703" cy="610269"/>
            </a:xfrm>
            <a:prstGeom prst="rect">
              <a:avLst/>
            </a:prstGeom>
            <a:solidFill>
              <a:srgbClr val="44BDA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a:extLst>
                <a:ext uri="{FF2B5EF4-FFF2-40B4-BE49-F238E27FC236}">
                  <a16:creationId xmlns:a16="http://schemas.microsoft.com/office/drawing/2014/main" id="{DDF6E884-9D6F-48DC-A1BE-A78E005A89D7}"/>
                </a:ext>
              </a:extLst>
            </p:cNvPr>
            <p:cNvSpPr/>
            <p:nvPr/>
          </p:nvSpPr>
          <p:spPr>
            <a:xfrm>
              <a:off x="1900150" y="2845106"/>
              <a:ext cx="1135812" cy="461665"/>
            </a:xfrm>
            <a:prstGeom prst="rect">
              <a:avLst/>
            </a:prstGeom>
          </p:spPr>
          <p:txBody>
            <a:bodyPr wrap="square">
              <a:spAutoFit/>
            </a:bodyPr>
            <a:lstStyle/>
            <a:p>
              <a:r>
                <a:rPr lang="en-US" sz="2400" dirty="0">
                  <a:solidFill>
                    <a:schemeClr val="bg1"/>
                  </a:solidFill>
                  <a:latin typeface="Gilroy Bold" pitchFamily="2" charset="77"/>
                </a:rPr>
                <a:t>TRUE</a:t>
              </a:r>
            </a:p>
          </p:txBody>
        </p:sp>
        <p:pic>
          <p:nvPicPr>
            <p:cNvPr id="23" name="Picture 22" descr="Icon&#10;&#10;Description automatically generated">
              <a:extLst>
                <a:ext uri="{FF2B5EF4-FFF2-40B4-BE49-F238E27FC236}">
                  <a16:creationId xmlns:a16="http://schemas.microsoft.com/office/drawing/2014/main" id="{C338D56C-B76A-4745-9600-61D75F5B5211}"/>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895779" y="2265824"/>
              <a:ext cx="1414802" cy="1404512"/>
            </a:xfrm>
            <a:prstGeom prst="rect">
              <a:avLst/>
            </a:prstGeom>
          </p:spPr>
        </p:pic>
      </p:grpSp>
      <p:sp>
        <p:nvSpPr>
          <p:cNvPr id="28" name="Rectangle 27">
            <a:extLst>
              <a:ext uri="{FF2B5EF4-FFF2-40B4-BE49-F238E27FC236}">
                <a16:creationId xmlns:a16="http://schemas.microsoft.com/office/drawing/2014/main" id="{0D2736E6-3FB1-496E-930A-1C27281EE9CB}"/>
              </a:ext>
            </a:extLst>
          </p:cNvPr>
          <p:cNvSpPr/>
          <p:nvPr/>
        </p:nvSpPr>
        <p:spPr>
          <a:xfrm>
            <a:off x="0" y="5902534"/>
            <a:ext cx="6503542" cy="655438"/>
          </a:xfrm>
          <a:custGeom>
            <a:avLst/>
            <a:gdLst>
              <a:gd name="connsiteX0" fmla="*/ 0 w 6503542"/>
              <a:gd name="connsiteY0" fmla="*/ 0 h 655438"/>
              <a:gd name="connsiteX1" fmla="*/ 455248 w 6503542"/>
              <a:gd name="connsiteY1" fmla="*/ 0 h 655438"/>
              <a:gd name="connsiteX2" fmla="*/ 1105602 w 6503542"/>
              <a:gd name="connsiteY2" fmla="*/ 0 h 655438"/>
              <a:gd name="connsiteX3" fmla="*/ 1690921 w 6503542"/>
              <a:gd name="connsiteY3" fmla="*/ 0 h 655438"/>
              <a:gd name="connsiteX4" fmla="*/ 2146169 w 6503542"/>
              <a:gd name="connsiteY4" fmla="*/ 0 h 655438"/>
              <a:gd name="connsiteX5" fmla="*/ 2926594 w 6503542"/>
              <a:gd name="connsiteY5" fmla="*/ 0 h 655438"/>
              <a:gd name="connsiteX6" fmla="*/ 3511913 w 6503542"/>
              <a:gd name="connsiteY6" fmla="*/ 0 h 655438"/>
              <a:gd name="connsiteX7" fmla="*/ 4097231 w 6503542"/>
              <a:gd name="connsiteY7" fmla="*/ 0 h 655438"/>
              <a:gd name="connsiteX8" fmla="*/ 4682550 w 6503542"/>
              <a:gd name="connsiteY8" fmla="*/ 0 h 655438"/>
              <a:gd name="connsiteX9" fmla="*/ 5332904 w 6503542"/>
              <a:gd name="connsiteY9" fmla="*/ 0 h 655438"/>
              <a:gd name="connsiteX10" fmla="*/ 6503542 w 6503542"/>
              <a:gd name="connsiteY10" fmla="*/ 0 h 655438"/>
              <a:gd name="connsiteX11" fmla="*/ 6503542 w 6503542"/>
              <a:gd name="connsiteY11" fmla="*/ 655438 h 655438"/>
              <a:gd name="connsiteX12" fmla="*/ 5983259 w 6503542"/>
              <a:gd name="connsiteY12" fmla="*/ 655438 h 655438"/>
              <a:gd name="connsiteX13" fmla="*/ 5528011 w 6503542"/>
              <a:gd name="connsiteY13" fmla="*/ 655438 h 655438"/>
              <a:gd name="connsiteX14" fmla="*/ 4942692 w 6503542"/>
              <a:gd name="connsiteY14" fmla="*/ 655438 h 655438"/>
              <a:gd name="connsiteX15" fmla="*/ 4487444 w 6503542"/>
              <a:gd name="connsiteY15" fmla="*/ 655438 h 655438"/>
              <a:gd name="connsiteX16" fmla="*/ 3902125 w 6503542"/>
              <a:gd name="connsiteY16" fmla="*/ 655438 h 655438"/>
              <a:gd name="connsiteX17" fmla="*/ 3251771 w 6503542"/>
              <a:gd name="connsiteY17" fmla="*/ 655438 h 655438"/>
              <a:gd name="connsiteX18" fmla="*/ 2666452 w 6503542"/>
              <a:gd name="connsiteY18" fmla="*/ 655438 h 655438"/>
              <a:gd name="connsiteX19" fmla="*/ 2211204 w 6503542"/>
              <a:gd name="connsiteY19" fmla="*/ 655438 h 655438"/>
              <a:gd name="connsiteX20" fmla="*/ 1560850 w 6503542"/>
              <a:gd name="connsiteY20" fmla="*/ 655438 h 655438"/>
              <a:gd name="connsiteX21" fmla="*/ 975531 w 6503542"/>
              <a:gd name="connsiteY21" fmla="*/ 655438 h 655438"/>
              <a:gd name="connsiteX22" fmla="*/ 0 w 6503542"/>
              <a:gd name="connsiteY22" fmla="*/ 655438 h 655438"/>
              <a:gd name="connsiteX23" fmla="*/ 0 w 6503542"/>
              <a:gd name="connsiteY23" fmla="*/ 0 h 655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6503542" h="655438" fill="none" extrusionOk="0">
                <a:moveTo>
                  <a:pt x="0" y="0"/>
                </a:moveTo>
                <a:cubicBezTo>
                  <a:pt x="171851" y="-11650"/>
                  <a:pt x="228972" y="22253"/>
                  <a:pt x="455248" y="0"/>
                </a:cubicBezTo>
                <a:cubicBezTo>
                  <a:pt x="681524" y="-22253"/>
                  <a:pt x="903157" y="-6331"/>
                  <a:pt x="1105602" y="0"/>
                </a:cubicBezTo>
                <a:cubicBezTo>
                  <a:pt x="1308047" y="6331"/>
                  <a:pt x="1435142" y="19374"/>
                  <a:pt x="1690921" y="0"/>
                </a:cubicBezTo>
                <a:cubicBezTo>
                  <a:pt x="1946700" y="-19374"/>
                  <a:pt x="1939915" y="17698"/>
                  <a:pt x="2146169" y="0"/>
                </a:cubicBezTo>
                <a:cubicBezTo>
                  <a:pt x="2352423" y="-17698"/>
                  <a:pt x="2557472" y="18132"/>
                  <a:pt x="2926594" y="0"/>
                </a:cubicBezTo>
                <a:cubicBezTo>
                  <a:pt x="3295717" y="-18132"/>
                  <a:pt x="3300467" y="26086"/>
                  <a:pt x="3511913" y="0"/>
                </a:cubicBezTo>
                <a:cubicBezTo>
                  <a:pt x="3723359" y="-26086"/>
                  <a:pt x="3921643" y="-9920"/>
                  <a:pt x="4097231" y="0"/>
                </a:cubicBezTo>
                <a:cubicBezTo>
                  <a:pt x="4272819" y="9920"/>
                  <a:pt x="4460571" y="14767"/>
                  <a:pt x="4682550" y="0"/>
                </a:cubicBezTo>
                <a:cubicBezTo>
                  <a:pt x="4904529" y="-14767"/>
                  <a:pt x="5150658" y="-2459"/>
                  <a:pt x="5332904" y="0"/>
                </a:cubicBezTo>
                <a:cubicBezTo>
                  <a:pt x="5515150" y="2459"/>
                  <a:pt x="5998960" y="27158"/>
                  <a:pt x="6503542" y="0"/>
                </a:cubicBezTo>
                <a:cubicBezTo>
                  <a:pt x="6504736" y="290168"/>
                  <a:pt x="6502159" y="496232"/>
                  <a:pt x="6503542" y="655438"/>
                </a:cubicBezTo>
                <a:cubicBezTo>
                  <a:pt x="6382962" y="673779"/>
                  <a:pt x="6206486" y="645539"/>
                  <a:pt x="5983259" y="655438"/>
                </a:cubicBezTo>
                <a:cubicBezTo>
                  <a:pt x="5760032" y="665337"/>
                  <a:pt x="5645523" y="670928"/>
                  <a:pt x="5528011" y="655438"/>
                </a:cubicBezTo>
                <a:cubicBezTo>
                  <a:pt x="5410499" y="639948"/>
                  <a:pt x="5061508" y="653307"/>
                  <a:pt x="4942692" y="655438"/>
                </a:cubicBezTo>
                <a:cubicBezTo>
                  <a:pt x="4823876" y="657569"/>
                  <a:pt x="4608602" y="639773"/>
                  <a:pt x="4487444" y="655438"/>
                </a:cubicBezTo>
                <a:cubicBezTo>
                  <a:pt x="4366286" y="671103"/>
                  <a:pt x="4117047" y="657246"/>
                  <a:pt x="3902125" y="655438"/>
                </a:cubicBezTo>
                <a:cubicBezTo>
                  <a:pt x="3687203" y="653630"/>
                  <a:pt x="3514248" y="632938"/>
                  <a:pt x="3251771" y="655438"/>
                </a:cubicBezTo>
                <a:cubicBezTo>
                  <a:pt x="2989294" y="677938"/>
                  <a:pt x="2815667" y="672609"/>
                  <a:pt x="2666452" y="655438"/>
                </a:cubicBezTo>
                <a:cubicBezTo>
                  <a:pt x="2517237" y="638267"/>
                  <a:pt x="2389887" y="641918"/>
                  <a:pt x="2211204" y="655438"/>
                </a:cubicBezTo>
                <a:cubicBezTo>
                  <a:pt x="2032521" y="668958"/>
                  <a:pt x="1710787" y="638648"/>
                  <a:pt x="1560850" y="655438"/>
                </a:cubicBezTo>
                <a:cubicBezTo>
                  <a:pt x="1410913" y="672228"/>
                  <a:pt x="1185066" y="632826"/>
                  <a:pt x="975531" y="655438"/>
                </a:cubicBezTo>
                <a:cubicBezTo>
                  <a:pt x="765996" y="678050"/>
                  <a:pt x="259696" y="638271"/>
                  <a:pt x="0" y="655438"/>
                </a:cubicBezTo>
                <a:cubicBezTo>
                  <a:pt x="29324" y="336359"/>
                  <a:pt x="-20153" y="180506"/>
                  <a:pt x="0" y="0"/>
                </a:cubicBezTo>
                <a:close/>
              </a:path>
              <a:path w="6503542" h="655438" stroke="0" extrusionOk="0">
                <a:moveTo>
                  <a:pt x="0" y="0"/>
                </a:moveTo>
                <a:cubicBezTo>
                  <a:pt x="100440" y="-18394"/>
                  <a:pt x="259260" y="4151"/>
                  <a:pt x="455248" y="0"/>
                </a:cubicBezTo>
                <a:cubicBezTo>
                  <a:pt x="651236" y="-4151"/>
                  <a:pt x="804848" y="12183"/>
                  <a:pt x="910496" y="0"/>
                </a:cubicBezTo>
                <a:cubicBezTo>
                  <a:pt x="1016144" y="-12183"/>
                  <a:pt x="1161537" y="6776"/>
                  <a:pt x="1365744" y="0"/>
                </a:cubicBezTo>
                <a:cubicBezTo>
                  <a:pt x="1569951" y="-6776"/>
                  <a:pt x="1754226" y="-12909"/>
                  <a:pt x="1951063" y="0"/>
                </a:cubicBezTo>
                <a:cubicBezTo>
                  <a:pt x="2147900" y="12909"/>
                  <a:pt x="2286379" y="-5976"/>
                  <a:pt x="2471346" y="0"/>
                </a:cubicBezTo>
                <a:cubicBezTo>
                  <a:pt x="2656313" y="5976"/>
                  <a:pt x="2990161" y="25367"/>
                  <a:pt x="3121700" y="0"/>
                </a:cubicBezTo>
                <a:cubicBezTo>
                  <a:pt x="3253239" y="-25367"/>
                  <a:pt x="3743842" y="13461"/>
                  <a:pt x="3902125" y="0"/>
                </a:cubicBezTo>
                <a:cubicBezTo>
                  <a:pt x="4060408" y="-13461"/>
                  <a:pt x="4353688" y="-2707"/>
                  <a:pt x="4487444" y="0"/>
                </a:cubicBezTo>
                <a:cubicBezTo>
                  <a:pt x="4621200" y="2707"/>
                  <a:pt x="4729143" y="1126"/>
                  <a:pt x="4942692" y="0"/>
                </a:cubicBezTo>
                <a:cubicBezTo>
                  <a:pt x="5156241" y="-1126"/>
                  <a:pt x="5237025" y="1742"/>
                  <a:pt x="5462975" y="0"/>
                </a:cubicBezTo>
                <a:cubicBezTo>
                  <a:pt x="5688925" y="-1742"/>
                  <a:pt x="6189460" y="-9744"/>
                  <a:pt x="6503542" y="0"/>
                </a:cubicBezTo>
                <a:cubicBezTo>
                  <a:pt x="6514373" y="136229"/>
                  <a:pt x="6514369" y="404247"/>
                  <a:pt x="6503542" y="655438"/>
                </a:cubicBezTo>
                <a:cubicBezTo>
                  <a:pt x="6375200" y="640352"/>
                  <a:pt x="6253835" y="674748"/>
                  <a:pt x="6048294" y="655438"/>
                </a:cubicBezTo>
                <a:cubicBezTo>
                  <a:pt x="5842753" y="636128"/>
                  <a:pt x="5707134" y="664636"/>
                  <a:pt x="5593046" y="655438"/>
                </a:cubicBezTo>
                <a:cubicBezTo>
                  <a:pt x="5478958" y="646240"/>
                  <a:pt x="5142094" y="625965"/>
                  <a:pt x="4942692" y="655438"/>
                </a:cubicBezTo>
                <a:cubicBezTo>
                  <a:pt x="4743290" y="684911"/>
                  <a:pt x="4537021" y="634551"/>
                  <a:pt x="4357373" y="655438"/>
                </a:cubicBezTo>
                <a:cubicBezTo>
                  <a:pt x="4177725" y="676325"/>
                  <a:pt x="4070138" y="667462"/>
                  <a:pt x="3902125" y="655438"/>
                </a:cubicBezTo>
                <a:cubicBezTo>
                  <a:pt x="3734112" y="643414"/>
                  <a:pt x="3394441" y="631341"/>
                  <a:pt x="3251771" y="655438"/>
                </a:cubicBezTo>
                <a:cubicBezTo>
                  <a:pt x="3109101" y="679535"/>
                  <a:pt x="2814368" y="645018"/>
                  <a:pt x="2601417" y="655438"/>
                </a:cubicBezTo>
                <a:cubicBezTo>
                  <a:pt x="2388466" y="665858"/>
                  <a:pt x="2259209" y="674804"/>
                  <a:pt x="2081133" y="655438"/>
                </a:cubicBezTo>
                <a:cubicBezTo>
                  <a:pt x="1903057" y="636072"/>
                  <a:pt x="1749356" y="657292"/>
                  <a:pt x="1430779" y="655438"/>
                </a:cubicBezTo>
                <a:cubicBezTo>
                  <a:pt x="1112202" y="653584"/>
                  <a:pt x="1009698" y="686776"/>
                  <a:pt x="780425" y="655438"/>
                </a:cubicBezTo>
                <a:cubicBezTo>
                  <a:pt x="551152" y="624100"/>
                  <a:pt x="314909" y="650410"/>
                  <a:pt x="0" y="655438"/>
                </a:cubicBezTo>
                <a:cubicBezTo>
                  <a:pt x="21534" y="341247"/>
                  <a:pt x="-26434" y="210145"/>
                  <a:pt x="0" y="0"/>
                </a:cubicBezTo>
                <a:close/>
              </a:path>
            </a:pathLst>
          </a:custGeom>
          <a:solidFill>
            <a:srgbClr val="214A69"/>
          </a:solidFill>
          <a:ln>
            <a:solidFill>
              <a:srgbClr val="214A69"/>
            </a:solidFill>
            <a:extLst>
              <a:ext uri="{C807C97D-BFC1-408E-A445-0C87EB9F89A2}">
                <ask:lineSketchStyleProps xmlns:ask="http://schemas.microsoft.com/office/drawing/2018/sketchyshapes" sd="3888845737">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10" name="Picture 9" descr="A large ship in the water&#10;&#10;Description automatically generated with low confidence">
            <a:extLst>
              <a:ext uri="{FF2B5EF4-FFF2-40B4-BE49-F238E27FC236}">
                <a16:creationId xmlns:a16="http://schemas.microsoft.com/office/drawing/2014/main" id="{5A76AE78-C9DB-9747-8FC3-AB6EFCC0AC69}"/>
              </a:ext>
            </a:extLst>
          </p:cNvPr>
          <p:cNvPicPr>
            <a:picLocks noChangeAspect="1"/>
          </p:cNvPicPr>
          <p:nvPr/>
        </p:nvPicPr>
        <p:blipFill rotWithShape="1">
          <a:blip r:embed="rId8" cstate="screen">
            <a:extLst>
              <a:ext uri="{28A0092B-C50C-407E-A947-70E740481C1C}">
                <a14:useLocalDpi xmlns:a14="http://schemas.microsoft.com/office/drawing/2010/main"/>
              </a:ext>
            </a:extLst>
          </a:blip>
          <a:srcRect/>
          <a:stretch/>
        </p:blipFill>
        <p:spPr>
          <a:xfrm>
            <a:off x="5113337" y="0"/>
            <a:ext cx="7078662" cy="6858000"/>
          </a:xfrm>
          <a:prstGeom prst="rect">
            <a:avLst/>
          </a:prstGeom>
        </p:spPr>
      </p:pic>
      <p:pic>
        <p:nvPicPr>
          <p:cNvPr id="4" name="Picture 3" descr="Text&#10;&#10;Description automatically generated with low confidence">
            <a:extLst>
              <a:ext uri="{FF2B5EF4-FFF2-40B4-BE49-F238E27FC236}">
                <a16:creationId xmlns:a16="http://schemas.microsoft.com/office/drawing/2014/main" id="{7E6CDA54-B7C9-471F-B092-0A87AE0C8B03}"/>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325121" y="0"/>
            <a:ext cx="12192000" cy="6858000"/>
          </a:xfrm>
          <a:prstGeom prst="rect">
            <a:avLst/>
          </a:prstGeom>
        </p:spPr>
      </p:pic>
    </p:spTree>
    <p:extLst>
      <p:ext uri="{BB962C8B-B14F-4D97-AF65-F5344CB8AC3E}">
        <p14:creationId xmlns:p14="http://schemas.microsoft.com/office/powerpoint/2010/main" val="811904851"/>
      </p:ext>
    </p:extLst>
  </p:cSld>
  <p:clrMapOvr>
    <a:overrideClrMapping bg1="lt1" tx1="dk1" bg2="lt2" tx2="dk2" accent1="accent1" accent2="accent2" accent3="accent3" accent4="accent4" accent5="accent5" accent6="accent6" hlink="hlink" folHlink="folHlink"/>
  </p:clrMapOvr>
</p:sld>
</file>

<file path=ppt/slides/slide13.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6" descr="A picture containing icon&#10;&#10;Description automatically generated">
            <a:extLst>
              <a:ext uri="{FF2B5EF4-FFF2-40B4-BE49-F238E27FC236}">
                <a16:creationId xmlns:a16="http://schemas.microsoft.com/office/drawing/2014/main" id="{691CE19D-C30A-5945-92B9-5776E30E758C}"/>
              </a:ext>
            </a:extLst>
          </p:cNvPr>
          <p:cNvPicPr>
            <a:picLocks noChangeAspect="1"/>
          </p:cNvPicPr>
          <p:nvPr/>
        </p:nvPicPr>
        <p:blipFill>
          <a:blip r:embed="rId4"/>
          <a:stretch>
            <a:fillRect/>
          </a:stretch>
        </p:blipFill>
        <p:spPr>
          <a:xfrm>
            <a:off x="0" y="0"/>
            <a:ext cx="12192000" cy="6858000"/>
          </a:xfrm>
          <a:prstGeom prst="rect">
            <a:avLst/>
          </a:prstGeom>
        </p:spPr>
      </p:pic>
      <p:pic>
        <p:nvPicPr>
          <p:cNvPr id="21" name="Picture 20">
            <a:extLst>
              <a:ext uri="{FF2B5EF4-FFF2-40B4-BE49-F238E27FC236}">
                <a16:creationId xmlns:a16="http://schemas.microsoft.com/office/drawing/2014/main" id="{D9196D72-C359-5347-BEF4-E4A6639CF86C}"/>
              </a:ext>
            </a:extLst>
          </p:cNvPr>
          <p:cNvPicPr>
            <a:picLocks noChangeAspect="1"/>
          </p:cNvPicPr>
          <p:nvPr/>
        </p:nvPicPr>
        <p:blipFill>
          <a:blip r:embed="rId5"/>
          <a:stretch>
            <a:fillRect/>
          </a:stretch>
        </p:blipFill>
        <p:spPr>
          <a:xfrm rot="10490513">
            <a:off x="3772031" y="-2929495"/>
            <a:ext cx="659737" cy="771121"/>
          </a:xfrm>
          <a:prstGeom prst="rect">
            <a:avLst/>
          </a:prstGeom>
        </p:spPr>
      </p:pic>
      <p:sp>
        <p:nvSpPr>
          <p:cNvPr id="11" name="TextBox 10">
            <a:extLst>
              <a:ext uri="{FF2B5EF4-FFF2-40B4-BE49-F238E27FC236}">
                <a16:creationId xmlns:a16="http://schemas.microsoft.com/office/drawing/2014/main" id="{F442D89D-A55F-9747-BC3E-D9611A2EE9AC}"/>
              </a:ext>
            </a:extLst>
          </p:cNvPr>
          <p:cNvSpPr txBox="1"/>
          <p:nvPr/>
        </p:nvSpPr>
        <p:spPr>
          <a:xfrm>
            <a:off x="582063" y="898522"/>
            <a:ext cx="4627366" cy="584775"/>
          </a:xfrm>
          <a:prstGeom prst="rect">
            <a:avLst/>
          </a:prstGeom>
          <a:noFill/>
        </p:spPr>
        <p:txBody>
          <a:bodyPr wrap="square" rtlCol="0">
            <a:spAutoFit/>
          </a:bodyPr>
          <a:lstStyle/>
          <a:p>
            <a:r>
              <a:rPr lang="en-US" sz="3200" b="1" dirty="0">
                <a:solidFill>
                  <a:srgbClr val="004A6C"/>
                </a:solidFill>
                <a:latin typeface="Gilroy Black" pitchFamily="2" charset="77"/>
              </a:rPr>
              <a:t>True or false?</a:t>
            </a:r>
          </a:p>
        </p:txBody>
      </p:sp>
      <p:sp>
        <p:nvSpPr>
          <p:cNvPr id="15" name="Rectangle 14">
            <a:extLst>
              <a:ext uri="{FF2B5EF4-FFF2-40B4-BE49-F238E27FC236}">
                <a16:creationId xmlns:a16="http://schemas.microsoft.com/office/drawing/2014/main" id="{E91C23AD-BA91-F142-AA65-4F4CB155E127}"/>
              </a:ext>
            </a:extLst>
          </p:cNvPr>
          <p:cNvSpPr/>
          <p:nvPr/>
        </p:nvSpPr>
        <p:spPr>
          <a:xfrm>
            <a:off x="491303" y="1936283"/>
            <a:ext cx="5186094" cy="2985433"/>
          </a:xfrm>
          <a:prstGeom prst="rect">
            <a:avLst/>
          </a:prstGeom>
        </p:spPr>
        <p:txBody>
          <a:bodyPr wrap="square">
            <a:spAutoFit/>
          </a:bodyPr>
          <a:lstStyle/>
          <a:p>
            <a:r>
              <a:rPr lang="en-US" sz="4400" dirty="0">
                <a:solidFill>
                  <a:schemeClr val="bg1"/>
                </a:solidFill>
                <a:latin typeface="Gilroy Bold" pitchFamily="2" charset="77"/>
              </a:rPr>
              <a:t>Our ocean is in danger from plastic pollution.</a:t>
            </a:r>
            <a:endParaRPr lang="en-GB" sz="4400" dirty="0">
              <a:solidFill>
                <a:schemeClr val="bg1"/>
              </a:solidFill>
              <a:latin typeface="Gilroy Bold" pitchFamily="2" charset="77"/>
            </a:endParaRPr>
          </a:p>
          <a:p>
            <a:endParaRPr lang="en-US" sz="2800" dirty="0"/>
          </a:p>
          <a:p>
            <a:endParaRPr lang="en-US" sz="2800" b="1" dirty="0">
              <a:solidFill>
                <a:srgbClr val="004A6C"/>
              </a:solidFill>
              <a:latin typeface="Gilroy Bold" pitchFamily="2" charset="77"/>
            </a:endParaRPr>
          </a:p>
        </p:txBody>
      </p:sp>
      <p:sp>
        <p:nvSpPr>
          <p:cNvPr id="8" name="Rectangle 7">
            <a:extLst>
              <a:ext uri="{FF2B5EF4-FFF2-40B4-BE49-F238E27FC236}">
                <a16:creationId xmlns:a16="http://schemas.microsoft.com/office/drawing/2014/main" id="{CF74AD5A-E5AC-43C8-A956-33FF74FDABB5}"/>
              </a:ext>
            </a:extLst>
          </p:cNvPr>
          <p:cNvSpPr/>
          <p:nvPr/>
        </p:nvSpPr>
        <p:spPr>
          <a:xfrm>
            <a:off x="0" y="5874843"/>
            <a:ext cx="6709025" cy="655438"/>
          </a:xfrm>
          <a:custGeom>
            <a:avLst/>
            <a:gdLst>
              <a:gd name="connsiteX0" fmla="*/ 0 w 6709025"/>
              <a:gd name="connsiteY0" fmla="*/ 0 h 655438"/>
              <a:gd name="connsiteX1" fmla="*/ 469632 w 6709025"/>
              <a:gd name="connsiteY1" fmla="*/ 0 h 655438"/>
              <a:gd name="connsiteX2" fmla="*/ 1140534 w 6709025"/>
              <a:gd name="connsiteY2" fmla="*/ 0 h 655438"/>
              <a:gd name="connsiteX3" fmla="*/ 1744347 w 6709025"/>
              <a:gd name="connsiteY3" fmla="*/ 0 h 655438"/>
              <a:gd name="connsiteX4" fmla="*/ 2213978 w 6709025"/>
              <a:gd name="connsiteY4" fmla="*/ 0 h 655438"/>
              <a:gd name="connsiteX5" fmla="*/ 3019061 w 6709025"/>
              <a:gd name="connsiteY5" fmla="*/ 0 h 655438"/>
              <a:gd name="connsiteX6" fmla="*/ 3622874 w 6709025"/>
              <a:gd name="connsiteY6" fmla="*/ 0 h 655438"/>
              <a:gd name="connsiteX7" fmla="*/ 4226686 w 6709025"/>
              <a:gd name="connsiteY7" fmla="*/ 0 h 655438"/>
              <a:gd name="connsiteX8" fmla="*/ 4830498 w 6709025"/>
              <a:gd name="connsiteY8" fmla="*/ 0 h 655438"/>
              <a:gd name="connsiteX9" fmla="*/ 5501401 w 6709025"/>
              <a:gd name="connsiteY9" fmla="*/ 0 h 655438"/>
              <a:gd name="connsiteX10" fmla="*/ 6709025 w 6709025"/>
              <a:gd name="connsiteY10" fmla="*/ 0 h 655438"/>
              <a:gd name="connsiteX11" fmla="*/ 6709025 w 6709025"/>
              <a:gd name="connsiteY11" fmla="*/ 655438 h 655438"/>
              <a:gd name="connsiteX12" fmla="*/ 6172303 w 6709025"/>
              <a:gd name="connsiteY12" fmla="*/ 655438 h 655438"/>
              <a:gd name="connsiteX13" fmla="*/ 5702671 w 6709025"/>
              <a:gd name="connsiteY13" fmla="*/ 655438 h 655438"/>
              <a:gd name="connsiteX14" fmla="*/ 5098859 w 6709025"/>
              <a:gd name="connsiteY14" fmla="*/ 655438 h 655438"/>
              <a:gd name="connsiteX15" fmla="*/ 4629227 w 6709025"/>
              <a:gd name="connsiteY15" fmla="*/ 655438 h 655438"/>
              <a:gd name="connsiteX16" fmla="*/ 4025415 w 6709025"/>
              <a:gd name="connsiteY16" fmla="*/ 655438 h 655438"/>
              <a:gd name="connsiteX17" fmla="*/ 3354512 w 6709025"/>
              <a:gd name="connsiteY17" fmla="*/ 655438 h 655438"/>
              <a:gd name="connsiteX18" fmla="*/ 2750700 w 6709025"/>
              <a:gd name="connsiteY18" fmla="*/ 655438 h 655438"/>
              <a:gd name="connsiteX19" fmla="*/ 2281068 w 6709025"/>
              <a:gd name="connsiteY19" fmla="*/ 655438 h 655438"/>
              <a:gd name="connsiteX20" fmla="*/ 1610166 w 6709025"/>
              <a:gd name="connsiteY20" fmla="*/ 655438 h 655438"/>
              <a:gd name="connsiteX21" fmla="*/ 1006354 w 6709025"/>
              <a:gd name="connsiteY21" fmla="*/ 655438 h 655438"/>
              <a:gd name="connsiteX22" fmla="*/ 0 w 6709025"/>
              <a:gd name="connsiteY22" fmla="*/ 655438 h 655438"/>
              <a:gd name="connsiteX23" fmla="*/ 0 w 6709025"/>
              <a:gd name="connsiteY23" fmla="*/ 0 h 655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6709025" h="655438" fill="none" extrusionOk="0">
                <a:moveTo>
                  <a:pt x="0" y="0"/>
                </a:moveTo>
                <a:cubicBezTo>
                  <a:pt x="147898" y="19916"/>
                  <a:pt x="244440" y="12466"/>
                  <a:pt x="469632" y="0"/>
                </a:cubicBezTo>
                <a:cubicBezTo>
                  <a:pt x="694824" y="-12466"/>
                  <a:pt x="921744" y="-1367"/>
                  <a:pt x="1140534" y="0"/>
                </a:cubicBezTo>
                <a:cubicBezTo>
                  <a:pt x="1359324" y="1367"/>
                  <a:pt x="1534026" y="-765"/>
                  <a:pt x="1744347" y="0"/>
                </a:cubicBezTo>
                <a:cubicBezTo>
                  <a:pt x="1954668" y="765"/>
                  <a:pt x="2011226" y="-21886"/>
                  <a:pt x="2213978" y="0"/>
                </a:cubicBezTo>
                <a:cubicBezTo>
                  <a:pt x="2416730" y="21886"/>
                  <a:pt x="2856592" y="8166"/>
                  <a:pt x="3019061" y="0"/>
                </a:cubicBezTo>
                <a:cubicBezTo>
                  <a:pt x="3181530" y="-8166"/>
                  <a:pt x="3329253" y="14845"/>
                  <a:pt x="3622874" y="0"/>
                </a:cubicBezTo>
                <a:cubicBezTo>
                  <a:pt x="3916495" y="-14845"/>
                  <a:pt x="4060404" y="-11399"/>
                  <a:pt x="4226686" y="0"/>
                </a:cubicBezTo>
                <a:cubicBezTo>
                  <a:pt x="4392968" y="11399"/>
                  <a:pt x="4630354" y="-18029"/>
                  <a:pt x="4830498" y="0"/>
                </a:cubicBezTo>
                <a:cubicBezTo>
                  <a:pt x="5030642" y="18029"/>
                  <a:pt x="5316688" y="-12055"/>
                  <a:pt x="5501401" y="0"/>
                </a:cubicBezTo>
                <a:cubicBezTo>
                  <a:pt x="5686114" y="12055"/>
                  <a:pt x="6427409" y="-541"/>
                  <a:pt x="6709025" y="0"/>
                </a:cubicBezTo>
                <a:cubicBezTo>
                  <a:pt x="6710219" y="290168"/>
                  <a:pt x="6707642" y="496232"/>
                  <a:pt x="6709025" y="655438"/>
                </a:cubicBezTo>
                <a:cubicBezTo>
                  <a:pt x="6454706" y="638733"/>
                  <a:pt x="6302167" y="633393"/>
                  <a:pt x="6172303" y="655438"/>
                </a:cubicBezTo>
                <a:cubicBezTo>
                  <a:pt x="6042439" y="677483"/>
                  <a:pt x="5920961" y="633308"/>
                  <a:pt x="5702671" y="655438"/>
                </a:cubicBezTo>
                <a:cubicBezTo>
                  <a:pt x="5484381" y="677568"/>
                  <a:pt x="5345839" y="640160"/>
                  <a:pt x="5098859" y="655438"/>
                </a:cubicBezTo>
                <a:cubicBezTo>
                  <a:pt x="4851879" y="670716"/>
                  <a:pt x="4753465" y="668902"/>
                  <a:pt x="4629227" y="655438"/>
                </a:cubicBezTo>
                <a:cubicBezTo>
                  <a:pt x="4504989" y="641974"/>
                  <a:pt x="4298946" y="655541"/>
                  <a:pt x="4025415" y="655438"/>
                </a:cubicBezTo>
                <a:cubicBezTo>
                  <a:pt x="3751884" y="655335"/>
                  <a:pt x="3628563" y="627604"/>
                  <a:pt x="3354512" y="655438"/>
                </a:cubicBezTo>
                <a:cubicBezTo>
                  <a:pt x="3080461" y="683272"/>
                  <a:pt x="2927865" y="678818"/>
                  <a:pt x="2750700" y="655438"/>
                </a:cubicBezTo>
                <a:cubicBezTo>
                  <a:pt x="2573535" y="632058"/>
                  <a:pt x="2388670" y="662366"/>
                  <a:pt x="2281068" y="655438"/>
                </a:cubicBezTo>
                <a:cubicBezTo>
                  <a:pt x="2173466" y="648510"/>
                  <a:pt x="1887542" y="671771"/>
                  <a:pt x="1610166" y="655438"/>
                </a:cubicBezTo>
                <a:cubicBezTo>
                  <a:pt x="1332790" y="639105"/>
                  <a:pt x="1154574" y="675476"/>
                  <a:pt x="1006354" y="655438"/>
                </a:cubicBezTo>
                <a:cubicBezTo>
                  <a:pt x="858134" y="635400"/>
                  <a:pt x="430963" y="690411"/>
                  <a:pt x="0" y="655438"/>
                </a:cubicBezTo>
                <a:cubicBezTo>
                  <a:pt x="29324" y="336359"/>
                  <a:pt x="-20153" y="180506"/>
                  <a:pt x="0" y="0"/>
                </a:cubicBezTo>
                <a:close/>
              </a:path>
              <a:path w="6709025" h="655438" stroke="0" extrusionOk="0">
                <a:moveTo>
                  <a:pt x="0" y="0"/>
                </a:moveTo>
                <a:cubicBezTo>
                  <a:pt x="111907" y="-18099"/>
                  <a:pt x="348360" y="-8750"/>
                  <a:pt x="469632" y="0"/>
                </a:cubicBezTo>
                <a:cubicBezTo>
                  <a:pt x="590904" y="8750"/>
                  <a:pt x="776262" y="-13132"/>
                  <a:pt x="939264" y="0"/>
                </a:cubicBezTo>
                <a:cubicBezTo>
                  <a:pt x="1102266" y="13132"/>
                  <a:pt x="1209404" y="16655"/>
                  <a:pt x="1408895" y="0"/>
                </a:cubicBezTo>
                <a:cubicBezTo>
                  <a:pt x="1608386" y="-16655"/>
                  <a:pt x="1781465" y="13901"/>
                  <a:pt x="2012708" y="0"/>
                </a:cubicBezTo>
                <a:cubicBezTo>
                  <a:pt x="2243951" y="-13901"/>
                  <a:pt x="2289476" y="992"/>
                  <a:pt x="2549430" y="0"/>
                </a:cubicBezTo>
                <a:cubicBezTo>
                  <a:pt x="2809384" y="-992"/>
                  <a:pt x="2888170" y="-30357"/>
                  <a:pt x="3220332" y="0"/>
                </a:cubicBezTo>
                <a:cubicBezTo>
                  <a:pt x="3552494" y="30357"/>
                  <a:pt x="3803642" y="-30453"/>
                  <a:pt x="4025415" y="0"/>
                </a:cubicBezTo>
                <a:cubicBezTo>
                  <a:pt x="4247188" y="30453"/>
                  <a:pt x="4434256" y="-23601"/>
                  <a:pt x="4629227" y="0"/>
                </a:cubicBezTo>
                <a:cubicBezTo>
                  <a:pt x="4824198" y="23601"/>
                  <a:pt x="4963388" y="-3698"/>
                  <a:pt x="5098859" y="0"/>
                </a:cubicBezTo>
                <a:cubicBezTo>
                  <a:pt x="5234330" y="3698"/>
                  <a:pt x="5414654" y="-7058"/>
                  <a:pt x="5635581" y="0"/>
                </a:cubicBezTo>
                <a:cubicBezTo>
                  <a:pt x="5856508" y="7058"/>
                  <a:pt x="6369276" y="49882"/>
                  <a:pt x="6709025" y="0"/>
                </a:cubicBezTo>
                <a:cubicBezTo>
                  <a:pt x="6719856" y="136229"/>
                  <a:pt x="6719852" y="404247"/>
                  <a:pt x="6709025" y="655438"/>
                </a:cubicBezTo>
                <a:cubicBezTo>
                  <a:pt x="6502609" y="650152"/>
                  <a:pt x="6334485" y="660206"/>
                  <a:pt x="6239393" y="655438"/>
                </a:cubicBezTo>
                <a:cubicBezTo>
                  <a:pt x="6144301" y="650670"/>
                  <a:pt x="5968264" y="634752"/>
                  <a:pt x="5769762" y="655438"/>
                </a:cubicBezTo>
                <a:cubicBezTo>
                  <a:pt x="5571260" y="676124"/>
                  <a:pt x="5235781" y="667827"/>
                  <a:pt x="5098859" y="655438"/>
                </a:cubicBezTo>
                <a:cubicBezTo>
                  <a:pt x="4961937" y="643049"/>
                  <a:pt x="4685388" y="647034"/>
                  <a:pt x="4495047" y="655438"/>
                </a:cubicBezTo>
                <a:cubicBezTo>
                  <a:pt x="4304706" y="663842"/>
                  <a:pt x="4259821" y="665485"/>
                  <a:pt x="4025415" y="655438"/>
                </a:cubicBezTo>
                <a:cubicBezTo>
                  <a:pt x="3791009" y="645391"/>
                  <a:pt x="3628456" y="635002"/>
                  <a:pt x="3354513" y="655438"/>
                </a:cubicBezTo>
                <a:cubicBezTo>
                  <a:pt x="3080570" y="675874"/>
                  <a:pt x="2934641" y="683295"/>
                  <a:pt x="2683610" y="655438"/>
                </a:cubicBezTo>
                <a:cubicBezTo>
                  <a:pt x="2432579" y="627581"/>
                  <a:pt x="2301284" y="661791"/>
                  <a:pt x="2146888" y="655438"/>
                </a:cubicBezTo>
                <a:cubicBezTo>
                  <a:pt x="1992492" y="649085"/>
                  <a:pt x="1741692" y="627997"/>
                  <a:pt x="1475986" y="655438"/>
                </a:cubicBezTo>
                <a:cubicBezTo>
                  <a:pt x="1210280" y="682879"/>
                  <a:pt x="970029" y="638441"/>
                  <a:pt x="805083" y="655438"/>
                </a:cubicBezTo>
                <a:cubicBezTo>
                  <a:pt x="640137" y="672435"/>
                  <a:pt x="261479" y="658908"/>
                  <a:pt x="0" y="655438"/>
                </a:cubicBezTo>
                <a:cubicBezTo>
                  <a:pt x="21534" y="341247"/>
                  <a:pt x="-26434" y="210145"/>
                  <a:pt x="0" y="0"/>
                </a:cubicBezTo>
                <a:close/>
              </a:path>
            </a:pathLst>
          </a:custGeom>
          <a:solidFill>
            <a:srgbClr val="214A69"/>
          </a:solidFill>
          <a:ln>
            <a:solidFill>
              <a:srgbClr val="214A69"/>
            </a:solidFill>
            <a:extLst>
              <a:ext uri="{C807C97D-BFC1-408E-A445-0C87EB9F89A2}">
                <ask:lineSketchStyleProps xmlns:ask="http://schemas.microsoft.com/office/drawing/2018/sketchyshapes" sd="3888845737">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3" name="Picture 2" descr="A picture containing light, dark, blue, night sky&#10;&#10;Description automatically generated">
            <a:extLst>
              <a:ext uri="{FF2B5EF4-FFF2-40B4-BE49-F238E27FC236}">
                <a16:creationId xmlns:a16="http://schemas.microsoft.com/office/drawing/2014/main" id="{63D20BCA-85A0-0247-97BF-7C81911BAA00}"/>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4465095" y="0"/>
            <a:ext cx="7726905" cy="6858000"/>
          </a:xfrm>
          <a:prstGeom prst="rect">
            <a:avLst/>
          </a:prstGeom>
        </p:spPr>
      </p:pic>
      <p:pic>
        <p:nvPicPr>
          <p:cNvPr id="4" name="Picture 3" descr="Text&#10;&#10;Description automatically generated with low confidence">
            <a:extLst>
              <a:ext uri="{FF2B5EF4-FFF2-40B4-BE49-F238E27FC236}">
                <a16:creationId xmlns:a16="http://schemas.microsoft.com/office/drawing/2014/main" id="{E33B1E1B-940D-4DC4-921B-384C634BF6F3}"/>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0" y="-1"/>
            <a:ext cx="12192000" cy="6858000"/>
          </a:xfrm>
          <a:prstGeom prst="rect">
            <a:avLst/>
          </a:prstGeom>
        </p:spPr>
      </p:pic>
    </p:spTree>
    <p:extLst>
      <p:ext uri="{BB962C8B-B14F-4D97-AF65-F5344CB8AC3E}">
        <p14:creationId xmlns:p14="http://schemas.microsoft.com/office/powerpoint/2010/main" val="2293758550"/>
      </p:ext>
    </p:extLst>
  </p:cSld>
  <p:clrMapOvr>
    <a:overrideClrMapping bg1="lt1" tx1="dk1" bg2="lt2" tx2="dk2" accent1="accent1" accent2="accent2" accent3="accent3" accent4="accent4" accent5="accent5" accent6="accent6" hlink="hlink" folHlink="folHlink"/>
  </p:clrMapOvr>
</p:sld>
</file>

<file path=ppt/slides/slide14.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9" name="Picture 8" descr="A picture containing icon&#10;&#10;Description automatically generated">
            <a:extLst>
              <a:ext uri="{FF2B5EF4-FFF2-40B4-BE49-F238E27FC236}">
                <a16:creationId xmlns:a16="http://schemas.microsoft.com/office/drawing/2014/main" id="{81767267-9595-2846-8A11-9F1D2E2662A1}"/>
              </a:ext>
            </a:extLst>
          </p:cNvPr>
          <p:cNvPicPr>
            <a:picLocks noChangeAspect="1"/>
          </p:cNvPicPr>
          <p:nvPr/>
        </p:nvPicPr>
        <p:blipFill>
          <a:blip r:embed="rId4"/>
          <a:stretch>
            <a:fillRect/>
          </a:stretch>
        </p:blipFill>
        <p:spPr>
          <a:xfrm>
            <a:off x="0" y="0"/>
            <a:ext cx="12192000" cy="6858000"/>
          </a:xfrm>
          <a:prstGeom prst="rect">
            <a:avLst/>
          </a:prstGeom>
        </p:spPr>
      </p:pic>
      <p:sp>
        <p:nvSpPr>
          <p:cNvPr id="8" name="TextBox 7">
            <a:extLst>
              <a:ext uri="{FF2B5EF4-FFF2-40B4-BE49-F238E27FC236}">
                <a16:creationId xmlns:a16="http://schemas.microsoft.com/office/drawing/2014/main" id="{C865FA09-D0B3-A246-8F5D-E70492540288}"/>
              </a:ext>
            </a:extLst>
          </p:cNvPr>
          <p:cNvSpPr txBox="1"/>
          <p:nvPr/>
        </p:nvSpPr>
        <p:spPr>
          <a:xfrm>
            <a:off x="582063" y="898522"/>
            <a:ext cx="4627366" cy="584775"/>
          </a:xfrm>
          <a:prstGeom prst="rect">
            <a:avLst/>
          </a:prstGeom>
          <a:noFill/>
        </p:spPr>
        <p:txBody>
          <a:bodyPr wrap="square" rtlCol="0">
            <a:spAutoFit/>
          </a:bodyPr>
          <a:lstStyle/>
          <a:p>
            <a:r>
              <a:rPr lang="en-US" sz="3200" b="1" dirty="0">
                <a:solidFill>
                  <a:srgbClr val="004A6C"/>
                </a:solidFill>
                <a:latin typeface="Gilroy Black" pitchFamily="2" charset="77"/>
              </a:rPr>
              <a:t>True or false?</a:t>
            </a:r>
          </a:p>
        </p:txBody>
      </p:sp>
      <p:pic>
        <p:nvPicPr>
          <p:cNvPr id="21" name="Picture 20">
            <a:extLst>
              <a:ext uri="{FF2B5EF4-FFF2-40B4-BE49-F238E27FC236}">
                <a16:creationId xmlns:a16="http://schemas.microsoft.com/office/drawing/2014/main" id="{D9196D72-C359-5347-BEF4-E4A6639CF86C}"/>
              </a:ext>
            </a:extLst>
          </p:cNvPr>
          <p:cNvPicPr>
            <a:picLocks noChangeAspect="1"/>
          </p:cNvPicPr>
          <p:nvPr/>
        </p:nvPicPr>
        <p:blipFill>
          <a:blip r:embed="rId5"/>
          <a:stretch>
            <a:fillRect/>
          </a:stretch>
        </p:blipFill>
        <p:spPr>
          <a:xfrm rot="10490513">
            <a:off x="3772031" y="-2929495"/>
            <a:ext cx="659737" cy="771121"/>
          </a:xfrm>
          <a:prstGeom prst="rect">
            <a:avLst/>
          </a:prstGeom>
        </p:spPr>
      </p:pic>
      <p:sp>
        <p:nvSpPr>
          <p:cNvPr id="24" name="Rectangle 23">
            <a:extLst>
              <a:ext uri="{FF2B5EF4-FFF2-40B4-BE49-F238E27FC236}">
                <a16:creationId xmlns:a16="http://schemas.microsoft.com/office/drawing/2014/main" id="{2B473389-CF03-A34E-AA48-8B7C8AFBB598}"/>
              </a:ext>
            </a:extLst>
          </p:cNvPr>
          <p:cNvSpPr/>
          <p:nvPr/>
        </p:nvSpPr>
        <p:spPr>
          <a:xfrm>
            <a:off x="583770" y="1964401"/>
            <a:ext cx="5186094" cy="1815882"/>
          </a:xfrm>
          <a:prstGeom prst="rect">
            <a:avLst/>
          </a:prstGeom>
        </p:spPr>
        <p:txBody>
          <a:bodyPr wrap="square">
            <a:spAutoFit/>
          </a:bodyPr>
          <a:lstStyle/>
          <a:p>
            <a:r>
              <a:rPr lang="en-US" sz="2800" dirty="0">
                <a:solidFill>
                  <a:schemeClr val="bg1"/>
                </a:solidFill>
                <a:latin typeface="Gilroy Bold" pitchFamily="2" charset="77"/>
              </a:rPr>
              <a:t>Our ocean is in danger</a:t>
            </a:r>
            <a:br>
              <a:rPr lang="en-US" sz="2800" dirty="0">
                <a:solidFill>
                  <a:schemeClr val="bg1"/>
                </a:solidFill>
                <a:latin typeface="Gilroy Bold" pitchFamily="2" charset="77"/>
              </a:rPr>
            </a:br>
            <a:r>
              <a:rPr lang="en-US" sz="2800" dirty="0">
                <a:solidFill>
                  <a:schemeClr val="bg1"/>
                </a:solidFill>
                <a:latin typeface="Gilroy Bold" pitchFamily="2" charset="77"/>
              </a:rPr>
              <a:t>from plastic pollution.</a:t>
            </a:r>
            <a:endParaRPr lang="en-GB" sz="2800" dirty="0">
              <a:solidFill>
                <a:schemeClr val="bg1"/>
              </a:solidFill>
              <a:latin typeface="Gilroy Bold" pitchFamily="2" charset="77"/>
            </a:endParaRPr>
          </a:p>
          <a:p>
            <a:endParaRPr lang="en-US" sz="2800" dirty="0"/>
          </a:p>
          <a:p>
            <a:endParaRPr lang="en-US" sz="2800" b="1" dirty="0">
              <a:solidFill>
                <a:srgbClr val="004A6C"/>
              </a:solidFill>
              <a:latin typeface="Gilroy Bold" pitchFamily="2" charset="77"/>
            </a:endParaRPr>
          </a:p>
        </p:txBody>
      </p:sp>
      <p:pic>
        <p:nvPicPr>
          <p:cNvPr id="11" name="Picture 10" descr="Icon&#10;&#10;Description automatically generated">
            <a:extLst>
              <a:ext uri="{FF2B5EF4-FFF2-40B4-BE49-F238E27FC236}">
                <a16:creationId xmlns:a16="http://schemas.microsoft.com/office/drawing/2014/main" id="{A386DD0F-AE46-EB42-A59F-DBF97DB71F57}"/>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rot="21301133">
            <a:off x="4602696" y="5461198"/>
            <a:ext cx="753392" cy="646331"/>
          </a:xfrm>
          <a:prstGeom prst="rect">
            <a:avLst/>
          </a:prstGeom>
        </p:spPr>
      </p:pic>
      <p:sp>
        <p:nvSpPr>
          <p:cNvPr id="12" name="Rectangle 11">
            <a:extLst>
              <a:ext uri="{FF2B5EF4-FFF2-40B4-BE49-F238E27FC236}">
                <a16:creationId xmlns:a16="http://schemas.microsoft.com/office/drawing/2014/main" id="{9185D403-A75C-2E42-A69C-BAF6D8C08D78}"/>
              </a:ext>
            </a:extLst>
          </p:cNvPr>
          <p:cNvSpPr/>
          <p:nvPr/>
        </p:nvSpPr>
        <p:spPr>
          <a:xfrm>
            <a:off x="619429" y="3540378"/>
            <a:ext cx="4127097" cy="2122576"/>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506802A0-B0A1-0A42-BC7C-603FC424EFA7}"/>
              </a:ext>
            </a:extLst>
          </p:cNvPr>
          <p:cNvSpPr/>
          <p:nvPr/>
        </p:nvSpPr>
        <p:spPr>
          <a:xfrm>
            <a:off x="923089" y="3965914"/>
            <a:ext cx="3519775" cy="1446549"/>
          </a:xfrm>
          <a:prstGeom prst="rect">
            <a:avLst/>
          </a:prstGeom>
        </p:spPr>
        <p:txBody>
          <a:bodyPr wrap="square">
            <a:spAutoFit/>
          </a:bodyPr>
          <a:lstStyle/>
          <a:p>
            <a:r>
              <a:rPr lang="en-US" sz="2200" dirty="0">
                <a:solidFill>
                  <a:srgbClr val="004A6C"/>
                </a:solidFill>
                <a:latin typeface="Gilroy Bold" pitchFamily="2" charset="77"/>
              </a:rPr>
              <a:t>Lots of plastic gets into the ocean but it doesn’t belong there, it’s very harmful to marine life. </a:t>
            </a:r>
          </a:p>
        </p:txBody>
      </p:sp>
      <p:grpSp>
        <p:nvGrpSpPr>
          <p:cNvPr id="16" name="Group 15">
            <a:extLst>
              <a:ext uri="{FF2B5EF4-FFF2-40B4-BE49-F238E27FC236}">
                <a16:creationId xmlns:a16="http://schemas.microsoft.com/office/drawing/2014/main" id="{B27AA316-3708-4403-AF23-22E5F14C865F}"/>
              </a:ext>
            </a:extLst>
          </p:cNvPr>
          <p:cNvGrpSpPr/>
          <p:nvPr/>
        </p:nvGrpSpPr>
        <p:grpSpPr>
          <a:xfrm>
            <a:off x="1178874" y="2656898"/>
            <a:ext cx="2170663" cy="1404512"/>
            <a:chOff x="895779" y="2265824"/>
            <a:chExt cx="2170663" cy="1404512"/>
          </a:xfrm>
        </p:grpSpPr>
        <p:sp>
          <p:nvSpPr>
            <p:cNvPr id="17" name="Rectangle 16">
              <a:extLst>
                <a:ext uri="{FF2B5EF4-FFF2-40B4-BE49-F238E27FC236}">
                  <a16:creationId xmlns:a16="http://schemas.microsoft.com/office/drawing/2014/main" id="{1332F717-DB3B-4D1A-9963-325B630E0055}"/>
                </a:ext>
              </a:extLst>
            </p:cNvPr>
            <p:cNvSpPr/>
            <p:nvPr/>
          </p:nvSpPr>
          <p:spPr>
            <a:xfrm>
              <a:off x="1343019" y="2770786"/>
              <a:ext cx="1550703" cy="610269"/>
            </a:xfrm>
            <a:prstGeom prst="rect">
              <a:avLst/>
            </a:prstGeom>
            <a:solidFill>
              <a:srgbClr val="44BDA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a:extLst>
                <a:ext uri="{FF2B5EF4-FFF2-40B4-BE49-F238E27FC236}">
                  <a16:creationId xmlns:a16="http://schemas.microsoft.com/office/drawing/2014/main" id="{4393569A-683D-425D-B665-D388EC863C0C}"/>
                </a:ext>
              </a:extLst>
            </p:cNvPr>
            <p:cNvSpPr/>
            <p:nvPr/>
          </p:nvSpPr>
          <p:spPr>
            <a:xfrm>
              <a:off x="1900150" y="2845106"/>
              <a:ext cx="1166292" cy="461665"/>
            </a:xfrm>
            <a:prstGeom prst="rect">
              <a:avLst/>
            </a:prstGeom>
          </p:spPr>
          <p:txBody>
            <a:bodyPr wrap="square">
              <a:spAutoFit/>
            </a:bodyPr>
            <a:lstStyle/>
            <a:p>
              <a:r>
                <a:rPr lang="en-US" sz="2400" dirty="0">
                  <a:solidFill>
                    <a:schemeClr val="bg1"/>
                  </a:solidFill>
                  <a:latin typeface="Gilroy Bold" pitchFamily="2" charset="77"/>
                </a:rPr>
                <a:t>TRUE</a:t>
              </a:r>
            </a:p>
          </p:txBody>
        </p:sp>
        <p:pic>
          <p:nvPicPr>
            <p:cNvPr id="19" name="Picture 18" descr="Icon&#10;&#10;Description automatically generated">
              <a:extLst>
                <a:ext uri="{FF2B5EF4-FFF2-40B4-BE49-F238E27FC236}">
                  <a16:creationId xmlns:a16="http://schemas.microsoft.com/office/drawing/2014/main" id="{8E918EE6-32A7-4E05-B9DB-43323A9A3639}"/>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895779" y="2265824"/>
              <a:ext cx="1414802" cy="1404512"/>
            </a:xfrm>
            <a:prstGeom prst="rect">
              <a:avLst/>
            </a:prstGeom>
          </p:spPr>
        </p:pic>
      </p:grpSp>
      <p:sp>
        <p:nvSpPr>
          <p:cNvPr id="20" name="Rectangle 19">
            <a:extLst>
              <a:ext uri="{FF2B5EF4-FFF2-40B4-BE49-F238E27FC236}">
                <a16:creationId xmlns:a16="http://schemas.microsoft.com/office/drawing/2014/main" id="{31D37505-99DE-4F9B-98A7-106B3883EF38}"/>
              </a:ext>
            </a:extLst>
          </p:cNvPr>
          <p:cNvSpPr/>
          <p:nvPr/>
        </p:nvSpPr>
        <p:spPr>
          <a:xfrm>
            <a:off x="-1" y="5902534"/>
            <a:ext cx="6709025" cy="655438"/>
          </a:xfrm>
          <a:custGeom>
            <a:avLst/>
            <a:gdLst>
              <a:gd name="connsiteX0" fmla="*/ 0 w 6709025"/>
              <a:gd name="connsiteY0" fmla="*/ 0 h 655438"/>
              <a:gd name="connsiteX1" fmla="*/ 469632 w 6709025"/>
              <a:gd name="connsiteY1" fmla="*/ 0 h 655438"/>
              <a:gd name="connsiteX2" fmla="*/ 1140534 w 6709025"/>
              <a:gd name="connsiteY2" fmla="*/ 0 h 655438"/>
              <a:gd name="connsiteX3" fmla="*/ 1744347 w 6709025"/>
              <a:gd name="connsiteY3" fmla="*/ 0 h 655438"/>
              <a:gd name="connsiteX4" fmla="*/ 2213978 w 6709025"/>
              <a:gd name="connsiteY4" fmla="*/ 0 h 655438"/>
              <a:gd name="connsiteX5" fmla="*/ 3019061 w 6709025"/>
              <a:gd name="connsiteY5" fmla="*/ 0 h 655438"/>
              <a:gd name="connsiteX6" fmla="*/ 3622874 w 6709025"/>
              <a:gd name="connsiteY6" fmla="*/ 0 h 655438"/>
              <a:gd name="connsiteX7" fmla="*/ 4226686 w 6709025"/>
              <a:gd name="connsiteY7" fmla="*/ 0 h 655438"/>
              <a:gd name="connsiteX8" fmla="*/ 4830498 w 6709025"/>
              <a:gd name="connsiteY8" fmla="*/ 0 h 655438"/>
              <a:gd name="connsiteX9" fmla="*/ 5501401 w 6709025"/>
              <a:gd name="connsiteY9" fmla="*/ 0 h 655438"/>
              <a:gd name="connsiteX10" fmla="*/ 6709025 w 6709025"/>
              <a:gd name="connsiteY10" fmla="*/ 0 h 655438"/>
              <a:gd name="connsiteX11" fmla="*/ 6709025 w 6709025"/>
              <a:gd name="connsiteY11" fmla="*/ 655438 h 655438"/>
              <a:gd name="connsiteX12" fmla="*/ 6172303 w 6709025"/>
              <a:gd name="connsiteY12" fmla="*/ 655438 h 655438"/>
              <a:gd name="connsiteX13" fmla="*/ 5702671 w 6709025"/>
              <a:gd name="connsiteY13" fmla="*/ 655438 h 655438"/>
              <a:gd name="connsiteX14" fmla="*/ 5098859 w 6709025"/>
              <a:gd name="connsiteY14" fmla="*/ 655438 h 655438"/>
              <a:gd name="connsiteX15" fmla="*/ 4629227 w 6709025"/>
              <a:gd name="connsiteY15" fmla="*/ 655438 h 655438"/>
              <a:gd name="connsiteX16" fmla="*/ 4025415 w 6709025"/>
              <a:gd name="connsiteY16" fmla="*/ 655438 h 655438"/>
              <a:gd name="connsiteX17" fmla="*/ 3354512 w 6709025"/>
              <a:gd name="connsiteY17" fmla="*/ 655438 h 655438"/>
              <a:gd name="connsiteX18" fmla="*/ 2750700 w 6709025"/>
              <a:gd name="connsiteY18" fmla="*/ 655438 h 655438"/>
              <a:gd name="connsiteX19" fmla="*/ 2281068 w 6709025"/>
              <a:gd name="connsiteY19" fmla="*/ 655438 h 655438"/>
              <a:gd name="connsiteX20" fmla="*/ 1610166 w 6709025"/>
              <a:gd name="connsiteY20" fmla="*/ 655438 h 655438"/>
              <a:gd name="connsiteX21" fmla="*/ 1006354 w 6709025"/>
              <a:gd name="connsiteY21" fmla="*/ 655438 h 655438"/>
              <a:gd name="connsiteX22" fmla="*/ 0 w 6709025"/>
              <a:gd name="connsiteY22" fmla="*/ 655438 h 655438"/>
              <a:gd name="connsiteX23" fmla="*/ 0 w 6709025"/>
              <a:gd name="connsiteY23" fmla="*/ 0 h 655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6709025" h="655438" fill="none" extrusionOk="0">
                <a:moveTo>
                  <a:pt x="0" y="0"/>
                </a:moveTo>
                <a:cubicBezTo>
                  <a:pt x="147898" y="19916"/>
                  <a:pt x="244440" y="12466"/>
                  <a:pt x="469632" y="0"/>
                </a:cubicBezTo>
                <a:cubicBezTo>
                  <a:pt x="694824" y="-12466"/>
                  <a:pt x="921744" y="-1367"/>
                  <a:pt x="1140534" y="0"/>
                </a:cubicBezTo>
                <a:cubicBezTo>
                  <a:pt x="1359324" y="1367"/>
                  <a:pt x="1534026" y="-765"/>
                  <a:pt x="1744347" y="0"/>
                </a:cubicBezTo>
                <a:cubicBezTo>
                  <a:pt x="1954668" y="765"/>
                  <a:pt x="2011226" y="-21886"/>
                  <a:pt x="2213978" y="0"/>
                </a:cubicBezTo>
                <a:cubicBezTo>
                  <a:pt x="2416730" y="21886"/>
                  <a:pt x="2856592" y="8166"/>
                  <a:pt x="3019061" y="0"/>
                </a:cubicBezTo>
                <a:cubicBezTo>
                  <a:pt x="3181530" y="-8166"/>
                  <a:pt x="3329253" y="14845"/>
                  <a:pt x="3622874" y="0"/>
                </a:cubicBezTo>
                <a:cubicBezTo>
                  <a:pt x="3916495" y="-14845"/>
                  <a:pt x="4060404" y="-11399"/>
                  <a:pt x="4226686" y="0"/>
                </a:cubicBezTo>
                <a:cubicBezTo>
                  <a:pt x="4392968" y="11399"/>
                  <a:pt x="4630354" y="-18029"/>
                  <a:pt x="4830498" y="0"/>
                </a:cubicBezTo>
                <a:cubicBezTo>
                  <a:pt x="5030642" y="18029"/>
                  <a:pt x="5316688" y="-12055"/>
                  <a:pt x="5501401" y="0"/>
                </a:cubicBezTo>
                <a:cubicBezTo>
                  <a:pt x="5686114" y="12055"/>
                  <a:pt x="6427409" y="-541"/>
                  <a:pt x="6709025" y="0"/>
                </a:cubicBezTo>
                <a:cubicBezTo>
                  <a:pt x="6710219" y="290168"/>
                  <a:pt x="6707642" y="496232"/>
                  <a:pt x="6709025" y="655438"/>
                </a:cubicBezTo>
                <a:cubicBezTo>
                  <a:pt x="6454706" y="638733"/>
                  <a:pt x="6302167" y="633393"/>
                  <a:pt x="6172303" y="655438"/>
                </a:cubicBezTo>
                <a:cubicBezTo>
                  <a:pt x="6042439" y="677483"/>
                  <a:pt x="5920961" y="633308"/>
                  <a:pt x="5702671" y="655438"/>
                </a:cubicBezTo>
                <a:cubicBezTo>
                  <a:pt x="5484381" y="677568"/>
                  <a:pt x="5345839" y="640160"/>
                  <a:pt x="5098859" y="655438"/>
                </a:cubicBezTo>
                <a:cubicBezTo>
                  <a:pt x="4851879" y="670716"/>
                  <a:pt x="4753465" y="668902"/>
                  <a:pt x="4629227" y="655438"/>
                </a:cubicBezTo>
                <a:cubicBezTo>
                  <a:pt x="4504989" y="641974"/>
                  <a:pt x="4298946" y="655541"/>
                  <a:pt x="4025415" y="655438"/>
                </a:cubicBezTo>
                <a:cubicBezTo>
                  <a:pt x="3751884" y="655335"/>
                  <a:pt x="3628563" y="627604"/>
                  <a:pt x="3354512" y="655438"/>
                </a:cubicBezTo>
                <a:cubicBezTo>
                  <a:pt x="3080461" y="683272"/>
                  <a:pt x="2927865" y="678818"/>
                  <a:pt x="2750700" y="655438"/>
                </a:cubicBezTo>
                <a:cubicBezTo>
                  <a:pt x="2573535" y="632058"/>
                  <a:pt x="2388670" y="662366"/>
                  <a:pt x="2281068" y="655438"/>
                </a:cubicBezTo>
                <a:cubicBezTo>
                  <a:pt x="2173466" y="648510"/>
                  <a:pt x="1887542" y="671771"/>
                  <a:pt x="1610166" y="655438"/>
                </a:cubicBezTo>
                <a:cubicBezTo>
                  <a:pt x="1332790" y="639105"/>
                  <a:pt x="1154574" y="675476"/>
                  <a:pt x="1006354" y="655438"/>
                </a:cubicBezTo>
                <a:cubicBezTo>
                  <a:pt x="858134" y="635400"/>
                  <a:pt x="430963" y="690411"/>
                  <a:pt x="0" y="655438"/>
                </a:cubicBezTo>
                <a:cubicBezTo>
                  <a:pt x="29324" y="336359"/>
                  <a:pt x="-20153" y="180506"/>
                  <a:pt x="0" y="0"/>
                </a:cubicBezTo>
                <a:close/>
              </a:path>
              <a:path w="6709025" h="655438" stroke="0" extrusionOk="0">
                <a:moveTo>
                  <a:pt x="0" y="0"/>
                </a:moveTo>
                <a:cubicBezTo>
                  <a:pt x="111907" y="-18099"/>
                  <a:pt x="348360" y="-8750"/>
                  <a:pt x="469632" y="0"/>
                </a:cubicBezTo>
                <a:cubicBezTo>
                  <a:pt x="590904" y="8750"/>
                  <a:pt x="776262" y="-13132"/>
                  <a:pt x="939264" y="0"/>
                </a:cubicBezTo>
                <a:cubicBezTo>
                  <a:pt x="1102266" y="13132"/>
                  <a:pt x="1209404" y="16655"/>
                  <a:pt x="1408895" y="0"/>
                </a:cubicBezTo>
                <a:cubicBezTo>
                  <a:pt x="1608386" y="-16655"/>
                  <a:pt x="1781465" y="13901"/>
                  <a:pt x="2012708" y="0"/>
                </a:cubicBezTo>
                <a:cubicBezTo>
                  <a:pt x="2243951" y="-13901"/>
                  <a:pt x="2289476" y="992"/>
                  <a:pt x="2549430" y="0"/>
                </a:cubicBezTo>
                <a:cubicBezTo>
                  <a:pt x="2809384" y="-992"/>
                  <a:pt x="2888170" y="-30357"/>
                  <a:pt x="3220332" y="0"/>
                </a:cubicBezTo>
                <a:cubicBezTo>
                  <a:pt x="3552494" y="30357"/>
                  <a:pt x="3803642" y="-30453"/>
                  <a:pt x="4025415" y="0"/>
                </a:cubicBezTo>
                <a:cubicBezTo>
                  <a:pt x="4247188" y="30453"/>
                  <a:pt x="4434256" y="-23601"/>
                  <a:pt x="4629227" y="0"/>
                </a:cubicBezTo>
                <a:cubicBezTo>
                  <a:pt x="4824198" y="23601"/>
                  <a:pt x="4963388" y="-3698"/>
                  <a:pt x="5098859" y="0"/>
                </a:cubicBezTo>
                <a:cubicBezTo>
                  <a:pt x="5234330" y="3698"/>
                  <a:pt x="5414654" y="-7058"/>
                  <a:pt x="5635581" y="0"/>
                </a:cubicBezTo>
                <a:cubicBezTo>
                  <a:pt x="5856508" y="7058"/>
                  <a:pt x="6369276" y="49882"/>
                  <a:pt x="6709025" y="0"/>
                </a:cubicBezTo>
                <a:cubicBezTo>
                  <a:pt x="6719856" y="136229"/>
                  <a:pt x="6719852" y="404247"/>
                  <a:pt x="6709025" y="655438"/>
                </a:cubicBezTo>
                <a:cubicBezTo>
                  <a:pt x="6502609" y="650152"/>
                  <a:pt x="6334485" y="660206"/>
                  <a:pt x="6239393" y="655438"/>
                </a:cubicBezTo>
                <a:cubicBezTo>
                  <a:pt x="6144301" y="650670"/>
                  <a:pt x="5968264" y="634752"/>
                  <a:pt x="5769762" y="655438"/>
                </a:cubicBezTo>
                <a:cubicBezTo>
                  <a:pt x="5571260" y="676124"/>
                  <a:pt x="5235781" y="667827"/>
                  <a:pt x="5098859" y="655438"/>
                </a:cubicBezTo>
                <a:cubicBezTo>
                  <a:pt x="4961937" y="643049"/>
                  <a:pt x="4685388" y="647034"/>
                  <a:pt x="4495047" y="655438"/>
                </a:cubicBezTo>
                <a:cubicBezTo>
                  <a:pt x="4304706" y="663842"/>
                  <a:pt x="4259821" y="665485"/>
                  <a:pt x="4025415" y="655438"/>
                </a:cubicBezTo>
                <a:cubicBezTo>
                  <a:pt x="3791009" y="645391"/>
                  <a:pt x="3628456" y="635002"/>
                  <a:pt x="3354513" y="655438"/>
                </a:cubicBezTo>
                <a:cubicBezTo>
                  <a:pt x="3080570" y="675874"/>
                  <a:pt x="2934641" y="683295"/>
                  <a:pt x="2683610" y="655438"/>
                </a:cubicBezTo>
                <a:cubicBezTo>
                  <a:pt x="2432579" y="627581"/>
                  <a:pt x="2301284" y="661791"/>
                  <a:pt x="2146888" y="655438"/>
                </a:cubicBezTo>
                <a:cubicBezTo>
                  <a:pt x="1992492" y="649085"/>
                  <a:pt x="1741692" y="627997"/>
                  <a:pt x="1475986" y="655438"/>
                </a:cubicBezTo>
                <a:cubicBezTo>
                  <a:pt x="1210280" y="682879"/>
                  <a:pt x="970029" y="638441"/>
                  <a:pt x="805083" y="655438"/>
                </a:cubicBezTo>
                <a:cubicBezTo>
                  <a:pt x="640137" y="672435"/>
                  <a:pt x="261479" y="658908"/>
                  <a:pt x="0" y="655438"/>
                </a:cubicBezTo>
                <a:cubicBezTo>
                  <a:pt x="21534" y="341247"/>
                  <a:pt x="-26434" y="210145"/>
                  <a:pt x="0" y="0"/>
                </a:cubicBezTo>
                <a:close/>
              </a:path>
            </a:pathLst>
          </a:custGeom>
          <a:solidFill>
            <a:srgbClr val="214A69"/>
          </a:solidFill>
          <a:ln>
            <a:solidFill>
              <a:srgbClr val="214A69"/>
            </a:solidFill>
            <a:extLst>
              <a:ext uri="{C807C97D-BFC1-408E-A445-0C87EB9F89A2}">
                <ask:lineSketchStyleProps xmlns:ask="http://schemas.microsoft.com/office/drawing/2018/sketchyshapes" sd="3888845737">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3" name="Picture 2">
            <a:extLst>
              <a:ext uri="{FF2B5EF4-FFF2-40B4-BE49-F238E27FC236}">
                <a16:creationId xmlns:a16="http://schemas.microsoft.com/office/drawing/2014/main" id="{40E3F4C4-B611-1643-9B92-B4DD3D8945D1}"/>
              </a:ext>
            </a:extLst>
          </p:cNvPr>
          <p:cNvPicPr>
            <a:picLocks noChangeAspect="1"/>
          </p:cNvPicPr>
          <p:nvPr/>
        </p:nvPicPr>
        <p:blipFill rotWithShape="1">
          <a:blip r:embed="rId8" cstate="screen">
            <a:extLst>
              <a:ext uri="{28A0092B-C50C-407E-A947-70E740481C1C}">
                <a14:useLocalDpi xmlns:a14="http://schemas.microsoft.com/office/drawing/2010/main"/>
              </a:ext>
            </a:extLst>
          </a:blip>
          <a:srcRect/>
          <a:stretch/>
        </p:blipFill>
        <p:spPr>
          <a:xfrm>
            <a:off x="5071655" y="0"/>
            <a:ext cx="7120345" cy="6858000"/>
          </a:xfrm>
          <a:prstGeom prst="rect">
            <a:avLst/>
          </a:prstGeom>
        </p:spPr>
      </p:pic>
      <p:pic>
        <p:nvPicPr>
          <p:cNvPr id="4" name="Picture 3" descr="Text&#10;&#10;Description automatically generated with low confidence">
            <a:extLst>
              <a:ext uri="{FF2B5EF4-FFF2-40B4-BE49-F238E27FC236}">
                <a16:creationId xmlns:a16="http://schemas.microsoft.com/office/drawing/2014/main" id="{B1AE659D-E842-4447-8F91-D97562577E82}"/>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82315383"/>
      </p:ext>
    </p:extLst>
  </p:cSld>
  <p:clrMapOvr>
    <a:overrideClrMapping bg1="lt1" tx1="dk1" bg2="lt2" tx2="dk2" accent1="accent1" accent2="accent2" accent3="accent3" accent4="accent4" accent5="accent5" accent6="accent6" hlink="hlink" folHlink="folHlink"/>
  </p:clrMapOvr>
</p:sld>
</file>

<file path=ppt/slides/slide15.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6" descr="A picture containing icon&#10;&#10;Description automatically generated">
            <a:extLst>
              <a:ext uri="{FF2B5EF4-FFF2-40B4-BE49-F238E27FC236}">
                <a16:creationId xmlns:a16="http://schemas.microsoft.com/office/drawing/2014/main" id="{691CE19D-C30A-5945-92B9-5776E30E758C}"/>
              </a:ext>
            </a:extLst>
          </p:cNvPr>
          <p:cNvPicPr>
            <a:picLocks noChangeAspect="1"/>
          </p:cNvPicPr>
          <p:nvPr/>
        </p:nvPicPr>
        <p:blipFill>
          <a:blip r:embed="rId4"/>
          <a:stretch>
            <a:fillRect/>
          </a:stretch>
        </p:blipFill>
        <p:spPr>
          <a:xfrm>
            <a:off x="0" y="0"/>
            <a:ext cx="12192000" cy="6858000"/>
          </a:xfrm>
          <a:prstGeom prst="rect">
            <a:avLst/>
          </a:prstGeom>
        </p:spPr>
      </p:pic>
      <p:pic>
        <p:nvPicPr>
          <p:cNvPr id="21" name="Picture 20">
            <a:extLst>
              <a:ext uri="{FF2B5EF4-FFF2-40B4-BE49-F238E27FC236}">
                <a16:creationId xmlns:a16="http://schemas.microsoft.com/office/drawing/2014/main" id="{D9196D72-C359-5347-BEF4-E4A6639CF86C}"/>
              </a:ext>
            </a:extLst>
          </p:cNvPr>
          <p:cNvPicPr>
            <a:picLocks noChangeAspect="1"/>
          </p:cNvPicPr>
          <p:nvPr/>
        </p:nvPicPr>
        <p:blipFill>
          <a:blip r:embed="rId5"/>
          <a:stretch>
            <a:fillRect/>
          </a:stretch>
        </p:blipFill>
        <p:spPr>
          <a:xfrm rot="10490513">
            <a:off x="3772031" y="-2929495"/>
            <a:ext cx="659737" cy="771121"/>
          </a:xfrm>
          <a:prstGeom prst="rect">
            <a:avLst/>
          </a:prstGeom>
        </p:spPr>
      </p:pic>
      <p:sp>
        <p:nvSpPr>
          <p:cNvPr id="11" name="TextBox 10">
            <a:extLst>
              <a:ext uri="{FF2B5EF4-FFF2-40B4-BE49-F238E27FC236}">
                <a16:creationId xmlns:a16="http://schemas.microsoft.com/office/drawing/2014/main" id="{F442D89D-A55F-9747-BC3E-D9611A2EE9AC}"/>
              </a:ext>
            </a:extLst>
          </p:cNvPr>
          <p:cNvSpPr txBox="1"/>
          <p:nvPr/>
        </p:nvSpPr>
        <p:spPr>
          <a:xfrm>
            <a:off x="582063" y="898522"/>
            <a:ext cx="4627366" cy="584775"/>
          </a:xfrm>
          <a:prstGeom prst="rect">
            <a:avLst/>
          </a:prstGeom>
          <a:noFill/>
        </p:spPr>
        <p:txBody>
          <a:bodyPr wrap="square" rtlCol="0">
            <a:spAutoFit/>
          </a:bodyPr>
          <a:lstStyle/>
          <a:p>
            <a:r>
              <a:rPr lang="en-US" sz="3200" b="1" dirty="0">
                <a:solidFill>
                  <a:srgbClr val="004A6C"/>
                </a:solidFill>
                <a:latin typeface="Gilroy Black" pitchFamily="2" charset="77"/>
              </a:rPr>
              <a:t>True or false?</a:t>
            </a:r>
          </a:p>
        </p:txBody>
      </p:sp>
      <p:sp>
        <p:nvSpPr>
          <p:cNvPr id="8" name="Rectangle 7">
            <a:extLst>
              <a:ext uri="{FF2B5EF4-FFF2-40B4-BE49-F238E27FC236}">
                <a16:creationId xmlns:a16="http://schemas.microsoft.com/office/drawing/2014/main" id="{5A869955-F171-4540-8E3F-3B7396E615F9}"/>
              </a:ext>
            </a:extLst>
          </p:cNvPr>
          <p:cNvSpPr/>
          <p:nvPr/>
        </p:nvSpPr>
        <p:spPr>
          <a:xfrm>
            <a:off x="583770" y="1964401"/>
            <a:ext cx="5186094" cy="1384995"/>
          </a:xfrm>
          <a:prstGeom prst="rect">
            <a:avLst/>
          </a:prstGeom>
        </p:spPr>
        <p:txBody>
          <a:bodyPr wrap="square">
            <a:spAutoFit/>
          </a:bodyPr>
          <a:lstStyle/>
          <a:p>
            <a:r>
              <a:rPr lang="en-US" sz="2800" dirty="0">
                <a:solidFill>
                  <a:schemeClr val="bg1"/>
                </a:solidFill>
                <a:latin typeface="Gilroy Bold" pitchFamily="2" charset="77"/>
              </a:rPr>
              <a:t>People like to spend their </a:t>
            </a:r>
          </a:p>
          <a:p>
            <a:r>
              <a:rPr lang="en-US" sz="2800" dirty="0">
                <a:solidFill>
                  <a:schemeClr val="bg1"/>
                </a:solidFill>
                <a:latin typeface="Gilroy Bold" pitchFamily="2" charset="77"/>
              </a:rPr>
              <a:t>free time or holidays in </a:t>
            </a:r>
            <a:br>
              <a:rPr lang="en-US" sz="2800" dirty="0">
                <a:solidFill>
                  <a:schemeClr val="bg1"/>
                </a:solidFill>
                <a:latin typeface="Gilroy Bold" pitchFamily="2" charset="77"/>
              </a:rPr>
            </a:br>
            <a:r>
              <a:rPr lang="en-US" sz="2800" dirty="0">
                <a:solidFill>
                  <a:schemeClr val="bg1"/>
                </a:solidFill>
                <a:latin typeface="Gilroy Bold" pitchFamily="2" charset="77"/>
              </a:rPr>
              <a:t>or around the ocean.</a:t>
            </a:r>
            <a:endParaRPr lang="en-GB" sz="2800" dirty="0">
              <a:solidFill>
                <a:schemeClr val="bg1"/>
              </a:solidFill>
              <a:latin typeface="Gilroy Bold" pitchFamily="2" charset="77"/>
            </a:endParaRPr>
          </a:p>
        </p:txBody>
      </p:sp>
      <p:sp>
        <p:nvSpPr>
          <p:cNvPr id="9" name="Rectangle 8">
            <a:extLst>
              <a:ext uri="{FF2B5EF4-FFF2-40B4-BE49-F238E27FC236}">
                <a16:creationId xmlns:a16="http://schemas.microsoft.com/office/drawing/2014/main" id="{0E49EF7E-B2B2-4FEA-A541-67E1CD487C5F}"/>
              </a:ext>
            </a:extLst>
          </p:cNvPr>
          <p:cNvSpPr/>
          <p:nvPr/>
        </p:nvSpPr>
        <p:spPr>
          <a:xfrm>
            <a:off x="-1" y="5902534"/>
            <a:ext cx="6709025" cy="655438"/>
          </a:xfrm>
          <a:custGeom>
            <a:avLst/>
            <a:gdLst>
              <a:gd name="connsiteX0" fmla="*/ 0 w 6709025"/>
              <a:gd name="connsiteY0" fmla="*/ 0 h 655438"/>
              <a:gd name="connsiteX1" fmla="*/ 469632 w 6709025"/>
              <a:gd name="connsiteY1" fmla="*/ 0 h 655438"/>
              <a:gd name="connsiteX2" fmla="*/ 1140534 w 6709025"/>
              <a:gd name="connsiteY2" fmla="*/ 0 h 655438"/>
              <a:gd name="connsiteX3" fmla="*/ 1744347 w 6709025"/>
              <a:gd name="connsiteY3" fmla="*/ 0 h 655438"/>
              <a:gd name="connsiteX4" fmla="*/ 2213978 w 6709025"/>
              <a:gd name="connsiteY4" fmla="*/ 0 h 655438"/>
              <a:gd name="connsiteX5" fmla="*/ 3019061 w 6709025"/>
              <a:gd name="connsiteY5" fmla="*/ 0 h 655438"/>
              <a:gd name="connsiteX6" fmla="*/ 3622874 w 6709025"/>
              <a:gd name="connsiteY6" fmla="*/ 0 h 655438"/>
              <a:gd name="connsiteX7" fmla="*/ 4226686 w 6709025"/>
              <a:gd name="connsiteY7" fmla="*/ 0 h 655438"/>
              <a:gd name="connsiteX8" fmla="*/ 4830498 w 6709025"/>
              <a:gd name="connsiteY8" fmla="*/ 0 h 655438"/>
              <a:gd name="connsiteX9" fmla="*/ 5501401 w 6709025"/>
              <a:gd name="connsiteY9" fmla="*/ 0 h 655438"/>
              <a:gd name="connsiteX10" fmla="*/ 6709025 w 6709025"/>
              <a:gd name="connsiteY10" fmla="*/ 0 h 655438"/>
              <a:gd name="connsiteX11" fmla="*/ 6709025 w 6709025"/>
              <a:gd name="connsiteY11" fmla="*/ 655438 h 655438"/>
              <a:gd name="connsiteX12" fmla="*/ 6172303 w 6709025"/>
              <a:gd name="connsiteY12" fmla="*/ 655438 h 655438"/>
              <a:gd name="connsiteX13" fmla="*/ 5702671 w 6709025"/>
              <a:gd name="connsiteY13" fmla="*/ 655438 h 655438"/>
              <a:gd name="connsiteX14" fmla="*/ 5098859 w 6709025"/>
              <a:gd name="connsiteY14" fmla="*/ 655438 h 655438"/>
              <a:gd name="connsiteX15" fmla="*/ 4629227 w 6709025"/>
              <a:gd name="connsiteY15" fmla="*/ 655438 h 655438"/>
              <a:gd name="connsiteX16" fmla="*/ 4025415 w 6709025"/>
              <a:gd name="connsiteY16" fmla="*/ 655438 h 655438"/>
              <a:gd name="connsiteX17" fmla="*/ 3354512 w 6709025"/>
              <a:gd name="connsiteY17" fmla="*/ 655438 h 655438"/>
              <a:gd name="connsiteX18" fmla="*/ 2750700 w 6709025"/>
              <a:gd name="connsiteY18" fmla="*/ 655438 h 655438"/>
              <a:gd name="connsiteX19" fmla="*/ 2281068 w 6709025"/>
              <a:gd name="connsiteY19" fmla="*/ 655438 h 655438"/>
              <a:gd name="connsiteX20" fmla="*/ 1610166 w 6709025"/>
              <a:gd name="connsiteY20" fmla="*/ 655438 h 655438"/>
              <a:gd name="connsiteX21" fmla="*/ 1006354 w 6709025"/>
              <a:gd name="connsiteY21" fmla="*/ 655438 h 655438"/>
              <a:gd name="connsiteX22" fmla="*/ 0 w 6709025"/>
              <a:gd name="connsiteY22" fmla="*/ 655438 h 655438"/>
              <a:gd name="connsiteX23" fmla="*/ 0 w 6709025"/>
              <a:gd name="connsiteY23" fmla="*/ 0 h 655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6709025" h="655438" fill="none" extrusionOk="0">
                <a:moveTo>
                  <a:pt x="0" y="0"/>
                </a:moveTo>
                <a:cubicBezTo>
                  <a:pt x="147898" y="19916"/>
                  <a:pt x="244440" y="12466"/>
                  <a:pt x="469632" y="0"/>
                </a:cubicBezTo>
                <a:cubicBezTo>
                  <a:pt x="694824" y="-12466"/>
                  <a:pt x="921744" y="-1367"/>
                  <a:pt x="1140534" y="0"/>
                </a:cubicBezTo>
                <a:cubicBezTo>
                  <a:pt x="1359324" y="1367"/>
                  <a:pt x="1534026" y="-765"/>
                  <a:pt x="1744347" y="0"/>
                </a:cubicBezTo>
                <a:cubicBezTo>
                  <a:pt x="1954668" y="765"/>
                  <a:pt x="2011226" y="-21886"/>
                  <a:pt x="2213978" y="0"/>
                </a:cubicBezTo>
                <a:cubicBezTo>
                  <a:pt x="2416730" y="21886"/>
                  <a:pt x="2856592" y="8166"/>
                  <a:pt x="3019061" y="0"/>
                </a:cubicBezTo>
                <a:cubicBezTo>
                  <a:pt x="3181530" y="-8166"/>
                  <a:pt x="3329253" y="14845"/>
                  <a:pt x="3622874" y="0"/>
                </a:cubicBezTo>
                <a:cubicBezTo>
                  <a:pt x="3916495" y="-14845"/>
                  <a:pt x="4060404" y="-11399"/>
                  <a:pt x="4226686" y="0"/>
                </a:cubicBezTo>
                <a:cubicBezTo>
                  <a:pt x="4392968" y="11399"/>
                  <a:pt x="4630354" y="-18029"/>
                  <a:pt x="4830498" y="0"/>
                </a:cubicBezTo>
                <a:cubicBezTo>
                  <a:pt x="5030642" y="18029"/>
                  <a:pt x="5316688" y="-12055"/>
                  <a:pt x="5501401" y="0"/>
                </a:cubicBezTo>
                <a:cubicBezTo>
                  <a:pt x="5686114" y="12055"/>
                  <a:pt x="6427409" y="-541"/>
                  <a:pt x="6709025" y="0"/>
                </a:cubicBezTo>
                <a:cubicBezTo>
                  <a:pt x="6710219" y="290168"/>
                  <a:pt x="6707642" y="496232"/>
                  <a:pt x="6709025" y="655438"/>
                </a:cubicBezTo>
                <a:cubicBezTo>
                  <a:pt x="6454706" y="638733"/>
                  <a:pt x="6302167" y="633393"/>
                  <a:pt x="6172303" y="655438"/>
                </a:cubicBezTo>
                <a:cubicBezTo>
                  <a:pt x="6042439" y="677483"/>
                  <a:pt x="5920961" y="633308"/>
                  <a:pt x="5702671" y="655438"/>
                </a:cubicBezTo>
                <a:cubicBezTo>
                  <a:pt x="5484381" y="677568"/>
                  <a:pt x="5345839" y="640160"/>
                  <a:pt x="5098859" y="655438"/>
                </a:cubicBezTo>
                <a:cubicBezTo>
                  <a:pt x="4851879" y="670716"/>
                  <a:pt x="4753465" y="668902"/>
                  <a:pt x="4629227" y="655438"/>
                </a:cubicBezTo>
                <a:cubicBezTo>
                  <a:pt x="4504989" y="641974"/>
                  <a:pt x="4298946" y="655541"/>
                  <a:pt x="4025415" y="655438"/>
                </a:cubicBezTo>
                <a:cubicBezTo>
                  <a:pt x="3751884" y="655335"/>
                  <a:pt x="3628563" y="627604"/>
                  <a:pt x="3354512" y="655438"/>
                </a:cubicBezTo>
                <a:cubicBezTo>
                  <a:pt x="3080461" y="683272"/>
                  <a:pt x="2927865" y="678818"/>
                  <a:pt x="2750700" y="655438"/>
                </a:cubicBezTo>
                <a:cubicBezTo>
                  <a:pt x="2573535" y="632058"/>
                  <a:pt x="2388670" y="662366"/>
                  <a:pt x="2281068" y="655438"/>
                </a:cubicBezTo>
                <a:cubicBezTo>
                  <a:pt x="2173466" y="648510"/>
                  <a:pt x="1887542" y="671771"/>
                  <a:pt x="1610166" y="655438"/>
                </a:cubicBezTo>
                <a:cubicBezTo>
                  <a:pt x="1332790" y="639105"/>
                  <a:pt x="1154574" y="675476"/>
                  <a:pt x="1006354" y="655438"/>
                </a:cubicBezTo>
                <a:cubicBezTo>
                  <a:pt x="858134" y="635400"/>
                  <a:pt x="430963" y="690411"/>
                  <a:pt x="0" y="655438"/>
                </a:cubicBezTo>
                <a:cubicBezTo>
                  <a:pt x="29324" y="336359"/>
                  <a:pt x="-20153" y="180506"/>
                  <a:pt x="0" y="0"/>
                </a:cubicBezTo>
                <a:close/>
              </a:path>
              <a:path w="6709025" h="655438" stroke="0" extrusionOk="0">
                <a:moveTo>
                  <a:pt x="0" y="0"/>
                </a:moveTo>
                <a:cubicBezTo>
                  <a:pt x="111907" y="-18099"/>
                  <a:pt x="348360" y="-8750"/>
                  <a:pt x="469632" y="0"/>
                </a:cubicBezTo>
                <a:cubicBezTo>
                  <a:pt x="590904" y="8750"/>
                  <a:pt x="776262" y="-13132"/>
                  <a:pt x="939264" y="0"/>
                </a:cubicBezTo>
                <a:cubicBezTo>
                  <a:pt x="1102266" y="13132"/>
                  <a:pt x="1209404" y="16655"/>
                  <a:pt x="1408895" y="0"/>
                </a:cubicBezTo>
                <a:cubicBezTo>
                  <a:pt x="1608386" y="-16655"/>
                  <a:pt x="1781465" y="13901"/>
                  <a:pt x="2012708" y="0"/>
                </a:cubicBezTo>
                <a:cubicBezTo>
                  <a:pt x="2243951" y="-13901"/>
                  <a:pt x="2289476" y="992"/>
                  <a:pt x="2549430" y="0"/>
                </a:cubicBezTo>
                <a:cubicBezTo>
                  <a:pt x="2809384" y="-992"/>
                  <a:pt x="2888170" y="-30357"/>
                  <a:pt x="3220332" y="0"/>
                </a:cubicBezTo>
                <a:cubicBezTo>
                  <a:pt x="3552494" y="30357"/>
                  <a:pt x="3803642" y="-30453"/>
                  <a:pt x="4025415" y="0"/>
                </a:cubicBezTo>
                <a:cubicBezTo>
                  <a:pt x="4247188" y="30453"/>
                  <a:pt x="4434256" y="-23601"/>
                  <a:pt x="4629227" y="0"/>
                </a:cubicBezTo>
                <a:cubicBezTo>
                  <a:pt x="4824198" y="23601"/>
                  <a:pt x="4963388" y="-3698"/>
                  <a:pt x="5098859" y="0"/>
                </a:cubicBezTo>
                <a:cubicBezTo>
                  <a:pt x="5234330" y="3698"/>
                  <a:pt x="5414654" y="-7058"/>
                  <a:pt x="5635581" y="0"/>
                </a:cubicBezTo>
                <a:cubicBezTo>
                  <a:pt x="5856508" y="7058"/>
                  <a:pt x="6369276" y="49882"/>
                  <a:pt x="6709025" y="0"/>
                </a:cubicBezTo>
                <a:cubicBezTo>
                  <a:pt x="6719856" y="136229"/>
                  <a:pt x="6719852" y="404247"/>
                  <a:pt x="6709025" y="655438"/>
                </a:cubicBezTo>
                <a:cubicBezTo>
                  <a:pt x="6502609" y="650152"/>
                  <a:pt x="6334485" y="660206"/>
                  <a:pt x="6239393" y="655438"/>
                </a:cubicBezTo>
                <a:cubicBezTo>
                  <a:pt x="6144301" y="650670"/>
                  <a:pt x="5968264" y="634752"/>
                  <a:pt x="5769762" y="655438"/>
                </a:cubicBezTo>
                <a:cubicBezTo>
                  <a:pt x="5571260" y="676124"/>
                  <a:pt x="5235781" y="667827"/>
                  <a:pt x="5098859" y="655438"/>
                </a:cubicBezTo>
                <a:cubicBezTo>
                  <a:pt x="4961937" y="643049"/>
                  <a:pt x="4685388" y="647034"/>
                  <a:pt x="4495047" y="655438"/>
                </a:cubicBezTo>
                <a:cubicBezTo>
                  <a:pt x="4304706" y="663842"/>
                  <a:pt x="4259821" y="665485"/>
                  <a:pt x="4025415" y="655438"/>
                </a:cubicBezTo>
                <a:cubicBezTo>
                  <a:pt x="3791009" y="645391"/>
                  <a:pt x="3628456" y="635002"/>
                  <a:pt x="3354513" y="655438"/>
                </a:cubicBezTo>
                <a:cubicBezTo>
                  <a:pt x="3080570" y="675874"/>
                  <a:pt x="2934641" y="683295"/>
                  <a:pt x="2683610" y="655438"/>
                </a:cubicBezTo>
                <a:cubicBezTo>
                  <a:pt x="2432579" y="627581"/>
                  <a:pt x="2301284" y="661791"/>
                  <a:pt x="2146888" y="655438"/>
                </a:cubicBezTo>
                <a:cubicBezTo>
                  <a:pt x="1992492" y="649085"/>
                  <a:pt x="1741692" y="627997"/>
                  <a:pt x="1475986" y="655438"/>
                </a:cubicBezTo>
                <a:cubicBezTo>
                  <a:pt x="1210280" y="682879"/>
                  <a:pt x="970029" y="638441"/>
                  <a:pt x="805083" y="655438"/>
                </a:cubicBezTo>
                <a:cubicBezTo>
                  <a:pt x="640137" y="672435"/>
                  <a:pt x="261479" y="658908"/>
                  <a:pt x="0" y="655438"/>
                </a:cubicBezTo>
                <a:cubicBezTo>
                  <a:pt x="21534" y="341247"/>
                  <a:pt x="-26434" y="210145"/>
                  <a:pt x="0" y="0"/>
                </a:cubicBezTo>
                <a:close/>
              </a:path>
            </a:pathLst>
          </a:custGeom>
          <a:solidFill>
            <a:srgbClr val="214A69"/>
          </a:solidFill>
          <a:ln>
            <a:solidFill>
              <a:srgbClr val="214A69"/>
            </a:solidFill>
            <a:extLst>
              <a:ext uri="{C807C97D-BFC1-408E-A445-0C87EB9F89A2}">
                <ask:lineSketchStyleProps xmlns:ask="http://schemas.microsoft.com/office/drawing/2018/sketchyshapes" sd="3888845737">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3" name="Picture 2" descr="A picture containing light, dark, blue, night sky&#10;&#10;Description automatically generated">
            <a:extLst>
              <a:ext uri="{FF2B5EF4-FFF2-40B4-BE49-F238E27FC236}">
                <a16:creationId xmlns:a16="http://schemas.microsoft.com/office/drawing/2014/main" id="{63D20BCA-85A0-0247-97BF-7C81911BAA00}"/>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4465095" y="0"/>
            <a:ext cx="7726905" cy="6858000"/>
          </a:xfrm>
          <a:prstGeom prst="rect">
            <a:avLst/>
          </a:prstGeom>
        </p:spPr>
      </p:pic>
      <p:pic>
        <p:nvPicPr>
          <p:cNvPr id="4" name="Picture 3" descr="Text&#10;&#10;Description automatically generated with low confidence">
            <a:extLst>
              <a:ext uri="{FF2B5EF4-FFF2-40B4-BE49-F238E27FC236}">
                <a16:creationId xmlns:a16="http://schemas.microsoft.com/office/drawing/2014/main" id="{EE7B389F-21A5-4CDE-800B-78BE84AA3C27}"/>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1461866294"/>
      </p:ext>
    </p:extLst>
  </p:cSld>
  <p:clrMapOvr>
    <a:overrideClrMapping bg1="lt1" tx1="dk1" bg2="lt2" tx2="dk2" accent1="accent1" accent2="accent2" accent3="accent3" accent4="accent4" accent5="accent5" accent6="accent6" hlink="hlink" folHlink="folHlink"/>
  </p:clrMapOvr>
</p:sld>
</file>

<file path=ppt/slides/slide16.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9" name="Picture 8" descr="A picture containing icon&#10;&#10;Description automatically generated">
            <a:extLst>
              <a:ext uri="{FF2B5EF4-FFF2-40B4-BE49-F238E27FC236}">
                <a16:creationId xmlns:a16="http://schemas.microsoft.com/office/drawing/2014/main" id="{81767267-9595-2846-8A11-9F1D2E2662A1}"/>
              </a:ext>
            </a:extLst>
          </p:cNvPr>
          <p:cNvPicPr>
            <a:picLocks noChangeAspect="1"/>
          </p:cNvPicPr>
          <p:nvPr/>
        </p:nvPicPr>
        <p:blipFill>
          <a:blip r:embed="rId4"/>
          <a:stretch>
            <a:fillRect/>
          </a:stretch>
        </p:blipFill>
        <p:spPr>
          <a:xfrm>
            <a:off x="0" y="0"/>
            <a:ext cx="12192000" cy="6858000"/>
          </a:xfrm>
          <a:prstGeom prst="rect">
            <a:avLst/>
          </a:prstGeom>
        </p:spPr>
      </p:pic>
      <p:sp>
        <p:nvSpPr>
          <p:cNvPr id="8" name="TextBox 7">
            <a:extLst>
              <a:ext uri="{FF2B5EF4-FFF2-40B4-BE49-F238E27FC236}">
                <a16:creationId xmlns:a16="http://schemas.microsoft.com/office/drawing/2014/main" id="{C865FA09-D0B3-A246-8F5D-E70492540288}"/>
              </a:ext>
            </a:extLst>
          </p:cNvPr>
          <p:cNvSpPr txBox="1"/>
          <p:nvPr/>
        </p:nvSpPr>
        <p:spPr>
          <a:xfrm>
            <a:off x="582063" y="898522"/>
            <a:ext cx="4627366" cy="584775"/>
          </a:xfrm>
          <a:prstGeom prst="rect">
            <a:avLst/>
          </a:prstGeom>
          <a:noFill/>
        </p:spPr>
        <p:txBody>
          <a:bodyPr wrap="square" rtlCol="0">
            <a:spAutoFit/>
          </a:bodyPr>
          <a:lstStyle/>
          <a:p>
            <a:r>
              <a:rPr lang="en-US" sz="3200" b="1" dirty="0">
                <a:solidFill>
                  <a:srgbClr val="004A6C"/>
                </a:solidFill>
                <a:latin typeface="Gilroy Black" pitchFamily="2" charset="77"/>
              </a:rPr>
              <a:t>True or false?</a:t>
            </a:r>
          </a:p>
        </p:txBody>
      </p:sp>
      <p:pic>
        <p:nvPicPr>
          <p:cNvPr id="21" name="Picture 20">
            <a:extLst>
              <a:ext uri="{FF2B5EF4-FFF2-40B4-BE49-F238E27FC236}">
                <a16:creationId xmlns:a16="http://schemas.microsoft.com/office/drawing/2014/main" id="{D9196D72-C359-5347-BEF4-E4A6639CF86C}"/>
              </a:ext>
            </a:extLst>
          </p:cNvPr>
          <p:cNvPicPr>
            <a:picLocks noChangeAspect="1"/>
          </p:cNvPicPr>
          <p:nvPr/>
        </p:nvPicPr>
        <p:blipFill>
          <a:blip r:embed="rId5"/>
          <a:stretch>
            <a:fillRect/>
          </a:stretch>
        </p:blipFill>
        <p:spPr>
          <a:xfrm rot="10490513">
            <a:off x="3772031" y="-2929495"/>
            <a:ext cx="659737" cy="771121"/>
          </a:xfrm>
          <a:prstGeom prst="rect">
            <a:avLst/>
          </a:prstGeom>
        </p:spPr>
      </p:pic>
      <p:sp>
        <p:nvSpPr>
          <p:cNvPr id="24" name="Rectangle 23">
            <a:extLst>
              <a:ext uri="{FF2B5EF4-FFF2-40B4-BE49-F238E27FC236}">
                <a16:creationId xmlns:a16="http://schemas.microsoft.com/office/drawing/2014/main" id="{2B473389-CF03-A34E-AA48-8B7C8AFBB598}"/>
              </a:ext>
            </a:extLst>
          </p:cNvPr>
          <p:cNvSpPr/>
          <p:nvPr/>
        </p:nvSpPr>
        <p:spPr>
          <a:xfrm>
            <a:off x="583770" y="1964401"/>
            <a:ext cx="5186094" cy="1384995"/>
          </a:xfrm>
          <a:prstGeom prst="rect">
            <a:avLst/>
          </a:prstGeom>
        </p:spPr>
        <p:txBody>
          <a:bodyPr wrap="square">
            <a:spAutoFit/>
          </a:bodyPr>
          <a:lstStyle/>
          <a:p>
            <a:r>
              <a:rPr lang="en-US" sz="2800" dirty="0">
                <a:solidFill>
                  <a:schemeClr val="bg1"/>
                </a:solidFill>
                <a:latin typeface="Gilroy Bold" pitchFamily="2" charset="77"/>
              </a:rPr>
              <a:t>People like to spend their </a:t>
            </a:r>
          </a:p>
          <a:p>
            <a:r>
              <a:rPr lang="en-US" sz="2800" dirty="0">
                <a:solidFill>
                  <a:schemeClr val="bg1"/>
                </a:solidFill>
                <a:latin typeface="Gilroy Bold" pitchFamily="2" charset="77"/>
              </a:rPr>
              <a:t>free time or holidays in </a:t>
            </a:r>
            <a:br>
              <a:rPr lang="en-US" sz="2800" dirty="0">
                <a:solidFill>
                  <a:schemeClr val="bg1"/>
                </a:solidFill>
                <a:latin typeface="Gilroy Bold" pitchFamily="2" charset="77"/>
              </a:rPr>
            </a:br>
            <a:r>
              <a:rPr lang="en-US" sz="2800" dirty="0">
                <a:solidFill>
                  <a:schemeClr val="bg1"/>
                </a:solidFill>
                <a:latin typeface="Gilroy Bold" pitchFamily="2" charset="77"/>
              </a:rPr>
              <a:t>or around the ocean.</a:t>
            </a:r>
            <a:endParaRPr lang="en-GB" sz="2800" dirty="0">
              <a:solidFill>
                <a:schemeClr val="bg1"/>
              </a:solidFill>
              <a:latin typeface="Gilroy Bold" pitchFamily="2" charset="77"/>
            </a:endParaRPr>
          </a:p>
        </p:txBody>
      </p:sp>
      <p:pic>
        <p:nvPicPr>
          <p:cNvPr id="10" name="Picture 9" descr="Icon&#10;&#10;Description automatically generated">
            <a:extLst>
              <a:ext uri="{FF2B5EF4-FFF2-40B4-BE49-F238E27FC236}">
                <a16:creationId xmlns:a16="http://schemas.microsoft.com/office/drawing/2014/main" id="{CA980E56-B689-6D4D-A41D-59FC5169BF2A}"/>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rot="21301133">
            <a:off x="4762114" y="5427724"/>
            <a:ext cx="753392" cy="646331"/>
          </a:xfrm>
          <a:prstGeom prst="rect">
            <a:avLst/>
          </a:prstGeom>
        </p:spPr>
      </p:pic>
      <p:sp>
        <p:nvSpPr>
          <p:cNvPr id="11" name="Rectangle 10">
            <a:extLst>
              <a:ext uri="{FF2B5EF4-FFF2-40B4-BE49-F238E27FC236}">
                <a16:creationId xmlns:a16="http://schemas.microsoft.com/office/drawing/2014/main" id="{B63E8935-4CBD-0C48-BF8C-45A07EF9F8A3}"/>
              </a:ext>
            </a:extLst>
          </p:cNvPr>
          <p:cNvSpPr/>
          <p:nvPr/>
        </p:nvSpPr>
        <p:spPr>
          <a:xfrm>
            <a:off x="706031" y="3628314"/>
            <a:ext cx="4127097" cy="2122576"/>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091350F6-1BDD-3F49-BBB5-A5DE321EED08}"/>
              </a:ext>
            </a:extLst>
          </p:cNvPr>
          <p:cNvSpPr/>
          <p:nvPr/>
        </p:nvSpPr>
        <p:spPr>
          <a:xfrm>
            <a:off x="1009693" y="4152695"/>
            <a:ext cx="3519775" cy="1446550"/>
          </a:xfrm>
          <a:prstGeom prst="rect">
            <a:avLst/>
          </a:prstGeom>
        </p:spPr>
        <p:txBody>
          <a:bodyPr wrap="square">
            <a:spAutoFit/>
          </a:bodyPr>
          <a:lstStyle/>
          <a:p>
            <a:r>
              <a:rPr lang="en-US" sz="2200" dirty="0">
                <a:solidFill>
                  <a:srgbClr val="004A6C"/>
                </a:solidFill>
                <a:latin typeface="Gilroy Bold" pitchFamily="2" charset="77"/>
              </a:rPr>
              <a:t>Swimming, snorkeling, boat trips, lying on the beach. Have you been on a holiday by the ocean?</a:t>
            </a:r>
          </a:p>
        </p:txBody>
      </p:sp>
      <p:grpSp>
        <p:nvGrpSpPr>
          <p:cNvPr id="15" name="Group 14">
            <a:extLst>
              <a:ext uri="{FF2B5EF4-FFF2-40B4-BE49-F238E27FC236}">
                <a16:creationId xmlns:a16="http://schemas.microsoft.com/office/drawing/2014/main" id="{D0AFE9AB-0796-44EE-81A2-90E303611B75}"/>
              </a:ext>
            </a:extLst>
          </p:cNvPr>
          <p:cNvGrpSpPr/>
          <p:nvPr/>
        </p:nvGrpSpPr>
        <p:grpSpPr>
          <a:xfrm>
            <a:off x="1248105" y="2950402"/>
            <a:ext cx="2241783" cy="1404512"/>
            <a:chOff x="895779" y="2265824"/>
            <a:chExt cx="2241783" cy="1404512"/>
          </a:xfrm>
        </p:grpSpPr>
        <p:sp>
          <p:nvSpPr>
            <p:cNvPr id="16" name="Rectangle 15">
              <a:extLst>
                <a:ext uri="{FF2B5EF4-FFF2-40B4-BE49-F238E27FC236}">
                  <a16:creationId xmlns:a16="http://schemas.microsoft.com/office/drawing/2014/main" id="{5EBD1CAC-530A-4752-A807-2EA30E05407C}"/>
                </a:ext>
              </a:extLst>
            </p:cNvPr>
            <p:cNvSpPr/>
            <p:nvPr/>
          </p:nvSpPr>
          <p:spPr>
            <a:xfrm>
              <a:off x="1343019" y="2770786"/>
              <a:ext cx="1550703" cy="610269"/>
            </a:xfrm>
            <a:prstGeom prst="rect">
              <a:avLst/>
            </a:prstGeom>
            <a:solidFill>
              <a:srgbClr val="44BDA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749D991D-C660-4005-B86A-01CCE9CCAE08}"/>
                </a:ext>
              </a:extLst>
            </p:cNvPr>
            <p:cNvSpPr/>
            <p:nvPr/>
          </p:nvSpPr>
          <p:spPr>
            <a:xfrm>
              <a:off x="1889990" y="2845106"/>
              <a:ext cx="1247572" cy="461665"/>
            </a:xfrm>
            <a:prstGeom prst="rect">
              <a:avLst/>
            </a:prstGeom>
          </p:spPr>
          <p:txBody>
            <a:bodyPr wrap="square">
              <a:spAutoFit/>
            </a:bodyPr>
            <a:lstStyle/>
            <a:p>
              <a:r>
                <a:rPr lang="en-US" sz="2400" dirty="0">
                  <a:solidFill>
                    <a:schemeClr val="bg1"/>
                  </a:solidFill>
                  <a:latin typeface="Gilroy Bold" pitchFamily="2" charset="77"/>
                </a:rPr>
                <a:t>TRUE</a:t>
              </a:r>
            </a:p>
          </p:txBody>
        </p:sp>
        <p:pic>
          <p:nvPicPr>
            <p:cNvPr id="18" name="Picture 17" descr="Icon&#10;&#10;Description automatically generated">
              <a:extLst>
                <a:ext uri="{FF2B5EF4-FFF2-40B4-BE49-F238E27FC236}">
                  <a16:creationId xmlns:a16="http://schemas.microsoft.com/office/drawing/2014/main" id="{AE203826-841E-43A6-9CE9-37B387ADFBBB}"/>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895779" y="2265824"/>
              <a:ext cx="1414802" cy="1404512"/>
            </a:xfrm>
            <a:prstGeom prst="rect">
              <a:avLst/>
            </a:prstGeom>
          </p:spPr>
        </p:pic>
      </p:grpSp>
      <p:sp>
        <p:nvSpPr>
          <p:cNvPr id="19" name="Rectangle 18">
            <a:extLst>
              <a:ext uri="{FF2B5EF4-FFF2-40B4-BE49-F238E27FC236}">
                <a16:creationId xmlns:a16="http://schemas.microsoft.com/office/drawing/2014/main" id="{57F7FFA4-3C89-49F8-AB62-B92A340B90B9}"/>
              </a:ext>
            </a:extLst>
          </p:cNvPr>
          <p:cNvSpPr/>
          <p:nvPr/>
        </p:nvSpPr>
        <p:spPr>
          <a:xfrm>
            <a:off x="-1" y="5902534"/>
            <a:ext cx="6709025" cy="655438"/>
          </a:xfrm>
          <a:custGeom>
            <a:avLst/>
            <a:gdLst>
              <a:gd name="connsiteX0" fmla="*/ 0 w 6709025"/>
              <a:gd name="connsiteY0" fmla="*/ 0 h 655438"/>
              <a:gd name="connsiteX1" fmla="*/ 469632 w 6709025"/>
              <a:gd name="connsiteY1" fmla="*/ 0 h 655438"/>
              <a:gd name="connsiteX2" fmla="*/ 1140534 w 6709025"/>
              <a:gd name="connsiteY2" fmla="*/ 0 h 655438"/>
              <a:gd name="connsiteX3" fmla="*/ 1744347 w 6709025"/>
              <a:gd name="connsiteY3" fmla="*/ 0 h 655438"/>
              <a:gd name="connsiteX4" fmla="*/ 2213978 w 6709025"/>
              <a:gd name="connsiteY4" fmla="*/ 0 h 655438"/>
              <a:gd name="connsiteX5" fmla="*/ 3019061 w 6709025"/>
              <a:gd name="connsiteY5" fmla="*/ 0 h 655438"/>
              <a:gd name="connsiteX6" fmla="*/ 3622874 w 6709025"/>
              <a:gd name="connsiteY6" fmla="*/ 0 h 655438"/>
              <a:gd name="connsiteX7" fmla="*/ 4226686 w 6709025"/>
              <a:gd name="connsiteY7" fmla="*/ 0 h 655438"/>
              <a:gd name="connsiteX8" fmla="*/ 4830498 w 6709025"/>
              <a:gd name="connsiteY8" fmla="*/ 0 h 655438"/>
              <a:gd name="connsiteX9" fmla="*/ 5501401 w 6709025"/>
              <a:gd name="connsiteY9" fmla="*/ 0 h 655438"/>
              <a:gd name="connsiteX10" fmla="*/ 6709025 w 6709025"/>
              <a:gd name="connsiteY10" fmla="*/ 0 h 655438"/>
              <a:gd name="connsiteX11" fmla="*/ 6709025 w 6709025"/>
              <a:gd name="connsiteY11" fmla="*/ 655438 h 655438"/>
              <a:gd name="connsiteX12" fmla="*/ 6172303 w 6709025"/>
              <a:gd name="connsiteY12" fmla="*/ 655438 h 655438"/>
              <a:gd name="connsiteX13" fmla="*/ 5702671 w 6709025"/>
              <a:gd name="connsiteY13" fmla="*/ 655438 h 655438"/>
              <a:gd name="connsiteX14" fmla="*/ 5098859 w 6709025"/>
              <a:gd name="connsiteY14" fmla="*/ 655438 h 655438"/>
              <a:gd name="connsiteX15" fmla="*/ 4629227 w 6709025"/>
              <a:gd name="connsiteY15" fmla="*/ 655438 h 655438"/>
              <a:gd name="connsiteX16" fmla="*/ 4025415 w 6709025"/>
              <a:gd name="connsiteY16" fmla="*/ 655438 h 655438"/>
              <a:gd name="connsiteX17" fmla="*/ 3354512 w 6709025"/>
              <a:gd name="connsiteY17" fmla="*/ 655438 h 655438"/>
              <a:gd name="connsiteX18" fmla="*/ 2750700 w 6709025"/>
              <a:gd name="connsiteY18" fmla="*/ 655438 h 655438"/>
              <a:gd name="connsiteX19" fmla="*/ 2281068 w 6709025"/>
              <a:gd name="connsiteY19" fmla="*/ 655438 h 655438"/>
              <a:gd name="connsiteX20" fmla="*/ 1610166 w 6709025"/>
              <a:gd name="connsiteY20" fmla="*/ 655438 h 655438"/>
              <a:gd name="connsiteX21" fmla="*/ 1006354 w 6709025"/>
              <a:gd name="connsiteY21" fmla="*/ 655438 h 655438"/>
              <a:gd name="connsiteX22" fmla="*/ 0 w 6709025"/>
              <a:gd name="connsiteY22" fmla="*/ 655438 h 655438"/>
              <a:gd name="connsiteX23" fmla="*/ 0 w 6709025"/>
              <a:gd name="connsiteY23" fmla="*/ 0 h 655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6709025" h="655438" fill="none" extrusionOk="0">
                <a:moveTo>
                  <a:pt x="0" y="0"/>
                </a:moveTo>
                <a:cubicBezTo>
                  <a:pt x="147898" y="19916"/>
                  <a:pt x="244440" y="12466"/>
                  <a:pt x="469632" y="0"/>
                </a:cubicBezTo>
                <a:cubicBezTo>
                  <a:pt x="694824" y="-12466"/>
                  <a:pt x="921744" y="-1367"/>
                  <a:pt x="1140534" y="0"/>
                </a:cubicBezTo>
                <a:cubicBezTo>
                  <a:pt x="1359324" y="1367"/>
                  <a:pt x="1534026" y="-765"/>
                  <a:pt x="1744347" y="0"/>
                </a:cubicBezTo>
                <a:cubicBezTo>
                  <a:pt x="1954668" y="765"/>
                  <a:pt x="2011226" y="-21886"/>
                  <a:pt x="2213978" y="0"/>
                </a:cubicBezTo>
                <a:cubicBezTo>
                  <a:pt x="2416730" y="21886"/>
                  <a:pt x="2856592" y="8166"/>
                  <a:pt x="3019061" y="0"/>
                </a:cubicBezTo>
                <a:cubicBezTo>
                  <a:pt x="3181530" y="-8166"/>
                  <a:pt x="3329253" y="14845"/>
                  <a:pt x="3622874" y="0"/>
                </a:cubicBezTo>
                <a:cubicBezTo>
                  <a:pt x="3916495" y="-14845"/>
                  <a:pt x="4060404" y="-11399"/>
                  <a:pt x="4226686" y="0"/>
                </a:cubicBezTo>
                <a:cubicBezTo>
                  <a:pt x="4392968" y="11399"/>
                  <a:pt x="4630354" y="-18029"/>
                  <a:pt x="4830498" y="0"/>
                </a:cubicBezTo>
                <a:cubicBezTo>
                  <a:pt x="5030642" y="18029"/>
                  <a:pt x="5316688" y="-12055"/>
                  <a:pt x="5501401" y="0"/>
                </a:cubicBezTo>
                <a:cubicBezTo>
                  <a:pt x="5686114" y="12055"/>
                  <a:pt x="6427409" y="-541"/>
                  <a:pt x="6709025" y="0"/>
                </a:cubicBezTo>
                <a:cubicBezTo>
                  <a:pt x="6710219" y="290168"/>
                  <a:pt x="6707642" y="496232"/>
                  <a:pt x="6709025" y="655438"/>
                </a:cubicBezTo>
                <a:cubicBezTo>
                  <a:pt x="6454706" y="638733"/>
                  <a:pt x="6302167" y="633393"/>
                  <a:pt x="6172303" y="655438"/>
                </a:cubicBezTo>
                <a:cubicBezTo>
                  <a:pt x="6042439" y="677483"/>
                  <a:pt x="5920961" y="633308"/>
                  <a:pt x="5702671" y="655438"/>
                </a:cubicBezTo>
                <a:cubicBezTo>
                  <a:pt x="5484381" y="677568"/>
                  <a:pt x="5345839" y="640160"/>
                  <a:pt x="5098859" y="655438"/>
                </a:cubicBezTo>
                <a:cubicBezTo>
                  <a:pt x="4851879" y="670716"/>
                  <a:pt x="4753465" y="668902"/>
                  <a:pt x="4629227" y="655438"/>
                </a:cubicBezTo>
                <a:cubicBezTo>
                  <a:pt x="4504989" y="641974"/>
                  <a:pt x="4298946" y="655541"/>
                  <a:pt x="4025415" y="655438"/>
                </a:cubicBezTo>
                <a:cubicBezTo>
                  <a:pt x="3751884" y="655335"/>
                  <a:pt x="3628563" y="627604"/>
                  <a:pt x="3354512" y="655438"/>
                </a:cubicBezTo>
                <a:cubicBezTo>
                  <a:pt x="3080461" y="683272"/>
                  <a:pt x="2927865" y="678818"/>
                  <a:pt x="2750700" y="655438"/>
                </a:cubicBezTo>
                <a:cubicBezTo>
                  <a:pt x="2573535" y="632058"/>
                  <a:pt x="2388670" y="662366"/>
                  <a:pt x="2281068" y="655438"/>
                </a:cubicBezTo>
                <a:cubicBezTo>
                  <a:pt x="2173466" y="648510"/>
                  <a:pt x="1887542" y="671771"/>
                  <a:pt x="1610166" y="655438"/>
                </a:cubicBezTo>
                <a:cubicBezTo>
                  <a:pt x="1332790" y="639105"/>
                  <a:pt x="1154574" y="675476"/>
                  <a:pt x="1006354" y="655438"/>
                </a:cubicBezTo>
                <a:cubicBezTo>
                  <a:pt x="858134" y="635400"/>
                  <a:pt x="430963" y="690411"/>
                  <a:pt x="0" y="655438"/>
                </a:cubicBezTo>
                <a:cubicBezTo>
                  <a:pt x="29324" y="336359"/>
                  <a:pt x="-20153" y="180506"/>
                  <a:pt x="0" y="0"/>
                </a:cubicBezTo>
                <a:close/>
              </a:path>
              <a:path w="6709025" h="655438" stroke="0" extrusionOk="0">
                <a:moveTo>
                  <a:pt x="0" y="0"/>
                </a:moveTo>
                <a:cubicBezTo>
                  <a:pt x="111907" y="-18099"/>
                  <a:pt x="348360" y="-8750"/>
                  <a:pt x="469632" y="0"/>
                </a:cubicBezTo>
                <a:cubicBezTo>
                  <a:pt x="590904" y="8750"/>
                  <a:pt x="776262" y="-13132"/>
                  <a:pt x="939264" y="0"/>
                </a:cubicBezTo>
                <a:cubicBezTo>
                  <a:pt x="1102266" y="13132"/>
                  <a:pt x="1209404" y="16655"/>
                  <a:pt x="1408895" y="0"/>
                </a:cubicBezTo>
                <a:cubicBezTo>
                  <a:pt x="1608386" y="-16655"/>
                  <a:pt x="1781465" y="13901"/>
                  <a:pt x="2012708" y="0"/>
                </a:cubicBezTo>
                <a:cubicBezTo>
                  <a:pt x="2243951" y="-13901"/>
                  <a:pt x="2289476" y="992"/>
                  <a:pt x="2549430" y="0"/>
                </a:cubicBezTo>
                <a:cubicBezTo>
                  <a:pt x="2809384" y="-992"/>
                  <a:pt x="2888170" y="-30357"/>
                  <a:pt x="3220332" y="0"/>
                </a:cubicBezTo>
                <a:cubicBezTo>
                  <a:pt x="3552494" y="30357"/>
                  <a:pt x="3803642" y="-30453"/>
                  <a:pt x="4025415" y="0"/>
                </a:cubicBezTo>
                <a:cubicBezTo>
                  <a:pt x="4247188" y="30453"/>
                  <a:pt x="4434256" y="-23601"/>
                  <a:pt x="4629227" y="0"/>
                </a:cubicBezTo>
                <a:cubicBezTo>
                  <a:pt x="4824198" y="23601"/>
                  <a:pt x="4963388" y="-3698"/>
                  <a:pt x="5098859" y="0"/>
                </a:cubicBezTo>
                <a:cubicBezTo>
                  <a:pt x="5234330" y="3698"/>
                  <a:pt x="5414654" y="-7058"/>
                  <a:pt x="5635581" y="0"/>
                </a:cubicBezTo>
                <a:cubicBezTo>
                  <a:pt x="5856508" y="7058"/>
                  <a:pt x="6369276" y="49882"/>
                  <a:pt x="6709025" y="0"/>
                </a:cubicBezTo>
                <a:cubicBezTo>
                  <a:pt x="6719856" y="136229"/>
                  <a:pt x="6719852" y="404247"/>
                  <a:pt x="6709025" y="655438"/>
                </a:cubicBezTo>
                <a:cubicBezTo>
                  <a:pt x="6502609" y="650152"/>
                  <a:pt x="6334485" y="660206"/>
                  <a:pt x="6239393" y="655438"/>
                </a:cubicBezTo>
                <a:cubicBezTo>
                  <a:pt x="6144301" y="650670"/>
                  <a:pt x="5968264" y="634752"/>
                  <a:pt x="5769762" y="655438"/>
                </a:cubicBezTo>
                <a:cubicBezTo>
                  <a:pt x="5571260" y="676124"/>
                  <a:pt x="5235781" y="667827"/>
                  <a:pt x="5098859" y="655438"/>
                </a:cubicBezTo>
                <a:cubicBezTo>
                  <a:pt x="4961937" y="643049"/>
                  <a:pt x="4685388" y="647034"/>
                  <a:pt x="4495047" y="655438"/>
                </a:cubicBezTo>
                <a:cubicBezTo>
                  <a:pt x="4304706" y="663842"/>
                  <a:pt x="4259821" y="665485"/>
                  <a:pt x="4025415" y="655438"/>
                </a:cubicBezTo>
                <a:cubicBezTo>
                  <a:pt x="3791009" y="645391"/>
                  <a:pt x="3628456" y="635002"/>
                  <a:pt x="3354513" y="655438"/>
                </a:cubicBezTo>
                <a:cubicBezTo>
                  <a:pt x="3080570" y="675874"/>
                  <a:pt x="2934641" y="683295"/>
                  <a:pt x="2683610" y="655438"/>
                </a:cubicBezTo>
                <a:cubicBezTo>
                  <a:pt x="2432579" y="627581"/>
                  <a:pt x="2301284" y="661791"/>
                  <a:pt x="2146888" y="655438"/>
                </a:cubicBezTo>
                <a:cubicBezTo>
                  <a:pt x="1992492" y="649085"/>
                  <a:pt x="1741692" y="627997"/>
                  <a:pt x="1475986" y="655438"/>
                </a:cubicBezTo>
                <a:cubicBezTo>
                  <a:pt x="1210280" y="682879"/>
                  <a:pt x="970029" y="638441"/>
                  <a:pt x="805083" y="655438"/>
                </a:cubicBezTo>
                <a:cubicBezTo>
                  <a:pt x="640137" y="672435"/>
                  <a:pt x="261479" y="658908"/>
                  <a:pt x="0" y="655438"/>
                </a:cubicBezTo>
                <a:cubicBezTo>
                  <a:pt x="21534" y="341247"/>
                  <a:pt x="-26434" y="210145"/>
                  <a:pt x="0" y="0"/>
                </a:cubicBezTo>
                <a:close/>
              </a:path>
            </a:pathLst>
          </a:custGeom>
          <a:solidFill>
            <a:srgbClr val="214A69"/>
          </a:solidFill>
          <a:ln>
            <a:solidFill>
              <a:srgbClr val="214A69"/>
            </a:solidFill>
            <a:extLst>
              <a:ext uri="{C807C97D-BFC1-408E-A445-0C87EB9F89A2}">
                <ask:lineSketchStyleProps xmlns:ask="http://schemas.microsoft.com/office/drawing/2018/sketchyshapes" sd="3888845737">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5" name="Picture 4">
            <a:extLst>
              <a:ext uri="{FF2B5EF4-FFF2-40B4-BE49-F238E27FC236}">
                <a16:creationId xmlns:a16="http://schemas.microsoft.com/office/drawing/2014/main" id="{B63E358F-15E5-B346-B960-A06BF4353B5E}"/>
              </a:ext>
            </a:extLst>
          </p:cNvPr>
          <p:cNvPicPr>
            <a:picLocks noChangeAspect="1"/>
          </p:cNvPicPr>
          <p:nvPr/>
        </p:nvPicPr>
        <p:blipFill rotWithShape="1">
          <a:blip r:embed="rId8" cstate="screen">
            <a:extLst>
              <a:ext uri="{28A0092B-C50C-407E-A947-70E740481C1C}">
                <a14:useLocalDpi xmlns:a14="http://schemas.microsoft.com/office/drawing/2010/main"/>
              </a:ext>
            </a:extLst>
          </a:blip>
          <a:srcRect/>
          <a:stretch/>
        </p:blipFill>
        <p:spPr>
          <a:xfrm>
            <a:off x="5071656" y="0"/>
            <a:ext cx="7120344" cy="6858000"/>
          </a:xfrm>
          <a:prstGeom prst="rect">
            <a:avLst/>
          </a:prstGeom>
        </p:spPr>
      </p:pic>
      <p:pic>
        <p:nvPicPr>
          <p:cNvPr id="3" name="Picture 2" descr="Text&#10;&#10;Description automatically generated with low confidence">
            <a:extLst>
              <a:ext uri="{FF2B5EF4-FFF2-40B4-BE49-F238E27FC236}">
                <a16:creationId xmlns:a16="http://schemas.microsoft.com/office/drawing/2014/main" id="{71430012-9806-427C-852F-89E40FE02E54}"/>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561401874"/>
      </p:ext>
    </p:extLst>
  </p:cSld>
  <p:clrMapOvr>
    <a:overrideClrMapping bg1="lt1" tx1="dk1" bg2="lt2" tx2="dk2" accent1="accent1" accent2="accent2" accent3="accent3" accent4="accent4" accent5="accent5" accent6="accent6" hlink="hlink" folHlink="folHlink"/>
  </p:clrMapOvr>
</p:sld>
</file>

<file path=ppt/slides/slide17.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6" descr="A picture containing icon&#10;&#10;Description automatically generated">
            <a:extLst>
              <a:ext uri="{FF2B5EF4-FFF2-40B4-BE49-F238E27FC236}">
                <a16:creationId xmlns:a16="http://schemas.microsoft.com/office/drawing/2014/main" id="{691CE19D-C30A-5945-92B9-5776E30E758C}"/>
              </a:ext>
            </a:extLst>
          </p:cNvPr>
          <p:cNvPicPr>
            <a:picLocks noChangeAspect="1"/>
          </p:cNvPicPr>
          <p:nvPr/>
        </p:nvPicPr>
        <p:blipFill>
          <a:blip r:embed="rId4"/>
          <a:stretch>
            <a:fillRect/>
          </a:stretch>
        </p:blipFill>
        <p:spPr>
          <a:xfrm>
            <a:off x="0" y="0"/>
            <a:ext cx="12192000" cy="6858000"/>
          </a:xfrm>
          <a:prstGeom prst="rect">
            <a:avLst/>
          </a:prstGeom>
        </p:spPr>
      </p:pic>
      <p:pic>
        <p:nvPicPr>
          <p:cNvPr id="21" name="Picture 20">
            <a:extLst>
              <a:ext uri="{FF2B5EF4-FFF2-40B4-BE49-F238E27FC236}">
                <a16:creationId xmlns:a16="http://schemas.microsoft.com/office/drawing/2014/main" id="{D9196D72-C359-5347-BEF4-E4A6639CF86C}"/>
              </a:ext>
            </a:extLst>
          </p:cNvPr>
          <p:cNvPicPr>
            <a:picLocks noChangeAspect="1"/>
          </p:cNvPicPr>
          <p:nvPr/>
        </p:nvPicPr>
        <p:blipFill>
          <a:blip r:embed="rId5"/>
          <a:stretch>
            <a:fillRect/>
          </a:stretch>
        </p:blipFill>
        <p:spPr>
          <a:xfrm rot="10490513">
            <a:off x="3772031" y="-2929495"/>
            <a:ext cx="659737" cy="771121"/>
          </a:xfrm>
          <a:prstGeom prst="rect">
            <a:avLst/>
          </a:prstGeom>
        </p:spPr>
      </p:pic>
      <p:sp>
        <p:nvSpPr>
          <p:cNvPr id="11" name="TextBox 10">
            <a:extLst>
              <a:ext uri="{FF2B5EF4-FFF2-40B4-BE49-F238E27FC236}">
                <a16:creationId xmlns:a16="http://schemas.microsoft.com/office/drawing/2014/main" id="{F442D89D-A55F-9747-BC3E-D9611A2EE9AC}"/>
              </a:ext>
            </a:extLst>
          </p:cNvPr>
          <p:cNvSpPr txBox="1"/>
          <p:nvPr/>
        </p:nvSpPr>
        <p:spPr>
          <a:xfrm>
            <a:off x="582063" y="898522"/>
            <a:ext cx="4627366" cy="584775"/>
          </a:xfrm>
          <a:prstGeom prst="rect">
            <a:avLst/>
          </a:prstGeom>
          <a:noFill/>
        </p:spPr>
        <p:txBody>
          <a:bodyPr wrap="square" rtlCol="0">
            <a:spAutoFit/>
          </a:bodyPr>
          <a:lstStyle/>
          <a:p>
            <a:r>
              <a:rPr lang="en-US" sz="3200" b="1" dirty="0">
                <a:solidFill>
                  <a:srgbClr val="004A6C"/>
                </a:solidFill>
                <a:latin typeface="Gilroy Black" pitchFamily="2" charset="77"/>
              </a:rPr>
              <a:t>True or false?</a:t>
            </a:r>
          </a:p>
        </p:txBody>
      </p:sp>
      <p:sp>
        <p:nvSpPr>
          <p:cNvPr id="9" name="Rectangle 8">
            <a:extLst>
              <a:ext uri="{FF2B5EF4-FFF2-40B4-BE49-F238E27FC236}">
                <a16:creationId xmlns:a16="http://schemas.microsoft.com/office/drawing/2014/main" id="{AC8165DF-AB8E-A74F-A72F-3DBB5771A78D}"/>
              </a:ext>
            </a:extLst>
          </p:cNvPr>
          <p:cNvSpPr/>
          <p:nvPr/>
        </p:nvSpPr>
        <p:spPr>
          <a:xfrm>
            <a:off x="24970" y="1964401"/>
            <a:ext cx="5186094" cy="3477875"/>
          </a:xfrm>
          <a:prstGeom prst="rect">
            <a:avLst/>
          </a:prstGeom>
        </p:spPr>
        <p:txBody>
          <a:bodyPr wrap="square">
            <a:spAutoFit/>
          </a:bodyPr>
          <a:lstStyle/>
          <a:p>
            <a:r>
              <a:rPr lang="en-US" sz="4400" dirty="0">
                <a:solidFill>
                  <a:schemeClr val="bg1"/>
                </a:solidFill>
                <a:latin typeface="Gilroy Bold" pitchFamily="2" charset="77"/>
              </a:rPr>
              <a:t>We get energy from the ocean that powers our homes, schools and cars.</a:t>
            </a:r>
            <a:endParaRPr lang="en-GB" sz="4400" dirty="0">
              <a:solidFill>
                <a:schemeClr val="bg1"/>
              </a:solidFill>
              <a:latin typeface="Gilroy Bold" pitchFamily="2" charset="77"/>
            </a:endParaRPr>
          </a:p>
        </p:txBody>
      </p:sp>
      <p:sp>
        <p:nvSpPr>
          <p:cNvPr id="8" name="Rectangle 7">
            <a:extLst>
              <a:ext uri="{FF2B5EF4-FFF2-40B4-BE49-F238E27FC236}">
                <a16:creationId xmlns:a16="http://schemas.microsoft.com/office/drawing/2014/main" id="{E76E8BEC-520E-43E4-9D83-3DE058732C9D}"/>
              </a:ext>
            </a:extLst>
          </p:cNvPr>
          <p:cNvSpPr/>
          <p:nvPr/>
        </p:nvSpPr>
        <p:spPr>
          <a:xfrm>
            <a:off x="-1" y="5902534"/>
            <a:ext cx="6709025" cy="655438"/>
          </a:xfrm>
          <a:custGeom>
            <a:avLst/>
            <a:gdLst>
              <a:gd name="connsiteX0" fmla="*/ 0 w 6709025"/>
              <a:gd name="connsiteY0" fmla="*/ 0 h 655438"/>
              <a:gd name="connsiteX1" fmla="*/ 469632 w 6709025"/>
              <a:gd name="connsiteY1" fmla="*/ 0 h 655438"/>
              <a:gd name="connsiteX2" fmla="*/ 1140534 w 6709025"/>
              <a:gd name="connsiteY2" fmla="*/ 0 h 655438"/>
              <a:gd name="connsiteX3" fmla="*/ 1744347 w 6709025"/>
              <a:gd name="connsiteY3" fmla="*/ 0 h 655438"/>
              <a:gd name="connsiteX4" fmla="*/ 2213978 w 6709025"/>
              <a:gd name="connsiteY4" fmla="*/ 0 h 655438"/>
              <a:gd name="connsiteX5" fmla="*/ 3019061 w 6709025"/>
              <a:gd name="connsiteY5" fmla="*/ 0 h 655438"/>
              <a:gd name="connsiteX6" fmla="*/ 3622874 w 6709025"/>
              <a:gd name="connsiteY6" fmla="*/ 0 h 655438"/>
              <a:gd name="connsiteX7" fmla="*/ 4226686 w 6709025"/>
              <a:gd name="connsiteY7" fmla="*/ 0 h 655438"/>
              <a:gd name="connsiteX8" fmla="*/ 4830498 w 6709025"/>
              <a:gd name="connsiteY8" fmla="*/ 0 h 655438"/>
              <a:gd name="connsiteX9" fmla="*/ 5501401 w 6709025"/>
              <a:gd name="connsiteY9" fmla="*/ 0 h 655438"/>
              <a:gd name="connsiteX10" fmla="*/ 6709025 w 6709025"/>
              <a:gd name="connsiteY10" fmla="*/ 0 h 655438"/>
              <a:gd name="connsiteX11" fmla="*/ 6709025 w 6709025"/>
              <a:gd name="connsiteY11" fmla="*/ 655438 h 655438"/>
              <a:gd name="connsiteX12" fmla="*/ 6172303 w 6709025"/>
              <a:gd name="connsiteY12" fmla="*/ 655438 h 655438"/>
              <a:gd name="connsiteX13" fmla="*/ 5702671 w 6709025"/>
              <a:gd name="connsiteY13" fmla="*/ 655438 h 655438"/>
              <a:gd name="connsiteX14" fmla="*/ 5098859 w 6709025"/>
              <a:gd name="connsiteY14" fmla="*/ 655438 h 655438"/>
              <a:gd name="connsiteX15" fmla="*/ 4629227 w 6709025"/>
              <a:gd name="connsiteY15" fmla="*/ 655438 h 655438"/>
              <a:gd name="connsiteX16" fmla="*/ 4025415 w 6709025"/>
              <a:gd name="connsiteY16" fmla="*/ 655438 h 655438"/>
              <a:gd name="connsiteX17" fmla="*/ 3354512 w 6709025"/>
              <a:gd name="connsiteY17" fmla="*/ 655438 h 655438"/>
              <a:gd name="connsiteX18" fmla="*/ 2750700 w 6709025"/>
              <a:gd name="connsiteY18" fmla="*/ 655438 h 655438"/>
              <a:gd name="connsiteX19" fmla="*/ 2281068 w 6709025"/>
              <a:gd name="connsiteY19" fmla="*/ 655438 h 655438"/>
              <a:gd name="connsiteX20" fmla="*/ 1610166 w 6709025"/>
              <a:gd name="connsiteY20" fmla="*/ 655438 h 655438"/>
              <a:gd name="connsiteX21" fmla="*/ 1006354 w 6709025"/>
              <a:gd name="connsiteY21" fmla="*/ 655438 h 655438"/>
              <a:gd name="connsiteX22" fmla="*/ 0 w 6709025"/>
              <a:gd name="connsiteY22" fmla="*/ 655438 h 655438"/>
              <a:gd name="connsiteX23" fmla="*/ 0 w 6709025"/>
              <a:gd name="connsiteY23" fmla="*/ 0 h 655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6709025" h="655438" fill="none" extrusionOk="0">
                <a:moveTo>
                  <a:pt x="0" y="0"/>
                </a:moveTo>
                <a:cubicBezTo>
                  <a:pt x="147898" y="19916"/>
                  <a:pt x="244440" y="12466"/>
                  <a:pt x="469632" y="0"/>
                </a:cubicBezTo>
                <a:cubicBezTo>
                  <a:pt x="694824" y="-12466"/>
                  <a:pt x="921744" y="-1367"/>
                  <a:pt x="1140534" y="0"/>
                </a:cubicBezTo>
                <a:cubicBezTo>
                  <a:pt x="1359324" y="1367"/>
                  <a:pt x="1534026" y="-765"/>
                  <a:pt x="1744347" y="0"/>
                </a:cubicBezTo>
                <a:cubicBezTo>
                  <a:pt x="1954668" y="765"/>
                  <a:pt x="2011226" y="-21886"/>
                  <a:pt x="2213978" y="0"/>
                </a:cubicBezTo>
                <a:cubicBezTo>
                  <a:pt x="2416730" y="21886"/>
                  <a:pt x="2856592" y="8166"/>
                  <a:pt x="3019061" y="0"/>
                </a:cubicBezTo>
                <a:cubicBezTo>
                  <a:pt x="3181530" y="-8166"/>
                  <a:pt x="3329253" y="14845"/>
                  <a:pt x="3622874" y="0"/>
                </a:cubicBezTo>
                <a:cubicBezTo>
                  <a:pt x="3916495" y="-14845"/>
                  <a:pt x="4060404" y="-11399"/>
                  <a:pt x="4226686" y="0"/>
                </a:cubicBezTo>
                <a:cubicBezTo>
                  <a:pt x="4392968" y="11399"/>
                  <a:pt x="4630354" y="-18029"/>
                  <a:pt x="4830498" y="0"/>
                </a:cubicBezTo>
                <a:cubicBezTo>
                  <a:pt x="5030642" y="18029"/>
                  <a:pt x="5316688" y="-12055"/>
                  <a:pt x="5501401" y="0"/>
                </a:cubicBezTo>
                <a:cubicBezTo>
                  <a:pt x="5686114" y="12055"/>
                  <a:pt x="6427409" y="-541"/>
                  <a:pt x="6709025" y="0"/>
                </a:cubicBezTo>
                <a:cubicBezTo>
                  <a:pt x="6710219" y="290168"/>
                  <a:pt x="6707642" y="496232"/>
                  <a:pt x="6709025" y="655438"/>
                </a:cubicBezTo>
                <a:cubicBezTo>
                  <a:pt x="6454706" y="638733"/>
                  <a:pt x="6302167" y="633393"/>
                  <a:pt x="6172303" y="655438"/>
                </a:cubicBezTo>
                <a:cubicBezTo>
                  <a:pt x="6042439" y="677483"/>
                  <a:pt x="5920961" y="633308"/>
                  <a:pt x="5702671" y="655438"/>
                </a:cubicBezTo>
                <a:cubicBezTo>
                  <a:pt x="5484381" y="677568"/>
                  <a:pt x="5345839" y="640160"/>
                  <a:pt x="5098859" y="655438"/>
                </a:cubicBezTo>
                <a:cubicBezTo>
                  <a:pt x="4851879" y="670716"/>
                  <a:pt x="4753465" y="668902"/>
                  <a:pt x="4629227" y="655438"/>
                </a:cubicBezTo>
                <a:cubicBezTo>
                  <a:pt x="4504989" y="641974"/>
                  <a:pt x="4298946" y="655541"/>
                  <a:pt x="4025415" y="655438"/>
                </a:cubicBezTo>
                <a:cubicBezTo>
                  <a:pt x="3751884" y="655335"/>
                  <a:pt x="3628563" y="627604"/>
                  <a:pt x="3354512" y="655438"/>
                </a:cubicBezTo>
                <a:cubicBezTo>
                  <a:pt x="3080461" y="683272"/>
                  <a:pt x="2927865" y="678818"/>
                  <a:pt x="2750700" y="655438"/>
                </a:cubicBezTo>
                <a:cubicBezTo>
                  <a:pt x="2573535" y="632058"/>
                  <a:pt x="2388670" y="662366"/>
                  <a:pt x="2281068" y="655438"/>
                </a:cubicBezTo>
                <a:cubicBezTo>
                  <a:pt x="2173466" y="648510"/>
                  <a:pt x="1887542" y="671771"/>
                  <a:pt x="1610166" y="655438"/>
                </a:cubicBezTo>
                <a:cubicBezTo>
                  <a:pt x="1332790" y="639105"/>
                  <a:pt x="1154574" y="675476"/>
                  <a:pt x="1006354" y="655438"/>
                </a:cubicBezTo>
                <a:cubicBezTo>
                  <a:pt x="858134" y="635400"/>
                  <a:pt x="430963" y="690411"/>
                  <a:pt x="0" y="655438"/>
                </a:cubicBezTo>
                <a:cubicBezTo>
                  <a:pt x="29324" y="336359"/>
                  <a:pt x="-20153" y="180506"/>
                  <a:pt x="0" y="0"/>
                </a:cubicBezTo>
                <a:close/>
              </a:path>
              <a:path w="6709025" h="655438" stroke="0" extrusionOk="0">
                <a:moveTo>
                  <a:pt x="0" y="0"/>
                </a:moveTo>
                <a:cubicBezTo>
                  <a:pt x="111907" y="-18099"/>
                  <a:pt x="348360" y="-8750"/>
                  <a:pt x="469632" y="0"/>
                </a:cubicBezTo>
                <a:cubicBezTo>
                  <a:pt x="590904" y="8750"/>
                  <a:pt x="776262" y="-13132"/>
                  <a:pt x="939264" y="0"/>
                </a:cubicBezTo>
                <a:cubicBezTo>
                  <a:pt x="1102266" y="13132"/>
                  <a:pt x="1209404" y="16655"/>
                  <a:pt x="1408895" y="0"/>
                </a:cubicBezTo>
                <a:cubicBezTo>
                  <a:pt x="1608386" y="-16655"/>
                  <a:pt x="1781465" y="13901"/>
                  <a:pt x="2012708" y="0"/>
                </a:cubicBezTo>
                <a:cubicBezTo>
                  <a:pt x="2243951" y="-13901"/>
                  <a:pt x="2289476" y="992"/>
                  <a:pt x="2549430" y="0"/>
                </a:cubicBezTo>
                <a:cubicBezTo>
                  <a:pt x="2809384" y="-992"/>
                  <a:pt x="2888170" y="-30357"/>
                  <a:pt x="3220332" y="0"/>
                </a:cubicBezTo>
                <a:cubicBezTo>
                  <a:pt x="3552494" y="30357"/>
                  <a:pt x="3803642" y="-30453"/>
                  <a:pt x="4025415" y="0"/>
                </a:cubicBezTo>
                <a:cubicBezTo>
                  <a:pt x="4247188" y="30453"/>
                  <a:pt x="4434256" y="-23601"/>
                  <a:pt x="4629227" y="0"/>
                </a:cubicBezTo>
                <a:cubicBezTo>
                  <a:pt x="4824198" y="23601"/>
                  <a:pt x="4963388" y="-3698"/>
                  <a:pt x="5098859" y="0"/>
                </a:cubicBezTo>
                <a:cubicBezTo>
                  <a:pt x="5234330" y="3698"/>
                  <a:pt x="5414654" y="-7058"/>
                  <a:pt x="5635581" y="0"/>
                </a:cubicBezTo>
                <a:cubicBezTo>
                  <a:pt x="5856508" y="7058"/>
                  <a:pt x="6369276" y="49882"/>
                  <a:pt x="6709025" y="0"/>
                </a:cubicBezTo>
                <a:cubicBezTo>
                  <a:pt x="6719856" y="136229"/>
                  <a:pt x="6719852" y="404247"/>
                  <a:pt x="6709025" y="655438"/>
                </a:cubicBezTo>
                <a:cubicBezTo>
                  <a:pt x="6502609" y="650152"/>
                  <a:pt x="6334485" y="660206"/>
                  <a:pt x="6239393" y="655438"/>
                </a:cubicBezTo>
                <a:cubicBezTo>
                  <a:pt x="6144301" y="650670"/>
                  <a:pt x="5968264" y="634752"/>
                  <a:pt x="5769762" y="655438"/>
                </a:cubicBezTo>
                <a:cubicBezTo>
                  <a:pt x="5571260" y="676124"/>
                  <a:pt x="5235781" y="667827"/>
                  <a:pt x="5098859" y="655438"/>
                </a:cubicBezTo>
                <a:cubicBezTo>
                  <a:pt x="4961937" y="643049"/>
                  <a:pt x="4685388" y="647034"/>
                  <a:pt x="4495047" y="655438"/>
                </a:cubicBezTo>
                <a:cubicBezTo>
                  <a:pt x="4304706" y="663842"/>
                  <a:pt x="4259821" y="665485"/>
                  <a:pt x="4025415" y="655438"/>
                </a:cubicBezTo>
                <a:cubicBezTo>
                  <a:pt x="3791009" y="645391"/>
                  <a:pt x="3628456" y="635002"/>
                  <a:pt x="3354513" y="655438"/>
                </a:cubicBezTo>
                <a:cubicBezTo>
                  <a:pt x="3080570" y="675874"/>
                  <a:pt x="2934641" y="683295"/>
                  <a:pt x="2683610" y="655438"/>
                </a:cubicBezTo>
                <a:cubicBezTo>
                  <a:pt x="2432579" y="627581"/>
                  <a:pt x="2301284" y="661791"/>
                  <a:pt x="2146888" y="655438"/>
                </a:cubicBezTo>
                <a:cubicBezTo>
                  <a:pt x="1992492" y="649085"/>
                  <a:pt x="1741692" y="627997"/>
                  <a:pt x="1475986" y="655438"/>
                </a:cubicBezTo>
                <a:cubicBezTo>
                  <a:pt x="1210280" y="682879"/>
                  <a:pt x="970029" y="638441"/>
                  <a:pt x="805083" y="655438"/>
                </a:cubicBezTo>
                <a:cubicBezTo>
                  <a:pt x="640137" y="672435"/>
                  <a:pt x="261479" y="658908"/>
                  <a:pt x="0" y="655438"/>
                </a:cubicBezTo>
                <a:cubicBezTo>
                  <a:pt x="21534" y="341247"/>
                  <a:pt x="-26434" y="210145"/>
                  <a:pt x="0" y="0"/>
                </a:cubicBezTo>
                <a:close/>
              </a:path>
            </a:pathLst>
          </a:custGeom>
          <a:solidFill>
            <a:srgbClr val="214A69"/>
          </a:solidFill>
          <a:ln>
            <a:solidFill>
              <a:srgbClr val="214A69"/>
            </a:solidFill>
            <a:extLst>
              <a:ext uri="{C807C97D-BFC1-408E-A445-0C87EB9F89A2}">
                <ask:lineSketchStyleProps xmlns:ask="http://schemas.microsoft.com/office/drawing/2018/sketchyshapes" sd="3888845737">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3" name="Picture 2" descr="A picture containing light, dark, blue, night sky&#10;&#10;Description automatically generated">
            <a:extLst>
              <a:ext uri="{FF2B5EF4-FFF2-40B4-BE49-F238E27FC236}">
                <a16:creationId xmlns:a16="http://schemas.microsoft.com/office/drawing/2014/main" id="{63D20BCA-85A0-0247-97BF-7C81911BAA00}"/>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4465095" y="0"/>
            <a:ext cx="7726905" cy="6858000"/>
          </a:xfrm>
          <a:prstGeom prst="rect">
            <a:avLst/>
          </a:prstGeom>
        </p:spPr>
      </p:pic>
      <p:pic>
        <p:nvPicPr>
          <p:cNvPr id="4" name="Picture 3" descr="Text&#10;&#10;Description automatically generated with low confidence">
            <a:extLst>
              <a:ext uri="{FF2B5EF4-FFF2-40B4-BE49-F238E27FC236}">
                <a16:creationId xmlns:a16="http://schemas.microsoft.com/office/drawing/2014/main" id="{8B3C6ACE-49DC-4627-B0F1-4409D3404E50}"/>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101600" y="0"/>
            <a:ext cx="12192000" cy="6858000"/>
          </a:xfrm>
          <a:prstGeom prst="rect">
            <a:avLst/>
          </a:prstGeom>
        </p:spPr>
      </p:pic>
    </p:spTree>
    <p:extLst>
      <p:ext uri="{BB962C8B-B14F-4D97-AF65-F5344CB8AC3E}">
        <p14:creationId xmlns:p14="http://schemas.microsoft.com/office/powerpoint/2010/main" val="3668183823"/>
      </p:ext>
    </p:extLst>
  </p:cSld>
  <p:clrMapOvr>
    <a:overrideClrMapping bg1="lt1" tx1="dk1" bg2="lt2" tx2="dk2" accent1="accent1" accent2="accent2" accent3="accent3" accent4="accent4" accent5="accent5" accent6="accent6" hlink="hlink" folHlink="folHlink"/>
  </p:clrMapOvr>
</p:sld>
</file>

<file path=ppt/slides/slide18.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9" name="Picture 8" descr="A picture containing icon&#10;&#10;Description automatically generated">
            <a:extLst>
              <a:ext uri="{FF2B5EF4-FFF2-40B4-BE49-F238E27FC236}">
                <a16:creationId xmlns:a16="http://schemas.microsoft.com/office/drawing/2014/main" id="{81767267-9595-2846-8A11-9F1D2E2662A1}"/>
              </a:ext>
            </a:extLst>
          </p:cNvPr>
          <p:cNvPicPr>
            <a:picLocks noChangeAspect="1"/>
          </p:cNvPicPr>
          <p:nvPr/>
        </p:nvPicPr>
        <p:blipFill>
          <a:blip r:embed="rId4"/>
          <a:stretch>
            <a:fillRect/>
          </a:stretch>
        </p:blipFill>
        <p:spPr>
          <a:xfrm>
            <a:off x="0" y="0"/>
            <a:ext cx="12192000" cy="6858000"/>
          </a:xfrm>
          <a:prstGeom prst="rect">
            <a:avLst/>
          </a:prstGeom>
        </p:spPr>
      </p:pic>
      <p:sp>
        <p:nvSpPr>
          <p:cNvPr id="8" name="TextBox 7">
            <a:extLst>
              <a:ext uri="{FF2B5EF4-FFF2-40B4-BE49-F238E27FC236}">
                <a16:creationId xmlns:a16="http://schemas.microsoft.com/office/drawing/2014/main" id="{C865FA09-D0B3-A246-8F5D-E70492540288}"/>
              </a:ext>
            </a:extLst>
          </p:cNvPr>
          <p:cNvSpPr txBox="1"/>
          <p:nvPr/>
        </p:nvSpPr>
        <p:spPr>
          <a:xfrm>
            <a:off x="582063" y="898522"/>
            <a:ext cx="4627366" cy="584775"/>
          </a:xfrm>
          <a:prstGeom prst="rect">
            <a:avLst/>
          </a:prstGeom>
          <a:noFill/>
        </p:spPr>
        <p:txBody>
          <a:bodyPr wrap="square" rtlCol="0">
            <a:spAutoFit/>
          </a:bodyPr>
          <a:lstStyle/>
          <a:p>
            <a:r>
              <a:rPr lang="en-US" sz="3200" b="1" dirty="0">
                <a:solidFill>
                  <a:srgbClr val="004A6C"/>
                </a:solidFill>
                <a:latin typeface="Gilroy Black" pitchFamily="2" charset="77"/>
              </a:rPr>
              <a:t>True or false?</a:t>
            </a:r>
          </a:p>
        </p:txBody>
      </p:sp>
      <p:pic>
        <p:nvPicPr>
          <p:cNvPr id="21" name="Picture 20">
            <a:extLst>
              <a:ext uri="{FF2B5EF4-FFF2-40B4-BE49-F238E27FC236}">
                <a16:creationId xmlns:a16="http://schemas.microsoft.com/office/drawing/2014/main" id="{D9196D72-C359-5347-BEF4-E4A6639CF86C}"/>
              </a:ext>
            </a:extLst>
          </p:cNvPr>
          <p:cNvPicPr>
            <a:picLocks noChangeAspect="1"/>
          </p:cNvPicPr>
          <p:nvPr/>
        </p:nvPicPr>
        <p:blipFill>
          <a:blip r:embed="rId5"/>
          <a:stretch>
            <a:fillRect/>
          </a:stretch>
        </p:blipFill>
        <p:spPr>
          <a:xfrm rot="10490513">
            <a:off x="3772031" y="-2929495"/>
            <a:ext cx="659737" cy="771121"/>
          </a:xfrm>
          <a:prstGeom prst="rect">
            <a:avLst/>
          </a:prstGeom>
        </p:spPr>
      </p:pic>
      <p:sp>
        <p:nvSpPr>
          <p:cNvPr id="24" name="Rectangle 23">
            <a:extLst>
              <a:ext uri="{FF2B5EF4-FFF2-40B4-BE49-F238E27FC236}">
                <a16:creationId xmlns:a16="http://schemas.microsoft.com/office/drawing/2014/main" id="{2B473389-CF03-A34E-AA48-8B7C8AFBB598}"/>
              </a:ext>
            </a:extLst>
          </p:cNvPr>
          <p:cNvSpPr/>
          <p:nvPr/>
        </p:nvSpPr>
        <p:spPr>
          <a:xfrm>
            <a:off x="583770" y="1964401"/>
            <a:ext cx="5186094" cy="1384995"/>
          </a:xfrm>
          <a:prstGeom prst="rect">
            <a:avLst/>
          </a:prstGeom>
        </p:spPr>
        <p:txBody>
          <a:bodyPr wrap="square">
            <a:spAutoFit/>
          </a:bodyPr>
          <a:lstStyle/>
          <a:p>
            <a:r>
              <a:rPr lang="en-US" sz="2800" dirty="0">
                <a:solidFill>
                  <a:schemeClr val="bg1"/>
                </a:solidFill>
                <a:latin typeface="Gilroy Bold" pitchFamily="2" charset="77"/>
              </a:rPr>
              <a:t>We get energy from the ocean that powers our homes, schools and cars.</a:t>
            </a:r>
            <a:endParaRPr lang="en-GB" sz="2800" dirty="0">
              <a:solidFill>
                <a:schemeClr val="bg1"/>
              </a:solidFill>
              <a:latin typeface="Gilroy Bold" pitchFamily="2" charset="77"/>
            </a:endParaRPr>
          </a:p>
        </p:txBody>
      </p:sp>
      <p:pic>
        <p:nvPicPr>
          <p:cNvPr id="7" name="Picture 6" descr="Icon&#10;&#10;Description automatically generated">
            <a:extLst>
              <a:ext uri="{FF2B5EF4-FFF2-40B4-BE49-F238E27FC236}">
                <a16:creationId xmlns:a16="http://schemas.microsoft.com/office/drawing/2014/main" id="{5F925DB0-3CF9-AC4F-B413-E6CB97270BBC}"/>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rot="21301133">
            <a:off x="4792786" y="5345284"/>
            <a:ext cx="753392" cy="646331"/>
          </a:xfrm>
          <a:prstGeom prst="rect">
            <a:avLst/>
          </a:prstGeom>
        </p:spPr>
      </p:pic>
      <p:sp>
        <p:nvSpPr>
          <p:cNvPr id="10" name="Rectangle 9">
            <a:extLst>
              <a:ext uri="{FF2B5EF4-FFF2-40B4-BE49-F238E27FC236}">
                <a16:creationId xmlns:a16="http://schemas.microsoft.com/office/drawing/2014/main" id="{1016FAF4-D227-3644-9F77-3068306A11D1}"/>
              </a:ext>
            </a:extLst>
          </p:cNvPr>
          <p:cNvSpPr/>
          <p:nvPr/>
        </p:nvSpPr>
        <p:spPr>
          <a:xfrm>
            <a:off x="653104" y="3668340"/>
            <a:ext cx="4127097" cy="1914997"/>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24FBE644-947A-5241-9EDE-AE0808E9A814}"/>
              </a:ext>
            </a:extLst>
          </p:cNvPr>
          <p:cNvSpPr/>
          <p:nvPr/>
        </p:nvSpPr>
        <p:spPr>
          <a:xfrm>
            <a:off x="854098" y="4109023"/>
            <a:ext cx="3814225" cy="1446550"/>
          </a:xfrm>
          <a:prstGeom prst="rect">
            <a:avLst/>
          </a:prstGeom>
        </p:spPr>
        <p:txBody>
          <a:bodyPr wrap="square">
            <a:spAutoFit/>
          </a:bodyPr>
          <a:lstStyle/>
          <a:p>
            <a:r>
              <a:rPr lang="en-US" sz="2200" dirty="0">
                <a:solidFill>
                  <a:srgbClr val="004A6C"/>
                </a:solidFill>
                <a:latin typeface="Gilroy Bold" pitchFamily="2" charset="77"/>
              </a:rPr>
              <a:t>We use oil rigs to drill down under the ocean for oil and gas. We use the oil and gas for electricity and petrol.</a:t>
            </a:r>
            <a:endParaRPr lang="en-GB" sz="2200" dirty="0">
              <a:solidFill>
                <a:srgbClr val="004A6C"/>
              </a:solidFill>
              <a:latin typeface="Gilroy Bold" pitchFamily="2" charset="77"/>
            </a:endParaRPr>
          </a:p>
        </p:txBody>
      </p:sp>
      <p:grpSp>
        <p:nvGrpSpPr>
          <p:cNvPr id="14" name="Group 13">
            <a:extLst>
              <a:ext uri="{FF2B5EF4-FFF2-40B4-BE49-F238E27FC236}">
                <a16:creationId xmlns:a16="http://schemas.microsoft.com/office/drawing/2014/main" id="{AFAE5A8B-16D4-44F4-A009-6A83049F4E4F}"/>
              </a:ext>
            </a:extLst>
          </p:cNvPr>
          <p:cNvGrpSpPr/>
          <p:nvPr/>
        </p:nvGrpSpPr>
        <p:grpSpPr>
          <a:xfrm>
            <a:off x="1281616" y="2966029"/>
            <a:ext cx="2140183" cy="1404512"/>
            <a:chOff x="895779" y="2265824"/>
            <a:chExt cx="2140183" cy="1404512"/>
          </a:xfrm>
        </p:grpSpPr>
        <p:sp>
          <p:nvSpPr>
            <p:cNvPr id="15" name="Rectangle 14">
              <a:extLst>
                <a:ext uri="{FF2B5EF4-FFF2-40B4-BE49-F238E27FC236}">
                  <a16:creationId xmlns:a16="http://schemas.microsoft.com/office/drawing/2014/main" id="{6749624D-0AC4-4C54-A99C-553734C886FF}"/>
                </a:ext>
              </a:extLst>
            </p:cNvPr>
            <p:cNvSpPr/>
            <p:nvPr/>
          </p:nvSpPr>
          <p:spPr>
            <a:xfrm>
              <a:off x="1343019" y="2770786"/>
              <a:ext cx="1550703" cy="610269"/>
            </a:xfrm>
            <a:prstGeom prst="rect">
              <a:avLst/>
            </a:prstGeom>
            <a:solidFill>
              <a:srgbClr val="44BDA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8778F32C-4C61-489B-8C0E-50A7D7E88818}"/>
                </a:ext>
              </a:extLst>
            </p:cNvPr>
            <p:cNvSpPr/>
            <p:nvPr/>
          </p:nvSpPr>
          <p:spPr>
            <a:xfrm>
              <a:off x="1900150" y="2845106"/>
              <a:ext cx="1135812" cy="461665"/>
            </a:xfrm>
            <a:prstGeom prst="rect">
              <a:avLst/>
            </a:prstGeom>
          </p:spPr>
          <p:txBody>
            <a:bodyPr wrap="square">
              <a:spAutoFit/>
            </a:bodyPr>
            <a:lstStyle/>
            <a:p>
              <a:r>
                <a:rPr lang="en-US" sz="2400" dirty="0">
                  <a:solidFill>
                    <a:schemeClr val="bg1"/>
                  </a:solidFill>
                  <a:latin typeface="Gilroy Bold" pitchFamily="2" charset="77"/>
                </a:rPr>
                <a:t>TRUE</a:t>
              </a:r>
            </a:p>
          </p:txBody>
        </p:sp>
        <p:pic>
          <p:nvPicPr>
            <p:cNvPr id="17" name="Picture 16" descr="Icon&#10;&#10;Description automatically generated">
              <a:extLst>
                <a:ext uri="{FF2B5EF4-FFF2-40B4-BE49-F238E27FC236}">
                  <a16:creationId xmlns:a16="http://schemas.microsoft.com/office/drawing/2014/main" id="{B3639337-8F03-496F-AC6C-148D95BB94B6}"/>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895779" y="2265824"/>
              <a:ext cx="1414802" cy="1404512"/>
            </a:xfrm>
            <a:prstGeom prst="rect">
              <a:avLst/>
            </a:prstGeom>
          </p:spPr>
        </p:pic>
      </p:grpSp>
      <p:sp>
        <p:nvSpPr>
          <p:cNvPr id="18" name="Rectangle 17">
            <a:extLst>
              <a:ext uri="{FF2B5EF4-FFF2-40B4-BE49-F238E27FC236}">
                <a16:creationId xmlns:a16="http://schemas.microsoft.com/office/drawing/2014/main" id="{7F0B7F74-80EE-474B-B475-6F0F3F74CC86}"/>
              </a:ext>
            </a:extLst>
          </p:cNvPr>
          <p:cNvSpPr/>
          <p:nvPr/>
        </p:nvSpPr>
        <p:spPr>
          <a:xfrm>
            <a:off x="-1" y="5902534"/>
            <a:ext cx="6709025" cy="655438"/>
          </a:xfrm>
          <a:custGeom>
            <a:avLst/>
            <a:gdLst>
              <a:gd name="connsiteX0" fmla="*/ 0 w 6709025"/>
              <a:gd name="connsiteY0" fmla="*/ 0 h 655438"/>
              <a:gd name="connsiteX1" fmla="*/ 469632 w 6709025"/>
              <a:gd name="connsiteY1" fmla="*/ 0 h 655438"/>
              <a:gd name="connsiteX2" fmla="*/ 1140534 w 6709025"/>
              <a:gd name="connsiteY2" fmla="*/ 0 h 655438"/>
              <a:gd name="connsiteX3" fmla="*/ 1744347 w 6709025"/>
              <a:gd name="connsiteY3" fmla="*/ 0 h 655438"/>
              <a:gd name="connsiteX4" fmla="*/ 2213978 w 6709025"/>
              <a:gd name="connsiteY4" fmla="*/ 0 h 655438"/>
              <a:gd name="connsiteX5" fmla="*/ 3019061 w 6709025"/>
              <a:gd name="connsiteY5" fmla="*/ 0 h 655438"/>
              <a:gd name="connsiteX6" fmla="*/ 3622874 w 6709025"/>
              <a:gd name="connsiteY6" fmla="*/ 0 h 655438"/>
              <a:gd name="connsiteX7" fmla="*/ 4226686 w 6709025"/>
              <a:gd name="connsiteY7" fmla="*/ 0 h 655438"/>
              <a:gd name="connsiteX8" fmla="*/ 4830498 w 6709025"/>
              <a:gd name="connsiteY8" fmla="*/ 0 h 655438"/>
              <a:gd name="connsiteX9" fmla="*/ 5501401 w 6709025"/>
              <a:gd name="connsiteY9" fmla="*/ 0 h 655438"/>
              <a:gd name="connsiteX10" fmla="*/ 6709025 w 6709025"/>
              <a:gd name="connsiteY10" fmla="*/ 0 h 655438"/>
              <a:gd name="connsiteX11" fmla="*/ 6709025 w 6709025"/>
              <a:gd name="connsiteY11" fmla="*/ 655438 h 655438"/>
              <a:gd name="connsiteX12" fmla="*/ 6172303 w 6709025"/>
              <a:gd name="connsiteY12" fmla="*/ 655438 h 655438"/>
              <a:gd name="connsiteX13" fmla="*/ 5702671 w 6709025"/>
              <a:gd name="connsiteY13" fmla="*/ 655438 h 655438"/>
              <a:gd name="connsiteX14" fmla="*/ 5098859 w 6709025"/>
              <a:gd name="connsiteY14" fmla="*/ 655438 h 655438"/>
              <a:gd name="connsiteX15" fmla="*/ 4629227 w 6709025"/>
              <a:gd name="connsiteY15" fmla="*/ 655438 h 655438"/>
              <a:gd name="connsiteX16" fmla="*/ 4025415 w 6709025"/>
              <a:gd name="connsiteY16" fmla="*/ 655438 h 655438"/>
              <a:gd name="connsiteX17" fmla="*/ 3354512 w 6709025"/>
              <a:gd name="connsiteY17" fmla="*/ 655438 h 655438"/>
              <a:gd name="connsiteX18" fmla="*/ 2750700 w 6709025"/>
              <a:gd name="connsiteY18" fmla="*/ 655438 h 655438"/>
              <a:gd name="connsiteX19" fmla="*/ 2281068 w 6709025"/>
              <a:gd name="connsiteY19" fmla="*/ 655438 h 655438"/>
              <a:gd name="connsiteX20" fmla="*/ 1610166 w 6709025"/>
              <a:gd name="connsiteY20" fmla="*/ 655438 h 655438"/>
              <a:gd name="connsiteX21" fmla="*/ 1006354 w 6709025"/>
              <a:gd name="connsiteY21" fmla="*/ 655438 h 655438"/>
              <a:gd name="connsiteX22" fmla="*/ 0 w 6709025"/>
              <a:gd name="connsiteY22" fmla="*/ 655438 h 655438"/>
              <a:gd name="connsiteX23" fmla="*/ 0 w 6709025"/>
              <a:gd name="connsiteY23" fmla="*/ 0 h 655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6709025" h="655438" fill="none" extrusionOk="0">
                <a:moveTo>
                  <a:pt x="0" y="0"/>
                </a:moveTo>
                <a:cubicBezTo>
                  <a:pt x="147898" y="19916"/>
                  <a:pt x="244440" y="12466"/>
                  <a:pt x="469632" y="0"/>
                </a:cubicBezTo>
                <a:cubicBezTo>
                  <a:pt x="694824" y="-12466"/>
                  <a:pt x="921744" y="-1367"/>
                  <a:pt x="1140534" y="0"/>
                </a:cubicBezTo>
                <a:cubicBezTo>
                  <a:pt x="1359324" y="1367"/>
                  <a:pt x="1534026" y="-765"/>
                  <a:pt x="1744347" y="0"/>
                </a:cubicBezTo>
                <a:cubicBezTo>
                  <a:pt x="1954668" y="765"/>
                  <a:pt x="2011226" y="-21886"/>
                  <a:pt x="2213978" y="0"/>
                </a:cubicBezTo>
                <a:cubicBezTo>
                  <a:pt x="2416730" y="21886"/>
                  <a:pt x="2856592" y="8166"/>
                  <a:pt x="3019061" y="0"/>
                </a:cubicBezTo>
                <a:cubicBezTo>
                  <a:pt x="3181530" y="-8166"/>
                  <a:pt x="3329253" y="14845"/>
                  <a:pt x="3622874" y="0"/>
                </a:cubicBezTo>
                <a:cubicBezTo>
                  <a:pt x="3916495" y="-14845"/>
                  <a:pt x="4060404" y="-11399"/>
                  <a:pt x="4226686" y="0"/>
                </a:cubicBezTo>
                <a:cubicBezTo>
                  <a:pt x="4392968" y="11399"/>
                  <a:pt x="4630354" y="-18029"/>
                  <a:pt x="4830498" y="0"/>
                </a:cubicBezTo>
                <a:cubicBezTo>
                  <a:pt x="5030642" y="18029"/>
                  <a:pt x="5316688" y="-12055"/>
                  <a:pt x="5501401" y="0"/>
                </a:cubicBezTo>
                <a:cubicBezTo>
                  <a:pt x="5686114" y="12055"/>
                  <a:pt x="6427409" y="-541"/>
                  <a:pt x="6709025" y="0"/>
                </a:cubicBezTo>
                <a:cubicBezTo>
                  <a:pt x="6710219" y="290168"/>
                  <a:pt x="6707642" y="496232"/>
                  <a:pt x="6709025" y="655438"/>
                </a:cubicBezTo>
                <a:cubicBezTo>
                  <a:pt x="6454706" y="638733"/>
                  <a:pt x="6302167" y="633393"/>
                  <a:pt x="6172303" y="655438"/>
                </a:cubicBezTo>
                <a:cubicBezTo>
                  <a:pt x="6042439" y="677483"/>
                  <a:pt x="5920961" y="633308"/>
                  <a:pt x="5702671" y="655438"/>
                </a:cubicBezTo>
                <a:cubicBezTo>
                  <a:pt x="5484381" y="677568"/>
                  <a:pt x="5345839" y="640160"/>
                  <a:pt x="5098859" y="655438"/>
                </a:cubicBezTo>
                <a:cubicBezTo>
                  <a:pt x="4851879" y="670716"/>
                  <a:pt x="4753465" y="668902"/>
                  <a:pt x="4629227" y="655438"/>
                </a:cubicBezTo>
                <a:cubicBezTo>
                  <a:pt x="4504989" y="641974"/>
                  <a:pt x="4298946" y="655541"/>
                  <a:pt x="4025415" y="655438"/>
                </a:cubicBezTo>
                <a:cubicBezTo>
                  <a:pt x="3751884" y="655335"/>
                  <a:pt x="3628563" y="627604"/>
                  <a:pt x="3354512" y="655438"/>
                </a:cubicBezTo>
                <a:cubicBezTo>
                  <a:pt x="3080461" y="683272"/>
                  <a:pt x="2927865" y="678818"/>
                  <a:pt x="2750700" y="655438"/>
                </a:cubicBezTo>
                <a:cubicBezTo>
                  <a:pt x="2573535" y="632058"/>
                  <a:pt x="2388670" y="662366"/>
                  <a:pt x="2281068" y="655438"/>
                </a:cubicBezTo>
                <a:cubicBezTo>
                  <a:pt x="2173466" y="648510"/>
                  <a:pt x="1887542" y="671771"/>
                  <a:pt x="1610166" y="655438"/>
                </a:cubicBezTo>
                <a:cubicBezTo>
                  <a:pt x="1332790" y="639105"/>
                  <a:pt x="1154574" y="675476"/>
                  <a:pt x="1006354" y="655438"/>
                </a:cubicBezTo>
                <a:cubicBezTo>
                  <a:pt x="858134" y="635400"/>
                  <a:pt x="430963" y="690411"/>
                  <a:pt x="0" y="655438"/>
                </a:cubicBezTo>
                <a:cubicBezTo>
                  <a:pt x="29324" y="336359"/>
                  <a:pt x="-20153" y="180506"/>
                  <a:pt x="0" y="0"/>
                </a:cubicBezTo>
                <a:close/>
              </a:path>
              <a:path w="6709025" h="655438" stroke="0" extrusionOk="0">
                <a:moveTo>
                  <a:pt x="0" y="0"/>
                </a:moveTo>
                <a:cubicBezTo>
                  <a:pt x="111907" y="-18099"/>
                  <a:pt x="348360" y="-8750"/>
                  <a:pt x="469632" y="0"/>
                </a:cubicBezTo>
                <a:cubicBezTo>
                  <a:pt x="590904" y="8750"/>
                  <a:pt x="776262" y="-13132"/>
                  <a:pt x="939264" y="0"/>
                </a:cubicBezTo>
                <a:cubicBezTo>
                  <a:pt x="1102266" y="13132"/>
                  <a:pt x="1209404" y="16655"/>
                  <a:pt x="1408895" y="0"/>
                </a:cubicBezTo>
                <a:cubicBezTo>
                  <a:pt x="1608386" y="-16655"/>
                  <a:pt x="1781465" y="13901"/>
                  <a:pt x="2012708" y="0"/>
                </a:cubicBezTo>
                <a:cubicBezTo>
                  <a:pt x="2243951" y="-13901"/>
                  <a:pt x="2289476" y="992"/>
                  <a:pt x="2549430" y="0"/>
                </a:cubicBezTo>
                <a:cubicBezTo>
                  <a:pt x="2809384" y="-992"/>
                  <a:pt x="2888170" y="-30357"/>
                  <a:pt x="3220332" y="0"/>
                </a:cubicBezTo>
                <a:cubicBezTo>
                  <a:pt x="3552494" y="30357"/>
                  <a:pt x="3803642" y="-30453"/>
                  <a:pt x="4025415" y="0"/>
                </a:cubicBezTo>
                <a:cubicBezTo>
                  <a:pt x="4247188" y="30453"/>
                  <a:pt x="4434256" y="-23601"/>
                  <a:pt x="4629227" y="0"/>
                </a:cubicBezTo>
                <a:cubicBezTo>
                  <a:pt x="4824198" y="23601"/>
                  <a:pt x="4963388" y="-3698"/>
                  <a:pt x="5098859" y="0"/>
                </a:cubicBezTo>
                <a:cubicBezTo>
                  <a:pt x="5234330" y="3698"/>
                  <a:pt x="5414654" y="-7058"/>
                  <a:pt x="5635581" y="0"/>
                </a:cubicBezTo>
                <a:cubicBezTo>
                  <a:pt x="5856508" y="7058"/>
                  <a:pt x="6369276" y="49882"/>
                  <a:pt x="6709025" y="0"/>
                </a:cubicBezTo>
                <a:cubicBezTo>
                  <a:pt x="6719856" y="136229"/>
                  <a:pt x="6719852" y="404247"/>
                  <a:pt x="6709025" y="655438"/>
                </a:cubicBezTo>
                <a:cubicBezTo>
                  <a:pt x="6502609" y="650152"/>
                  <a:pt x="6334485" y="660206"/>
                  <a:pt x="6239393" y="655438"/>
                </a:cubicBezTo>
                <a:cubicBezTo>
                  <a:pt x="6144301" y="650670"/>
                  <a:pt x="5968264" y="634752"/>
                  <a:pt x="5769762" y="655438"/>
                </a:cubicBezTo>
                <a:cubicBezTo>
                  <a:pt x="5571260" y="676124"/>
                  <a:pt x="5235781" y="667827"/>
                  <a:pt x="5098859" y="655438"/>
                </a:cubicBezTo>
                <a:cubicBezTo>
                  <a:pt x="4961937" y="643049"/>
                  <a:pt x="4685388" y="647034"/>
                  <a:pt x="4495047" y="655438"/>
                </a:cubicBezTo>
                <a:cubicBezTo>
                  <a:pt x="4304706" y="663842"/>
                  <a:pt x="4259821" y="665485"/>
                  <a:pt x="4025415" y="655438"/>
                </a:cubicBezTo>
                <a:cubicBezTo>
                  <a:pt x="3791009" y="645391"/>
                  <a:pt x="3628456" y="635002"/>
                  <a:pt x="3354513" y="655438"/>
                </a:cubicBezTo>
                <a:cubicBezTo>
                  <a:pt x="3080570" y="675874"/>
                  <a:pt x="2934641" y="683295"/>
                  <a:pt x="2683610" y="655438"/>
                </a:cubicBezTo>
                <a:cubicBezTo>
                  <a:pt x="2432579" y="627581"/>
                  <a:pt x="2301284" y="661791"/>
                  <a:pt x="2146888" y="655438"/>
                </a:cubicBezTo>
                <a:cubicBezTo>
                  <a:pt x="1992492" y="649085"/>
                  <a:pt x="1741692" y="627997"/>
                  <a:pt x="1475986" y="655438"/>
                </a:cubicBezTo>
                <a:cubicBezTo>
                  <a:pt x="1210280" y="682879"/>
                  <a:pt x="970029" y="638441"/>
                  <a:pt x="805083" y="655438"/>
                </a:cubicBezTo>
                <a:cubicBezTo>
                  <a:pt x="640137" y="672435"/>
                  <a:pt x="261479" y="658908"/>
                  <a:pt x="0" y="655438"/>
                </a:cubicBezTo>
                <a:cubicBezTo>
                  <a:pt x="21534" y="341247"/>
                  <a:pt x="-26434" y="210145"/>
                  <a:pt x="0" y="0"/>
                </a:cubicBezTo>
                <a:close/>
              </a:path>
            </a:pathLst>
          </a:custGeom>
          <a:solidFill>
            <a:srgbClr val="214A69"/>
          </a:solidFill>
          <a:ln>
            <a:solidFill>
              <a:srgbClr val="214A69"/>
            </a:solidFill>
            <a:extLst>
              <a:ext uri="{C807C97D-BFC1-408E-A445-0C87EB9F89A2}">
                <ask:lineSketchStyleProps xmlns:ask="http://schemas.microsoft.com/office/drawing/2018/sketchyshapes" sd="3888845737">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4" name="Picture 3" descr="A picture containing boat, outdoor, water, ship&#10;&#10;Description automatically generated">
            <a:extLst>
              <a:ext uri="{FF2B5EF4-FFF2-40B4-BE49-F238E27FC236}">
                <a16:creationId xmlns:a16="http://schemas.microsoft.com/office/drawing/2014/main" id="{74E5D451-88AE-B042-B85A-D8DC23BD3F96}"/>
              </a:ext>
            </a:extLst>
          </p:cNvPr>
          <p:cNvPicPr>
            <a:picLocks noChangeAspect="1"/>
          </p:cNvPicPr>
          <p:nvPr/>
        </p:nvPicPr>
        <p:blipFill rotWithShape="1">
          <a:blip r:embed="rId8" cstate="screen">
            <a:extLst>
              <a:ext uri="{28A0092B-C50C-407E-A947-70E740481C1C}">
                <a14:useLocalDpi xmlns:a14="http://schemas.microsoft.com/office/drawing/2010/main"/>
              </a:ext>
            </a:extLst>
          </a:blip>
          <a:srcRect/>
          <a:stretch/>
        </p:blipFill>
        <p:spPr>
          <a:xfrm>
            <a:off x="5071656" y="0"/>
            <a:ext cx="7120344" cy="6858000"/>
          </a:xfrm>
          <a:prstGeom prst="rect">
            <a:avLst/>
          </a:prstGeom>
        </p:spPr>
      </p:pic>
      <p:pic>
        <p:nvPicPr>
          <p:cNvPr id="3" name="Picture 2" descr="Text&#10;&#10;Description automatically generated with low confidence">
            <a:extLst>
              <a:ext uri="{FF2B5EF4-FFF2-40B4-BE49-F238E27FC236}">
                <a16:creationId xmlns:a16="http://schemas.microsoft.com/office/drawing/2014/main" id="{B8309903-4C6B-45B0-ADAB-E0AAEACF490B}"/>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111760" y="0"/>
            <a:ext cx="12192000" cy="6858000"/>
          </a:xfrm>
          <a:prstGeom prst="rect">
            <a:avLst/>
          </a:prstGeom>
        </p:spPr>
      </p:pic>
    </p:spTree>
    <p:extLst>
      <p:ext uri="{BB962C8B-B14F-4D97-AF65-F5344CB8AC3E}">
        <p14:creationId xmlns:p14="http://schemas.microsoft.com/office/powerpoint/2010/main" val="633659289"/>
      </p:ext>
    </p:extLst>
  </p:cSld>
  <p:clrMapOvr>
    <a:overrideClrMapping bg1="lt1" tx1="dk1" bg2="lt2" tx2="dk2" accent1="accent1" accent2="accent2" accent3="accent3" accent4="accent4" accent5="accent5" accent6="accent6" hlink="hlink" folHlink="folHlink"/>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Icon&#10;&#10;Description automatically generated">
            <a:extLst>
              <a:ext uri="{FF2B5EF4-FFF2-40B4-BE49-F238E27FC236}">
                <a16:creationId xmlns:a16="http://schemas.microsoft.com/office/drawing/2014/main" id="{3090CBE0-AE02-D54B-950F-B85053066E10}"/>
              </a:ext>
            </a:extLst>
          </p:cNvPr>
          <p:cNvPicPr>
            <a:picLocks noChangeAspect="1"/>
          </p:cNvPicPr>
          <p:nvPr/>
        </p:nvPicPr>
        <p:blipFill>
          <a:blip r:embed="rId3"/>
          <a:stretch>
            <a:fillRect/>
          </a:stretch>
        </p:blipFill>
        <p:spPr>
          <a:xfrm>
            <a:off x="0" y="0"/>
            <a:ext cx="12192000" cy="6858000"/>
          </a:xfrm>
          <a:prstGeom prst="rect">
            <a:avLst/>
          </a:prstGeom>
        </p:spPr>
      </p:pic>
      <p:pic>
        <p:nvPicPr>
          <p:cNvPr id="40" name="Picture 39" descr="Icon&#10;&#10;Description automatically generated">
            <a:extLst>
              <a:ext uri="{FF2B5EF4-FFF2-40B4-BE49-F238E27FC236}">
                <a16:creationId xmlns:a16="http://schemas.microsoft.com/office/drawing/2014/main" id="{6B26F554-DF78-9246-8A29-E9DEA0C83BF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rot="7454377">
            <a:off x="2519051" y="5491482"/>
            <a:ext cx="753392" cy="646331"/>
          </a:xfrm>
          <a:prstGeom prst="rect">
            <a:avLst/>
          </a:prstGeom>
        </p:spPr>
      </p:pic>
      <p:pic>
        <p:nvPicPr>
          <p:cNvPr id="7" name="Picture 6">
            <a:extLst>
              <a:ext uri="{FF2B5EF4-FFF2-40B4-BE49-F238E27FC236}">
                <a16:creationId xmlns:a16="http://schemas.microsoft.com/office/drawing/2014/main" id="{493A2243-E5DE-5E43-9B77-1DF1E0CF2388}"/>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rot="8499700">
            <a:off x="9702993" y="1073320"/>
            <a:ext cx="1764810" cy="1739866"/>
          </a:xfrm>
          <a:prstGeom prst="rect">
            <a:avLst/>
          </a:prstGeom>
        </p:spPr>
      </p:pic>
      <p:pic>
        <p:nvPicPr>
          <p:cNvPr id="26" name="Picture 25">
            <a:extLst>
              <a:ext uri="{FF2B5EF4-FFF2-40B4-BE49-F238E27FC236}">
                <a16:creationId xmlns:a16="http://schemas.microsoft.com/office/drawing/2014/main" id="{127EE890-E8F9-6C4D-BEEE-4A0EBBAAC2B5}"/>
              </a:ext>
            </a:extLst>
          </p:cNvPr>
          <p:cNvPicPr>
            <a:picLocks noChangeAspect="1"/>
          </p:cNvPicPr>
          <p:nvPr/>
        </p:nvPicPr>
        <p:blipFill>
          <a:blip r:embed="rId6"/>
          <a:stretch>
            <a:fillRect/>
          </a:stretch>
        </p:blipFill>
        <p:spPr>
          <a:xfrm rot="21163788" flipH="1">
            <a:off x="8002524" y="3921932"/>
            <a:ext cx="659737" cy="771121"/>
          </a:xfrm>
          <a:prstGeom prst="rect">
            <a:avLst/>
          </a:prstGeom>
        </p:spPr>
      </p:pic>
      <p:pic>
        <p:nvPicPr>
          <p:cNvPr id="12" name="Picture 11">
            <a:extLst>
              <a:ext uri="{FF2B5EF4-FFF2-40B4-BE49-F238E27FC236}">
                <a16:creationId xmlns:a16="http://schemas.microsoft.com/office/drawing/2014/main" id="{46EB0929-CA0E-8044-82C2-4D568698F534}"/>
              </a:ext>
            </a:extLst>
          </p:cNvPr>
          <p:cNvPicPr>
            <a:picLocks noChangeAspect="1"/>
          </p:cNvPicPr>
          <p:nvPr/>
        </p:nvPicPr>
        <p:blipFill>
          <a:blip r:embed="rId6"/>
          <a:stretch>
            <a:fillRect/>
          </a:stretch>
        </p:blipFill>
        <p:spPr>
          <a:xfrm rot="9974362">
            <a:off x="9261745" y="2010653"/>
            <a:ext cx="659737" cy="771121"/>
          </a:xfrm>
          <a:prstGeom prst="rect">
            <a:avLst/>
          </a:prstGeom>
        </p:spPr>
      </p:pic>
      <p:pic>
        <p:nvPicPr>
          <p:cNvPr id="5" name="Picture 4" descr="Diagram&#10;&#10;Description automatically generated">
            <a:extLst>
              <a:ext uri="{FF2B5EF4-FFF2-40B4-BE49-F238E27FC236}">
                <a16:creationId xmlns:a16="http://schemas.microsoft.com/office/drawing/2014/main" id="{60F2F14F-5BEA-E04F-90D3-66091A079666}"/>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3102120" y="1731684"/>
            <a:ext cx="6077381" cy="4055575"/>
          </a:xfrm>
          <a:prstGeom prst="rect">
            <a:avLst/>
          </a:prstGeom>
        </p:spPr>
      </p:pic>
      <p:sp>
        <p:nvSpPr>
          <p:cNvPr id="11" name="TextBox 10">
            <a:extLst>
              <a:ext uri="{FF2B5EF4-FFF2-40B4-BE49-F238E27FC236}">
                <a16:creationId xmlns:a16="http://schemas.microsoft.com/office/drawing/2014/main" id="{F5C38017-A0F5-D74C-A0C8-38F1F52FB2C2}"/>
              </a:ext>
            </a:extLst>
          </p:cNvPr>
          <p:cNvSpPr txBox="1"/>
          <p:nvPr/>
        </p:nvSpPr>
        <p:spPr>
          <a:xfrm>
            <a:off x="582063" y="898522"/>
            <a:ext cx="4627366" cy="584775"/>
          </a:xfrm>
          <a:prstGeom prst="rect">
            <a:avLst/>
          </a:prstGeom>
          <a:noFill/>
        </p:spPr>
        <p:txBody>
          <a:bodyPr wrap="square" rtlCol="0">
            <a:spAutoFit/>
          </a:bodyPr>
          <a:lstStyle/>
          <a:p>
            <a:r>
              <a:rPr lang="en-US" sz="3200" b="1" dirty="0">
                <a:solidFill>
                  <a:srgbClr val="004A6C"/>
                </a:solidFill>
                <a:latin typeface="Gilroy Black" pitchFamily="2" charset="77"/>
              </a:rPr>
              <a:t>Using our seas</a:t>
            </a:r>
          </a:p>
        </p:txBody>
      </p:sp>
      <p:sp>
        <p:nvSpPr>
          <p:cNvPr id="24" name="Rectangle 23">
            <a:extLst>
              <a:ext uri="{FF2B5EF4-FFF2-40B4-BE49-F238E27FC236}">
                <a16:creationId xmlns:a16="http://schemas.microsoft.com/office/drawing/2014/main" id="{1637D81E-A9CB-4D48-9921-A3E40F9FB1CC}"/>
              </a:ext>
            </a:extLst>
          </p:cNvPr>
          <p:cNvSpPr/>
          <p:nvPr/>
        </p:nvSpPr>
        <p:spPr>
          <a:xfrm>
            <a:off x="8244282" y="932875"/>
            <a:ext cx="2218736" cy="834954"/>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ectangle 24">
            <a:extLst>
              <a:ext uri="{FF2B5EF4-FFF2-40B4-BE49-F238E27FC236}">
                <a16:creationId xmlns:a16="http://schemas.microsoft.com/office/drawing/2014/main" id="{06CD4F53-A0CF-3241-B437-8EB34E9FC43B}"/>
              </a:ext>
            </a:extLst>
          </p:cNvPr>
          <p:cNvSpPr/>
          <p:nvPr/>
        </p:nvSpPr>
        <p:spPr>
          <a:xfrm>
            <a:off x="8397359" y="996409"/>
            <a:ext cx="2080856" cy="707886"/>
          </a:xfrm>
          <a:prstGeom prst="rect">
            <a:avLst/>
          </a:prstGeom>
        </p:spPr>
        <p:txBody>
          <a:bodyPr wrap="square">
            <a:spAutoFit/>
          </a:bodyPr>
          <a:lstStyle/>
          <a:p>
            <a:r>
              <a:rPr lang="en-US" sz="2000" b="1" dirty="0">
                <a:solidFill>
                  <a:srgbClr val="004A6C"/>
                </a:solidFill>
                <a:latin typeface="Gilroy SemiBold" pitchFamily="2" charset="77"/>
              </a:rPr>
              <a:t>Follow the link to see more</a:t>
            </a:r>
          </a:p>
        </p:txBody>
      </p:sp>
      <p:pic>
        <p:nvPicPr>
          <p:cNvPr id="3" name="Picture 2" descr="A picture containing text&#10;&#10;Description automatically generated">
            <a:extLst>
              <a:ext uri="{FF2B5EF4-FFF2-40B4-BE49-F238E27FC236}">
                <a16:creationId xmlns:a16="http://schemas.microsoft.com/office/drawing/2014/main" id="{E949FDAA-D64B-46C8-B6EC-8F9F8769F78B}"/>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323551244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F2AA9CB2-AA5F-2E41-8215-33126D30FFD5}"/>
              </a:ext>
            </a:extLst>
          </p:cNvPr>
          <p:cNvPicPr>
            <a:picLocks noChangeAspect="1"/>
          </p:cNvPicPr>
          <p:nvPr/>
        </p:nvPicPr>
        <p:blipFill>
          <a:blip r:embed="rId3"/>
          <a:stretch>
            <a:fillRect/>
          </a:stretch>
        </p:blipFill>
        <p:spPr>
          <a:xfrm>
            <a:off x="0" y="-108"/>
            <a:ext cx="12192000" cy="6858000"/>
          </a:xfrm>
          <a:prstGeom prst="rect">
            <a:avLst/>
          </a:prstGeom>
        </p:spPr>
      </p:pic>
      <p:sp>
        <p:nvSpPr>
          <p:cNvPr id="14" name="Rectangle 13">
            <a:extLst>
              <a:ext uri="{FF2B5EF4-FFF2-40B4-BE49-F238E27FC236}">
                <a16:creationId xmlns:a16="http://schemas.microsoft.com/office/drawing/2014/main" id="{57FD6437-51D1-FA46-AF2C-C7FD6E5081B0}"/>
              </a:ext>
            </a:extLst>
          </p:cNvPr>
          <p:cNvSpPr/>
          <p:nvPr/>
        </p:nvSpPr>
        <p:spPr>
          <a:xfrm>
            <a:off x="1427491" y="2268076"/>
            <a:ext cx="3595856" cy="954107"/>
          </a:xfrm>
          <a:prstGeom prst="rect">
            <a:avLst/>
          </a:prstGeom>
        </p:spPr>
        <p:txBody>
          <a:bodyPr wrap="none">
            <a:spAutoFit/>
          </a:bodyPr>
          <a:lstStyle/>
          <a:p>
            <a:r>
              <a:rPr lang="en-US" sz="2800" b="1" dirty="0">
                <a:solidFill>
                  <a:schemeClr val="bg1"/>
                </a:solidFill>
                <a:latin typeface="Gilroy Bold" pitchFamily="2" charset="77"/>
              </a:rPr>
              <a:t>Understand how we </a:t>
            </a:r>
            <a:br>
              <a:rPr lang="en-US" sz="2800" b="1" dirty="0">
                <a:solidFill>
                  <a:schemeClr val="bg1"/>
                </a:solidFill>
                <a:latin typeface="Gilroy Bold" pitchFamily="2" charset="77"/>
              </a:rPr>
            </a:br>
            <a:r>
              <a:rPr lang="en-US" sz="2800" b="1" dirty="0">
                <a:solidFill>
                  <a:schemeClr val="bg1"/>
                </a:solidFill>
                <a:latin typeface="Gilroy Bold" pitchFamily="2" charset="77"/>
              </a:rPr>
              <a:t>rely on the oceans</a:t>
            </a:r>
          </a:p>
        </p:txBody>
      </p:sp>
      <p:sp>
        <p:nvSpPr>
          <p:cNvPr id="16" name="Rectangle 15">
            <a:extLst>
              <a:ext uri="{FF2B5EF4-FFF2-40B4-BE49-F238E27FC236}">
                <a16:creationId xmlns:a16="http://schemas.microsoft.com/office/drawing/2014/main" id="{947CE0DC-081F-7A4A-BDD2-B8076F82B942}"/>
              </a:ext>
            </a:extLst>
          </p:cNvPr>
          <p:cNvSpPr/>
          <p:nvPr/>
        </p:nvSpPr>
        <p:spPr>
          <a:xfrm>
            <a:off x="6605100" y="4310332"/>
            <a:ext cx="2771913" cy="954107"/>
          </a:xfrm>
          <a:prstGeom prst="rect">
            <a:avLst/>
          </a:prstGeom>
        </p:spPr>
        <p:txBody>
          <a:bodyPr wrap="none">
            <a:spAutoFit/>
          </a:bodyPr>
          <a:lstStyle/>
          <a:p>
            <a:r>
              <a:rPr lang="en-US" sz="2800" b="1" dirty="0">
                <a:solidFill>
                  <a:schemeClr val="bg1"/>
                </a:solidFill>
                <a:latin typeface="Gilroy Bold" pitchFamily="2" charset="77"/>
              </a:rPr>
              <a:t>Justify and </a:t>
            </a:r>
            <a:br>
              <a:rPr lang="en-US" sz="2800" b="1" dirty="0">
                <a:solidFill>
                  <a:schemeClr val="bg1"/>
                </a:solidFill>
                <a:latin typeface="Gilroy Bold" pitchFamily="2" charset="77"/>
              </a:rPr>
            </a:br>
            <a:r>
              <a:rPr lang="en-US" sz="2800" b="1" dirty="0">
                <a:solidFill>
                  <a:schemeClr val="bg1"/>
                </a:solidFill>
                <a:latin typeface="Gilroy Bold" pitchFamily="2" charset="77"/>
              </a:rPr>
              <a:t>explain choices</a:t>
            </a:r>
          </a:p>
        </p:txBody>
      </p:sp>
      <p:sp>
        <p:nvSpPr>
          <p:cNvPr id="24" name="Rectangle 23">
            <a:extLst>
              <a:ext uri="{FF2B5EF4-FFF2-40B4-BE49-F238E27FC236}">
                <a16:creationId xmlns:a16="http://schemas.microsoft.com/office/drawing/2014/main" id="{FA6D8A67-7835-6347-8684-807561328A0B}"/>
              </a:ext>
            </a:extLst>
          </p:cNvPr>
          <p:cNvSpPr/>
          <p:nvPr/>
        </p:nvSpPr>
        <p:spPr>
          <a:xfrm>
            <a:off x="645363" y="4260073"/>
            <a:ext cx="578110" cy="570451"/>
          </a:xfrm>
          <a:prstGeom prst="rect">
            <a:avLst/>
          </a:prstGeom>
          <a:solidFill>
            <a:srgbClr val="0090D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Rectangle 31">
            <a:extLst>
              <a:ext uri="{FF2B5EF4-FFF2-40B4-BE49-F238E27FC236}">
                <a16:creationId xmlns:a16="http://schemas.microsoft.com/office/drawing/2014/main" id="{820A55B9-A2AE-604B-8460-BDD4765F9856}"/>
              </a:ext>
            </a:extLst>
          </p:cNvPr>
          <p:cNvSpPr/>
          <p:nvPr/>
        </p:nvSpPr>
        <p:spPr>
          <a:xfrm>
            <a:off x="644404" y="4889452"/>
            <a:ext cx="578110" cy="570451"/>
          </a:xfrm>
          <a:prstGeom prst="rect">
            <a:avLst/>
          </a:prstGeom>
          <a:solidFill>
            <a:srgbClr val="0090D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TextBox 37">
            <a:extLst>
              <a:ext uri="{FF2B5EF4-FFF2-40B4-BE49-F238E27FC236}">
                <a16:creationId xmlns:a16="http://schemas.microsoft.com/office/drawing/2014/main" id="{87C0994B-3F98-3445-A5B9-9F08364DB173}"/>
              </a:ext>
            </a:extLst>
          </p:cNvPr>
          <p:cNvSpPr txBox="1"/>
          <p:nvPr/>
        </p:nvSpPr>
        <p:spPr>
          <a:xfrm>
            <a:off x="574554" y="902812"/>
            <a:ext cx="4400026" cy="606287"/>
          </a:xfrm>
          <a:prstGeom prst="rect">
            <a:avLst/>
          </a:prstGeom>
          <a:noFill/>
        </p:spPr>
        <p:txBody>
          <a:bodyPr wrap="square" rtlCol="0">
            <a:spAutoFit/>
          </a:bodyPr>
          <a:lstStyle/>
          <a:p>
            <a:r>
              <a:rPr lang="en-US" sz="3200" b="1" dirty="0">
                <a:solidFill>
                  <a:srgbClr val="004A6C"/>
                </a:solidFill>
                <a:latin typeface="Gilroy Black" pitchFamily="2" charset="77"/>
              </a:rPr>
              <a:t>Learning objectives</a:t>
            </a:r>
          </a:p>
        </p:txBody>
      </p:sp>
      <p:sp>
        <p:nvSpPr>
          <p:cNvPr id="8" name="Oval 7">
            <a:extLst>
              <a:ext uri="{FF2B5EF4-FFF2-40B4-BE49-F238E27FC236}">
                <a16:creationId xmlns:a16="http://schemas.microsoft.com/office/drawing/2014/main" id="{B9F50FBB-0269-4543-AC0F-554217A64100}"/>
              </a:ext>
            </a:extLst>
          </p:cNvPr>
          <p:cNvSpPr/>
          <p:nvPr/>
        </p:nvSpPr>
        <p:spPr>
          <a:xfrm>
            <a:off x="678351" y="2335400"/>
            <a:ext cx="510215" cy="510215"/>
          </a:xfrm>
          <a:prstGeom prst="ellipse">
            <a:avLst/>
          </a:prstGeom>
          <a:solidFill>
            <a:srgbClr val="FAB5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a:extLst>
              <a:ext uri="{FF2B5EF4-FFF2-40B4-BE49-F238E27FC236}">
                <a16:creationId xmlns:a16="http://schemas.microsoft.com/office/drawing/2014/main" id="{54485E06-AD02-5F4E-B8CF-E686B1A41200}"/>
              </a:ext>
            </a:extLst>
          </p:cNvPr>
          <p:cNvSpPr/>
          <p:nvPr/>
        </p:nvSpPr>
        <p:spPr>
          <a:xfrm>
            <a:off x="757540" y="2325038"/>
            <a:ext cx="273908" cy="523220"/>
          </a:xfrm>
          <a:prstGeom prst="rect">
            <a:avLst/>
          </a:prstGeom>
        </p:spPr>
        <p:txBody>
          <a:bodyPr wrap="square">
            <a:spAutoFit/>
          </a:bodyPr>
          <a:lstStyle/>
          <a:p>
            <a:r>
              <a:rPr lang="en-US" sz="2800" b="1">
                <a:solidFill>
                  <a:srgbClr val="004A6C"/>
                </a:solidFill>
                <a:latin typeface="Gilroy Bold" pitchFamily="2" charset="77"/>
              </a:rPr>
              <a:t>1 </a:t>
            </a:r>
            <a:endParaRPr lang="en-US" sz="2800">
              <a:solidFill>
                <a:srgbClr val="004A6C"/>
              </a:solidFill>
            </a:endParaRPr>
          </a:p>
        </p:txBody>
      </p:sp>
      <p:sp>
        <p:nvSpPr>
          <p:cNvPr id="44" name="Oval 43">
            <a:extLst>
              <a:ext uri="{FF2B5EF4-FFF2-40B4-BE49-F238E27FC236}">
                <a16:creationId xmlns:a16="http://schemas.microsoft.com/office/drawing/2014/main" id="{7B2ABC9F-74D1-5D48-B9DD-7A6919B19C07}"/>
              </a:ext>
            </a:extLst>
          </p:cNvPr>
          <p:cNvSpPr/>
          <p:nvPr/>
        </p:nvSpPr>
        <p:spPr>
          <a:xfrm>
            <a:off x="5906510" y="4515217"/>
            <a:ext cx="510215" cy="510215"/>
          </a:xfrm>
          <a:prstGeom prst="ellipse">
            <a:avLst/>
          </a:prstGeom>
          <a:solidFill>
            <a:srgbClr val="FAB5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Rectangle 44">
            <a:extLst>
              <a:ext uri="{FF2B5EF4-FFF2-40B4-BE49-F238E27FC236}">
                <a16:creationId xmlns:a16="http://schemas.microsoft.com/office/drawing/2014/main" id="{E0C5B1FB-DFF3-0D49-814E-E1669CD484D9}"/>
              </a:ext>
            </a:extLst>
          </p:cNvPr>
          <p:cNvSpPr/>
          <p:nvPr/>
        </p:nvSpPr>
        <p:spPr>
          <a:xfrm>
            <a:off x="5980183" y="4504855"/>
            <a:ext cx="201624" cy="523220"/>
          </a:xfrm>
          <a:prstGeom prst="rect">
            <a:avLst/>
          </a:prstGeom>
        </p:spPr>
        <p:txBody>
          <a:bodyPr wrap="square">
            <a:spAutoFit/>
          </a:bodyPr>
          <a:lstStyle/>
          <a:p>
            <a:r>
              <a:rPr lang="en-US" sz="2800" b="1">
                <a:solidFill>
                  <a:srgbClr val="004A6C"/>
                </a:solidFill>
                <a:latin typeface="Gilroy Bold" pitchFamily="2" charset="77"/>
              </a:rPr>
              <a:t>4 </a:t>
            </a:r>
            <a:endParaRPr lang="en-US" sz="2800">
              <a:solidFill>
                <a:srgbClr val="004A6C"/>
              </a:solidFill>
            </a:endParaRPr>
          </a:p>
        </p:txBody>
      </p:sp>
      <p:sp>
        <p:nvSpPr>
          <p:cNvPr id="48" name="Rectangle 47">
            <a:extLst>
              <a:ext uri="{FF2B5EF4-FFF2-40B4-BE49-F238E27FC236}">
                <a16:creationId xmlns:a16="http://schemas.microsoft.com/office/drawing/2014/main" id="{1D44FC11-76D0-A249-8E35-44758408CAD0}"/>
              </a:ext>
            </a:extLst>
          </p:cNvPr>
          <p:cNvSpPr/>
          <p:nvPr/>
        </p:nvSpPr>
        <p:spPr>
          <a:xfrm>
            <a:off x="1369532" y="4345831"/>
            <a:ext cx="4104009" cy="954107"/>
          </a:xfrm>
          <a:prstGeom prst="rect">
            <a:avLst/>
          </a:prstGeom>
        </p:spPr>
        <p:txBody>
          <a:bodyPr wrap="none">
            <a:spAutoFit/>
          </a:bodyPr>
          <a:lstStyle/>
          <a:p>
            <a:r>
              <a:rPr lang="en-US" sz="2800" b="1" dirty="0">
                <a:solidFill>
                  <a:schemeClr val="bg1"/>
                </a:solidFill>
                <a:latin typeface="Gilroy Bold" pitchFamily="2" charset="77"/>
              </a:rPr>
              <a:t>Give examples of what </a:t>
            </a:r>
            <a:br>
              <a:rPr lang="en-US" sz="2800" b="1" dirty="0">
                <a:solidFill>
                  <a:schemeClr val="bg1"/>
                </a:solidFill>
                <a:latin typeface="Gilroy Bold" pitchFamily="2" charset="77"/>
              </a:rPr>
            </a:br>
            <a:r>
              <a:rPr lang="en-US" sz="2800" b="1" dirty="0">
                <a:solidFill>
                  <a:schemeClr val="bg1"/>
                </a:solidFill>
                <a:latin typeface="Gilroy Bold" pitchFamily="2" charset="77"/>
              </a:rPr>
              <a:t>we get from the ocean </a:t>
            </a:r>
          </a:p>
        </p:txBody>
      </p:sp>
      <p:sp>
        <p:nvSpPr>
          <p:cNvPr id="51" name="Oval 50">
            <a:extLst>
              <a:ext uri="{FF2B5EF4-FFF2-40B4-BE49-F238E27FC236}">
                <a16:creationId xmlns:a16="http://schemas.microsoft.com/office/drawing/2014/main" id="{D2F36E10-1CC6-F644-8215-29B5F7874191}"/>
              </a:ext>
            </a:extLst>
          </p:cNvPr>
          <p:cNvSpPr/>
          <p:nvPr/>
        </p:nvSpPr>
        <p:spPr>
          <a:xfrm>
            <a:off x="679310" y="4522467"/>
            <a:ext cx="510215" cy="510215"/>
          </a:xfrm>
          <a:prstGeom prst="ellipse">
            <a:avLst/>
          </a:prstGeom>
          <a:solidFill>
            <a:srgbClr val="FAB5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Rectangle 51">
            <a:extLst>
              <a:ext uri="{FF2B5EF4-FFF2-40B4-BE49-F238E27FC236}">
                <a16:creationId xmlns:a16="http://schemas.microsoft.com/office/drawing/2014/main" id="{F41AA9E7-AA0E-D342-A809-3583BED2504F}"/>
              </a:ext>
            </a:extLst>
          </p:cNvPr>
          <p:cNvSpPr/>
          <p:nvPr/>
        </p:nvSpPr>
        <p:spPr>
          <a:xfrm>
            <a:off x="758499" y="4512105"/>
            <a:ext cx="273908" cy="523220"/>
          </a:xfrm>
          <a:prstGeom prst="rect">
            <a:avLst/>
          </a:prstGeom>
        </p:spPr>
        <p:txBody>
          <a:bodyPr wrap="square">
            <a:spAutoFit/>
          </a:bodyPr>
          <a:lstStyle/>
          <a:p>
            <a:r>
              <a:rPr lang="en-US" sz="2800" b="1">
                <a:solidFill>
                  <a:srgbClr val="004A6C"/>
                </a:solidFill>
                <a:latin typeface="Gilroy Bold" pitchFamily="2" charset="77"/>
              </a:rPr>
              <a:t>2 </a:t>
            </a:r>
            <a:endParaRPr lang="en-US" sz="2800">
              <a:solidFill>
                <a:srgbClr val="004A6C"/>
              </a:solidFill>
            </a:endParaRPr>
          </a:p>
        </p:txBody>
      </p:sp>
      <p:sp>
        <p:nvSpPr>
          <p:cNvPr id="55" name="Rectangle 54">
            <a:extLst>
              <a:ext uri="{FF2B5EF4-FFF2-40B4-BE49-F238E27FC236}">
                <a16:creationId xmlns:a16="http://schemas.microsoft.com/office/drawing/2014/main" id="{8E2EA91F-00D3-E340-8484-1EC50EAC21EC}"/>
              </a:ext>
            </a:extLst>
          </p:cNvPr>
          <p:cNvSpPr/>
          <p:nvPr/>
        </p:nvSpPr>
        <p:spPr>
          <a:xfrm>
            <a:off x="6555260" y="2297203"/>
            <a:ext cx="5274764" cy="1384995"/>
          </a:xfrm>
          <a:prstGeom prst="rect">
            <a:avLst/>
          </a:prstGeom>
        </p:spPr>
        <p:txBody>
          <a:bodyPr wrap="square">
            <a:spAutoFit/>
          </a:bodyPr>
          <a:lstStyle/>
          <a:p>
            <a:r>
              <a:rPr lang="en-US" sz="2800" b="1" dirty="0">
                <a:solidFill>
                  <a:schemeClr val="bg1"/>
                </a:solidFill>
                <a:latin typeface="Gilroy Bold" pitchFamily="2" charset="77"/>
              </a:rPr>
              <a:t>Use knowledge </a:t>
            </a:r>
            <a:br>
              <a:rPr lang="en-US" sz="2800" b="1" dirty="0">
                <a:solidFill>
                  <a:schemeClr val="bg1"/>
                </a:solidFill>
                <a:latin typeface="Gilroy Bold" pitchFamily="2" charset="77"/>
              </a:rPr>
            </a:br>
            <a:r>
              <a:rPr lang="en-US" sz="2800" b="1" dirty="0">
                <a:solidFill>
                  <a:schemeClr val="bg1"/>
                </a:solidFill>
                <a:latin typeface="Gilroy Bold" pitchFamily="2" charset="77"/>
              </a:rPr>
              <a:t>and understanding </a:t>
            </a:r>
            <a:br>
              <a:rPr lang="en-US" sz="2800" b="1" dirty="0">
                <a:solidFill>
                  <a:schemeClr val="bg1"/>
                </a:solidFill>
                <a:latin typeface="Gilroy Bold" pitchFamily="2" charset="77"/>
              </a:rPr>
            </a:br>
            <a:r>
              <a:rPr lang="en-US" sz="2800" b="1" dirty="0">
                <a:solidFill>
                  <a:schemeClr val="bg1"/>
                </a:solidFill>
                <a:latin typeface="Gilroy Bold" pitchFamily="2" charset="77"/>
              </a:rPr>
              <a:t>to plan a group project</a:t>
            </a:r>
          </a:p>
        </p:txBody>
      </p:sp>
      <p:sp>
        <p:nvSpPr>
          <p:cNvPr id="58" name="Oval 57">
            <a:extLst>
              <a:ext uri="{FF2B5EF4-FFF2-40B4-BE49-F238E27FC236}">
                <a16:creationId xmlns:a16="http://schemas.microsoft.com/office/drawing/2014/main" id="{D735544C-6E6A-144B-98AB-DF3D40774A78}"/>
              </a:ext>
            </a:extLst>
          </p:cNvPr>
          <p:cNvSpPr/>
          <p:nvPr/>
        </p:nvSpPr>
        <p:spPr>
          <a:xfrm>
            <a:off x="5906510" y="2412227"/>
            <a:ext cx="510215" cy="510215"/>
          </a:xfrm>
          <a:prstGeom prst="ellipse">
            <a:avLst/>
          </a:prstGeom>
          <a:solidFill>
            <a:srgbClr val="FAB5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Rectangle 58">
            <a:extLst>
              <a:ext uri="{FF2B5EF4-FFF2-40B4-BE49-F238E27FC236}">
                <a16:creationId xmlns:a16="http://schemas.microsoft.com/office/drawing/2014/main" id="{2A17FE0C-5330-774D-A4DA-223B41C2854D}"/>
              </a:ext>
            </a:extLst>
          </p:cNvPr>
          <p:cNvSpPr/>
          <p:nvPr/>
        </p:nvSpPr>
        <p:spPr>
          <a:xfrm>
            <a:off x="5980909" y="2418899"/>
            <a:ext cx="273908" cy="523220"/>
          </a:xfrm>
          <a:prstGeom prst="rect">
            <a:avLst/>
          </a:prstGeom>
        </p:spPr>
        <p:txBody>
          <a:bodyPr wrap="square">
            <a:spAutoFit/>
          </a:bodyPr>
          <a:lstStyle/>
          <a:p>
            <a:r>
              <a:rPr lang="en-US" sz="2800" b="1" dirty="0">
                <a:solidFill>
                  <a:srgbClr val="004A6C"/>
                </a:solidFill>
                <a:latin typeface="Gilroy Bold" pitchFamily="2" charset="77"/>
              </a:rPr>
              <a:t>3</a:t>
            </a:r>
            <a:endParaRPr lang="en-US" sz="2800" dirty="0">
              <a:solidFill>
                <a:srgbClr val="004A6C"/>
              </a:solidFill>
            </a:endParaRPr>
          </a:p>
        </p:txBody>
      </p:sp>
      <p:pic>
        <p:nvPicPr>
          <p:cNvPr id="71" name="Picture 70">
            <a:extLst>
              <a:ext uri="{FF2B5EF4-FFF2-40B4-BE49-F238E27FC236}">
                <a16:creationId xmlns:a16="http://schemas.microsoft.com/office/drawing/2014/main" id="{06570C4D-09B4-4446-AE3F-30C145622749}"/>
              </a:ext>
            </a:extLst>
          </p:cNvPr>
          <p:cNvPicPr>
            <a:picLocks noChangeAspect="1"/>
          </p:cNvPicPr>
          <p:nvPr/>
        </p:nvPicPr>
        <p:blipFill>
          <a:blip r:embed="rId4"/>
          <a:stretch>
            <a:fillRect/>
          </a:stretch>
        </p:blipFill>
        <p:spPr>
          <a:xfrm rot="8737780">
            <a:off x="10714956" y="5928693"/>
            <a:ext cx="368300" cy="241300"/>
          </a:xfrm>
          <a:prstGeom prst="rect">
            <a:avLst/>
          </a:prstGeom>
        </p:spPr>
      </p:pic>
      <p:pic>
        <p:nvPicPr>
          <p:cNvPr id="6" name="Picture 5" descr="Icon&#10;&#10;Description automatically generated">
            <a:extLst>
              <a:ext uri="{FF2B5EF4-FFF2-40B4-BE49-F238E27FC236}">
                <a16:creationId xmlns:a16="http://schemas.microsoft.com/office/drawing/2014/main" id="{97351D80-99AE-4D45-B694-F91CAC65C003}"/>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6555260" y="695780"/>
            <a:ext cx="1452800" cy="1046641"/>
          </a:xfrm>
          <a:prstGeom prst="rect">
            <a:avLst/>
          </a:prstGeom>
        </p:spPr>
      </p:pic>
      <p:pic>
        <p:nvPicPr>
          <p:cNvPr id="10" name="Picture 9" descr="Icon&#10;&#10;Description automatically generated">
            <a:extLst>
              <a:ext uri="{FF2B5EF4-FFF2-40B4-BE49-F238E27FC236}">
                <a16:creationId xmlns:a16="http://schemas.microsoft.com/office/drawing/2014/main" id="{D0659B90-A139-E940-B797-60C41842DDAE}"/>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6836692" y="1344227"/>
            <a:ext cx="753392" cy="646331"/>
          </a:xfrm>
          <a:prstGeom prst="rect">
            <a:avLst/>
          </a:prstGeom>
        </p:spPr>
      </p:pic>
      <p:pic>
        <p:nvPicPr>
          <p:cNvPr id="15" name="Picture 14" descr="Shape, icon, arrow&#10;&#10;Description automatically generated">
            <a:extLst>
              <a:ext uri="{FF2B5EF4-FFF2-40B4-BE49-F238E27FC236}">
                <a16:creationId xmlns:a16="http://schemas.microsoft.com/office/drawing/2014/main" id="{758FAF19-C01B-0946-8DEE-9A9A39EB666A}"/>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10139648" y="4414745"/>
            <a:ext cx="1518918" cy="1623371"/>
          </a:xfrm>
          <a:prstGeom prst="rect">
            <a:avLst/>
          </a:prstGeom>
        </p:spPr>
      </p:pic>
      <p:pic>
        <p:nvPicPr>
          <p:cNvPr id="20" name="Picture 19" descr="Icon&#10;&#10;Description automatically generated">
            <a:extLst>
              <a:ext uri="{FF2B5EF4-FFF2-40B4-BE49-F238E27FC236}">
                <a16:creationId xmlns:a16="http://schemas.microsoft.com/office/drawing/2014/main" id="{5D1732E0-5CC5-CD4E-8240-0F84A3F684C7}"/>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9687583" y="1539183"/>
            <a:ext cx="1785598" cy="1105174"/>
          </a:xfrm>
          <a:prstGeom prst="rect">
            <a:avLst/>
          </a:prstGeom>
        </p:spPr>
      </p:pic>
      <p:pic>
        <p:nvPicPr>
          <p:cNvPr id="53" name="Picture 52" descr="Icon&#10;&#10;Description automatically generated">
            <a:extLst>
              <a:ext uri="{FF2B5EF4-FFF2-40B4-BE49-F238E27FC236}">
                <a16:creationId xmlns:a16="http://schemas.microsoft.com/office/drawing/2014/main" id="{32161610-4C27-764A-BD99-3124FF05F8AC}"/>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rot="18126097">
            <a:off x="10623725" y="1337066"/>
            <a:ext cx="753392" cy="646331"/>
          </a:xfrm>
          <a:prstGeom prst="rect">
            <a:avLst/>
          </a:prstGeom>
        </p:spPr>
      </p:pic>
      <p:grpSp>
        <p:nvGrpSpPr>
          <p:cNvPr id="26" name="Group 25">
            <a:extLst>
              <a:ext uri="{FF2B5EF4-FFF2-40B4-BE49-F238E27FC236}">
                <a16:creationId xmlns:a16="http://schemas.microsoft.com/office/drawing/2014/main" id="{D80A95D6-A20A-B24E-BE7F-4FC59B25F058}"/>
              </a:ext>
            </a:extLst>
          </p:cNvPr>
          <p:cNvGrpSpPr/>
          <p:nvPr/>
        </p:nvGrpSpPr>
        <p:grpSpPr>
          <a:xfrm>
            <a:off x="351151" y="1843461"/>
            <a:ext cx="1187355" cy="1490503"/>
            <a:chOff x="351151" y="1843461"/>
            <a:chExt cx="1187355" cy="1490503"/>
          </a:xfrm>
        </p:grpSpPr>
        <p:pic>
          <p:nvPicPr>
            <p:cNvPr id="25" name="Picture 24" descr="Icon&#10;&#10;Description automatically generated">
              <a:extLst>
                <a:ext uri="{FF2B5EF4-FFF2-40B4-BE49-F238E27FC236}">
                  <a16:creationId xmlns:a16="http://schemas.microsoft.com/office/drawing/2014/main" id="{FF55D3B8-EC0A-CE44-B034-288206154D01}"/>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361976" y="1843461"/>
              <a:ext cx="1176530" cy="735936"/>
            </a:xfrm>
            <a:prstGeom prst="rect">
              <a:avLst/>
            </a:prstGeom>
          </p:spPr>
        </p:pic>
        <p:pic>
          <p:nvPicPr>
            <p:cNvPr id="73" name="Picture 72" descr="Icon&#10;&#10;Description automatically generated">
              <a:extLst>
                <a:ext uri="{FF2B5EF4-FFF2-40B4-BE49-F238E27FC236}">
                  <a16:creationId xmlns:a16="http://schemas.microsoft.com/office/drawing/2014/main" id="{B8D78793-BF67-4F4A-B8DF-EBC9965D5456}"/>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rot="10800000">
              <a:off x="351151" y="2598028"/>
              <a:ext cx="1176530" cy="735936"/>
            </a:xfrm>
            <a:prstGeom prst="rect">
              <a:avLst/>
            </a:prstGeom>
          </p:spPr>
        </p:pic>
      </p:grpSp>
      <p:grpSp>
        <p:nvGrpSpPr>
          <p:cNvPr id="74" name="Group 73">
            <a:extLst>
              <a:ext uri="{FF2B5EF4-FFF2-40B4-BE49-F238E27FC236}">
                <a16:creationId xmlns:a16="http://schemas.microsoft.com/office/drawing/2014/main" id="{F773FDD1-BA1E-E946-967D-CEF7A65A5577}"/>
              </a:ext>
            </a:extLst>
          </p:cNvPr>
          <p:cNvGrpSpPr/>
          <p:nvPr/>
        </p:nvGrpSpPr>
        <p:grpSpPr>
          <a:xfrm>
            <a:off x="352110" y="4032819"/>
            <a:ext cx="1187355" cy="1490503"/>
            <a:chOff x="351151" y="1843461"/>
            <a:chExt cx="1187355" cy="1490503"/>
          </a:xfrm>
        </p:grpSpPr>
        <p:pic>
          <p:nvPicPr>
            <p:cNvPr id="75" name="Picture 74" descr="Icon&#10;&#10;Description automatically generated">
              <a:extLst>
                <a:ext uri="{FF2B5EF4-FFF2-40B4-BE49-F238E27FC236}">
                  <a16:creationId xmlns:a16="http://schemas.microsoft.com/office/drawing/2014/main" id="{74017E07-CA4B-EC4F-8CFA-BA8374A33525}"/>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361976" y="1843461"/>
              <a:ext cx="1176530" cy="735936"/>
            </a:xfrm>
            <a:prstGeom prst="rect">
              <a:avLst/>
            </a:prstGeom>
          </p:spPr>
        </p:pic>
        <p:pic>
          <p:nvPicPr>
            <p:cNvPr id="76" name="Picture 75" descr="Icon&#10;&#10;Description automatically generated">
              <a:extLst>
                <a:ext uri="{FF2B5EF4-FFF2-40B4-BE49-F238E27FC236}">
                  <a16:creationId xmlns:a16="http://schemas.microsoft.com/office/drawing/2014/main" id="{6B222664-0BD0-CC4A-861C-27BC52A5BE53}"/>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rot="10800000">
              <a:off x="351151" y="2598028"/>
              <a:ext cx="1176530" cy="735936"/>
            </a:xfrm>
            <a:prstGeom prst="rect">
              <a:avLst/>
            </a:prstGeom>
          </p:spPr>
        </p:pic>
      </p:grpSp>
      <p:grpSp>
        <p:nvGrpSpPr>
          <p:cNvPr id="86" name="Group 85">
            <a:extLst>
              <a:ext uri="{FF2B5EF4-FFF2-40B4-BE49-F238E27FC236}">
                <a16:creationId xmlns:a16="http://schemas.microsoft.com/office/drawing/2014/main" id="{F695F652-F9DE-CC45-B7EE-510A3735A7F0}"/>
              </a:ext>
            </a:extLst>
          </p:cNvPr>
          <p:cNvGrpSpPr/>
          <p:nvPr/>
        </p:nvGrpSpPr>
        <p:grpSpPr>
          <a:xfrm>
            <a:off x="5579310" y="1907961"/>
            <a:ext cx="1187355" cy="1490503"/>
            <a:chOff x="351151" y="1843461"/>
            <a:chExt cx="1187355" cy="1490503"/>
          </a:xfrm>
        </p:grpSpPr>
        <p:pic>
          <p:nvPicPr>
            <p:cNvPr id="87" name="Picture 86" descr="Icon&#10;&#10;Description automatically generated">
              <a:extLst>
                <a:ext uri="{FF2B5EF4-FFF2-40B4-BE49-F238E27FC236}">
                  <a16:creationId xmlns:a16="http://schemas.microsoft.com/office/drawing/2014/main" id="{169A4C91-22D6-3846-9B7B-BC2447470CA4}"/>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361976" y="1843461"/>
              <a:ext cx="1176530" cy="735936"/>
            </a:xfrm>
            <a:prstGeom prst="rect">
              <a:avLst/>
            </a:prstGeom>
          </p:spPr>
        </p:pic>
        <p:pic>
          <p:nvPicPr>
            <p:cNvPr id="88" name="Picture 87" descr="Icon&#10;&#10;Description automatically generated">
              <a:extLst>
                <a:ext uri="{FF2B5EF4-FFF2-40B4-BE49-F238E27FC236}">
                  <a16:creationId xmlns:a16="http://schemas.microsoft.com/office/drawing/2014/main" id="{D93D4AD9-F02C-1D44-825D-8249902F2FE5}"/>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rot="10800000">
              <a:off x="351151" y="2598028"/>
              <a:ext cx="1176530" cy="735936"/>
            </a:xfrm>
            <a:prstGeom prst="rect">
              <a:avLst/>
            </a:prstGeom>
          </p:spPr>
        </p:pic>
      </p:grpSp>
      <p:grpSp>
        <p:nvGrpSpPr>
          <p:cNvPr id="101" name="Group 100">
            <a:extLst>
              <a:ext uri="{FF2B5EF4-FFF2-40B4-BE49-F238E27FC236}">
                <a16:creationId xmlns:a16="http://schemas.microsoft.com/office/drawing/2014/main" id="{88EB63AD-A7BF-054F-AF10-969A5DC20C06}"/>
              </a:ext>
            </a:extLst>
          </p:cNvPr>
          <p:cNvGrpSpPr/>
          <p:nvPr/>
        </p:nvGrpSpPr>
        <p:grpSpPr>
          <a:xfrm>
            <a:off x="5564130" y="4042834"/>
            <a:ext cx="1187355" cy="1490503"/>
            <a:chOff x="351151" y="1843461"/>
            <a:chExt cx="1187355" cy="1490503"/>
          </a:xfrm>
        </p:grpSpPr>
        <p:pic>
          <p:nvPicPr>
            <p:cNvPr id="102" name="Picture 101" descr="Icon&#10;&#10;Description automatically generated">
              <a:extLst>
                <a:ext uri="{FF2B5EF4-FFF2-40B4-BE49-F238E27FC236}">
                  <a16:creationId xmlns:a16="http://schemas.microsoft.com/office/drawing/2014/main" id="{DC5FE2D6-A3F2-9049-8C60-0B9767A33950}"/>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361976" y="1843461"/>
              <a:ext cx="1176530" cy="735936"/>
            </a:xfrm>
            <a:prstGeom prst="rect">
              <a:avLst/>
            </a:prstGeom>
          </p:spPr>
        </p:pic>
        <p:pic>
          <p:nvPicPr>
            <p:cNvPr id="103" name="Picture 102" descr="Icon&#10;&#10;Description automatically generated">
              <a:extLst>
                <a:ext uri="{FF2B5EF4-FFF2-40B4-BE49-F238E27FC236}">
                  <a16:creationId xmlns:a16="http://schemas.microsoft.com/office/drawing/2014/main" id="{8844823B-A316-3440-A9CC-DF7736686960}"/>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rot="10800000">
              <a:off x="351151" y="2598028"/>
              <a:ext cx="1176530" cy="735936"/>
            </a:xfrm>
            <a:prstGeom prst="rect">
              <a:avLst/>
            </a:prstGeom>
          </p:spPr>
        </p:pic>
      </p:grpSp>
      <p:sp>
        <p:nvSpPr>
          <p:cNvPr id="36" name="Rectangle 35">
            <a:extLst>
              <a:ext uri="{FF2B5EF4-FFF2-40B4-BE49-F238E27FC236}">
                <a16:creationId xmlns:a16="http://schemas.microsoft.com/office/drawing/2014/main" id="{B49AB134-B7A3-4F5D-A8D6-5C1C4CCEF155}"/>
              </a:ext>
            </a:extLst>
          </p:cNvPr>
          <p:cNvSpPr/>
          <p:nvPr/>
        </p:nvSpPr>
        <p:spPr>
          <a:xfrm>
            <a:off x="0" y="5902534"/>
            <a:ext cx="3867912" cy="655438"/>
          </a:xfrm>
          <a:custGeom>
            <a:avLst/>
            <a:gdLst>
              <a:gd name="connsiteX0" fmla="*/ 0 w 3867912"/>
              <a:gd name="connsiteY0" fmla="*/ 0 h 655438"/>
              <a:gd name="connsiteX1" fmla="*/ 644652 w 3867912"/>
              <a:gd name="connsiteY1" fmla="*/ 0 h 655438"/>
              <a:gd name="connsiteX2" fmla="*/ 1211946 w 3867912"/>
              <a:gd name="connsiteY2" fmla="*/ 0 h 655438"/>
              <a:gd name="connsiteX3" fmla="*/ 1856598 w 3867912"/>
              <a:gd name="connsiteY3" fmla="*/ 0 h 655438"/>
              <a:gd name="connsiteX4" fmla="*/ 2385212 w 3867912"/>
              <a:gd name="connsiteY4" fmla="*/ 0 h 655438"/>
              <a:gd name="connsiteX5" fmla="*/ 2952506 w 3867912"/>
              <a:gd name="connsiteY5" fmla="*/ 0 h 655438"/>
              <a:gd name="connsiteX6" fmla="*/ 3867912 w 3867912"/>
              <a:gd name="connsiteY6" fmla="*/ 0 h 655438"/>
              <a:gd name="connsiteX7" fmla="*/ 3867912 w 3867912"/>
              <a:gd name="connsiteY7" fmla="*/ 655438 h 655438"/>
              <a:gd name="connsiteX8" fmla="*/ 3223260 w 3867912"/>
              <a:gd name="connsiteY8" fmla="*/ 655438 h 655438"/>
              <a:gd name="connsiteX9" fmla="*/ 2694645 w 3867912"/>
              <a:gd name="connsiteY9" fmla="*/ 655438 h 655438"/>
              <a:gd name="connsiteX10" fmla="*/ 2088672 w 3867912"/>
              <a:gd name="connsiteY10" fmla="*/ 655438 h 655438"/>
              <a:gd name="connsiteX11" fmla="*/ 1444020 w 3867912"/>
              <a:gd name="connsiteY11" fmla="*/ 655438 h 655438"/>
              <a:gd name="connsiteX12" fmla="*/ 760689 w 3867912"/>
              <a:gd name="connsiteY12" fmla="*/ 655438 h 655438"/>
              <a:gd name="connsiteX13" fmla="*/ 0 w 3867912"/>
              <a:gd name="connsiteY13" fmla="*/ 655438 h 655438"/>
              <a:gd name="connsiteX14" fmla="*/ 0 w 3867912"/>
              <a:gd name="connsiteY14" fmla="*/ 0 h 655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867912" h="655438" fill="none" extrusionOk="0">
                <a:moveTo>
                  <a:pt x="0" y="0"/>
                </a:moveTo>
                <a:cubicBezTo>
                  <a:pt x="304966" y="17630"/>
                  <a:pt x="428237" y="4067"/>
                  <a:pt x="644652" y="0"/>
                </a:cubicBezTo>
                <a:cubicBezTo>
                  <a:pt x="861067" y="-4067"/>
                  <a:pt x="931804" y="8855"/>
                  <a:pt x="1211946" y="0"/>
                </a:cubicBezTo>
                <a:cubicBezTo>
                  <a:pt x="1492088" y="-8855"/>
                  <a:pt x="1640184" y="-11648"/>
                  <a:pt x="1856598" y="0"/>
                </a:cubicBezTo>
                <a:cubicBezTo>
                  <a:pt x="2073012" y="11648"/>
                  <a:pt x="2169763" y="-23699"/>
                  <a:pt x="2385212" y="0"/>
                </a:cubicBezTo>
                <a:cubicBezTo>
                  <a:pt x="2600661" y="23699"/>
                  <a:pt x="2694055" y="-8483"/>
                  <a:pt x="2952506" y="0"/>
                </a:cubicBezTo>
                <a:cubicBezTo>
                  <a:pt x="3210957" y="8483"/>
                  <a:pt x="3635340" y="13141"/>
                  <a:pt x="3867912" y="0"/>
                </a:cubicBezTo>
                <a:cubicBezTo>
                  <a:pt x="3853222" y="313551"/>
                  <a:pt x="3856115" y="350580"/>
                  <a:pt x="3867912" y="655438"/>
                </a:cubicBezTo>
                <a:cubicBezTo>
                  <a:pt x="3564722" y="644729"/>
                  <a:pt x="3444526" y="675864"/>
                  <a:pt x="3223260" y="655438"/>
                </a:cubicBezTo>
                <a:cubicBezTo>
                  <a:pt x="3001994" y="635012"/>
                  <a:pt x="2856885" y="659866"/>
                  <a:pt x="2694645" y="655438"/>
                </a:cubicBezTo>
                <a:cubicBezTo>
                  <a:pt x="2532406" y="651010"/>
                  <a:pt x="2284208" y="654234"/>
                  <a:pt x="2088672" y="655438"/>
                </a:cubicBezTo>
                <a:cubicBezTo>
                  <a:pt x="1893136" y="656642"/>
                  <a:pt x="1653115" y="667245"/>
                  <a:pt x="1444020" y="655438"/>
                </a:cubicBezTo>
                <a:cubicBezTo>
                  <a:pt x="1234925" y="643631"/>
                  <a:pt x="975588" y="665453"/>
                  <a:pt x="760689" y="655438"/>
                </a:cubicBezTo>
                <a:cubicBezTo>
                  <a:pt x="545790" y="645423"/>
                  <a:pt x="164960" y="627624"/>
                  <a:pt x="0" y="655438"/>
                </a:cubicBezTo>
                <a:cubicBezTo>
                  <a:pt x="3567" y="352459"/>
                  <a:pt x="19913" y="219679"/>
                  <a:pt x="0" y="0"/>
                </a:cubicBezTo>
                <a:close/>
              </a:path>
              <a:path w="3867912" h="655438" stroke="0" extrusionOk="0">
                <a:moveTo>
                  <a:pt x="0" y="0"/>
                </a:moveTo>
                <a:cubicBezTo>
                  <a:pt x="183675" y="9605"/>
                  <a:pt x="273320" y="13848"/>
                  <a:pt x="528615" y="0"/>
                </a:cubicBezTo>
                <a:cubicBezTo>
                  <a:pt x="783911" y="-13848"/>
                  <a:pt x="845610" y="8863"/>
                  <a:pt x="1057229" y="0"/>
                </a:cubicBezTo>
                <a:cubicBezTo>
                  <a:pt x="1268848" y="-8863"/>
                  <a:pt x="1470169" y="-11004"/>
                  <a:pt x="1585844" y="0"/>
                </a:cubicBezTo>
                <a:cubicBezTo>
                  <a:pt x="1701520" y="11004"/>
                  <a:pt x="2021876" y="-19991"/>
                  <a:pt x="2191817" y="0"/>
                </a:cubicBezTo>
                <a:cubicBezTo>
                  <a:pt x="2361758" y="19991"/>
                  <a:pt x="2633079" y="-5786"/>
                  <a:pt x="2759111" y="0"/>
                </a:cubicBezTo>
                <a:cubicBezTo>
                  <a:pt x="2885143" y="5786"/>
                  <a:pt x="3612714" y="-26552"/>
                  <a:pt x="3867912" y="0"/>
                </a:cubicBezTo>
                <a:cubicBezTo>
                  <a:pt x="3900621" y="164502"/>
                  <a:pt x="3887195" y="454625"/>
                  <a:pt x="3867912" y="655438"/>
                </a:cubicBezTo>
                <a:cubicBezTo>
                  <a:pt x="3676924" y="648058"/>
                  <a:pt x="3538098" y="668107"/>
                  <a:pt x="3261939" y="655438"/>
                </a:cubicBezTo>
                <a:cubicBezTo>
                  <a:pt x="2985780" y="642769"/>
                  <a:pt x="2691541" y="661443"/>
                  <a:pt x="2539929" y="655438"/>
                </a:cubicBezTo>
                <a:cubicBezTo>
                  <a:pt x="2388317" y="649434"/>
                  <a:pt x="2113460" y="625366"/>
                  <a:pt x="1895277" y="655438"/>
                </a:cubicBezTo>
                <a:cubicBezTo>
                  <a:pt x="1677094" y="685510"/>
                  <a:pt x="1386170" y="650368"/>
                  <a:pt x="1211946" y="655438"/>
                </a:cubicBezTo>
                <a:cubicBezTo>
                  <a:pt x="1037722" y="660508"/>
                  <a:pt x="860610" y="665551"/>
                  <a:pt x="567294" y="655438"/>
                </a:cubicBezTo>
                <a:cubicBezTo>
                  <a:pt x="273978" y="645325"/>
                  <a:pt x="122230" y="672945"/>
                  <a:pt x="0" y="655438"/>
                </a:cubicBezTo>
                <a:cubicBezTo>
                  <a:pt x="9731" y="371596"/>
                  <a:pt x="-22308" y="220296"/>
                  <a:pt x="0" y="0"/>
                </a:cubicBezTo>
                <a:close/>
              </a:path>
            </a:pathLst>
          </a:custGeom>
          <a:solidFill>
            <a:srgbClr val="214A69"/>
          </a:solidFill>
          <a:ln>
            <a:solidFill>
              <a:srgbClr val="214A69"/>
            </a:solidFill>
            <a:extLst>
              <a:ext uri="{C807C97D-BFC1-408E-A445-0C87EB9F89A2}">
                <ask:lineSketchStyleProps xmlns:ask="http://schemas.microsoft.com/office/drawing/2018/sketchyshapes" sd="3888845737">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4" name="Picture 3" descr="Text&#10;&#10;Description automatically generated with low confidence">
            <a:extLst>
              <a:ext uri="{FF2B5EF4-FFF2-40B4-BE49-F238E27FC236}">
                <a16:creationId xmlns:a16="http://schemas.microsoft.com/office/drawing/2014/main" id="{0EFFE5C5-E5E0-4384-BD8D-7E1EF7FF937C}"/>
              </a:ext>
            </a:extLst>
          </p:cNvPr>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7484691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Icon&#10;&#10;Description automatically generated">
            <a:extLst>
              <a:ext uri="{FF2B5EF4-FFF2-40B4-BE49-F238E27FC236}">
                <a16:creationId xmlns:a16="http://schemas.microsoft.com/office/drawing/2014/main" id="{3090CBE0-AE02-D54B-950F-B85053066E10}"/>
              </a:ext>
            </a:extLst>
          </p:cNvPr>
          <p:cNvPicPr>
            <a:picLocks noChangeAspect="1"/>
          </p:cNvPicPr>
          <p:nvPr/>
        </p:nvPicPr>
        <p:blipFill>
          <a:blip r:embed="rId3"/>
          <a:stretch>
            <a:fillRect/>
          </a:stretch>
        </p:blipFill>
        <p:spPr>
          <a:xfrm>
            <a:off x="0" y="0"/>
            <a:ext cx="12192000" cy="6858000"/>
          </a:xfrm>
          <a:prstGeom prst="rect">
            <a:avLst/>
          </a:prstGeom>
        </p:spPr>
      </p:pic>
      <p:sp>
        <p:nvSpPr>
          <p:cNvPr id="18" name="TextBox 17">
            <a:extLst>
              <a:ext uri="{FF2B5EF4-FFF2-40B4-BE49-F238E27FC236}">
                <a16:creationId xmlns:a16="http://schemas.microsoft.com/office/drawing/2014/main" id="{AFE62F2D-D11B-D94D-B559-2A0FB1FCA5DF}"/>
              </a:ext>
            </a:extLst>
          </p:cNvPr>
          <p:cNvSpPr txBox="1"/>
          <p:nvPr/>
        </p:nvSpPr>
        <p:spPr>
          <a:xfrm>
            <a:off x="582063" y="784681"/>
            <a:ext cx="4627366" cy="830997"/>
          </a:xfrm>
          <a:prstGeom prst="rect">
            <a:avLst/>
          </a:prstGeom>
          <a:noFill/>
        </p:spPr>
        <p:txBody>
          <a:bodyPr wrap="square" rtlCol="0">
            <a:spAutoFit/>
          </a:bodyPr>
          <a:lstStyle/>
          <a:p>
            <a:r>
              <a:rPr lang="en-US" sz="2400" b="1" dirty="0">
                <a:solidFill>
                  <a:srgbClr val="004A6C"/>
                </a:solidFill>
                <a:latin typeface="Gilroy Black" pitchFamily="2" charset="77"/>
              </a:rPr>
              <a:t>Your task: </a:t>
            </a:r>
            <a:br>
              <a:rPr lang="en-US" sz="2400" b="1" dirty="0">
                <a:solidFill>
                  <a:srgbClr val="004A6C"/>
                </a:solidFill>
                <a:latin typeface="Gilroy Black" pitchFamily="2" charset="77"/>
              </a:rPr>
            </a:br>
            <a:r>
              <a:rPr lang="en-US" sz="2400" b="1" dirty="0">
                <a:solidFill>
                  <a:srgbClr val="0090D4"/>
                </a:solidFill>
                <a:latin typeface="Gilroy Black" pitchFamily="2" charset="77"/>
              </a:rPr>
              <a:t>Making a diorama</a:t>
            </a:r>
          </a:p>
        </p:txBody>
      </p:sp>
      <p:pic>
        <p:nvPicPr>
          <p:cNvPr id="50" name="Picture 49">
            <a:extLst>
              <a:ext uri="{FF2B5EF4-FFF2-40B4-BE49-F238E27FC236}">
                <a16:creationId xmlns:a16="http://schemas.microsoft.com/office/drawing/2014/main" id="{52356F17-7F1A-8E4A-AF53-F37E357A0AE0}"/>
              </a:ext>
            </a:extLst>
          </p:cNvPr>
          <p:cNvPicPr>
            <a:picLocks noChangeAspect="1"/>
          </p:cNvPicPr>
          <p:nvPr/>
        </p:nvPicPr>
        <p:blipFill>
          <a:blip r:embed="rId4"/>
          <a:stretch>
            <a:fillRect/>
          </a:stretch>
        </p:blipFill>
        <p:spPr>
          <a:xfrm rot="5400000" flipH="1">
            <a:off x="4159513" y="4850953"/>
            <a:ext cx="659737" cy="850764"/>
          </a:xfrm>
          <a:prstGeom prst="rect">
            <a:avLst/>
          </a:prstGeom>
        </p:spPr>
      </p:pic>
      <p:pic>
        <p:nvPicPr>
          <p:cNvPr id="51" name="Picture 50">
            <a:extLst>
              <a:ext uri="{FF2B5EF4-FFF2-40B4-BE49-F238E27FC236}">
                <a16:creationId xmlns:a16="http://schemas.microsoft.com/office/drawing/2014/main" id="{2D8BC6BA-B866-8847-BFA7-BCC5659DCA2F}"/>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rot="19342399">
            <a:off x="2217660" y="1424837"/>
            <a:ext cx="1534497" cy="1512808"/>
          </a:xfrm>
          <a:prstGeom prst="rect">
            <a:avLst/>
          </a:prstGeom>
        </p:spPr>
      </p:pic>
      <p:pic>
        <p:nvPicPr>
          <p:cNvPr id="55" name="Picture 54" descr="A picture containing text, paper clip, light&#10;&#10;Description automatically generated">
            <a:extLst>
              <a:ext uri="{FF2B5EF4-FFF2-40B4-BE49-F238E27FC236}">
                <a16:creationId xmlns:a16="http://schemas.microsoft.com/office/drawing/2014/main" id="{8AEA2E0F-854B-6D4A-9C6D-CB0CC0E70F5C}"/>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rot="850296">
            <a:off x="3326742" y="717207"/>
            <a:ext cx="1420475" cy="1518158"/>
          </a:xfrm>
          <a:prstGeom prst="rect">
            <a:avLst/>
          </a:prstGeom>
        </p:spPr>
      </p:pic>
      <p:pic>
        <p:nvPicPr>
          <p:cNvPr id="57" name="Picture 56" descr="A picture containing venn diagram&#10;&#10;Description automatically generated">
            <a:extLst>
              <a:ext uri="{FF2B5EF4-FFF2-40B4-BE49-F238E27FC236}">
                <a16:creationId xmlns:a16="http://schemas.microsoft.com/office/drawing/2014/main" id="{AD7DB7DB-5C6E-CA4F-8227-451DBCE912B7}"/>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5632704" y="233882"/>
            <a:ext cx="6170728" cy="6170728"/>
          </a:xfrm>
          <a:prstGeom prst="rect">
            <a:avLst/>
          </a:prstGeom>
        </p:spPr>
      </p:pic>
      <p:pic>
        <p:nvPicPr>
          <p:cNvPr id="49" name="Picture 48" descr="Text&#10;&#10;Description automatically generated with medium confidence">
            <a:extLst>
              <a:ext uri="{FF2B5EF4-FFF2-40B4-BE49-F238E27FC236}">
                <a16:creationId xmlns:a16="http://schemas.microsoft.com/office/drawing/2014/main" id="{A049B76D-1DF7-194E-B8FF-983E1B7CE669}"/>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rot="425618">
            <a:off x="2929790" y="2548599"/>
            <a:ext cx="3963311" cy="2229362"/>
          </a:xfrm>
          <a:prstGeom prst="rect">
            <a:avLst/>
          </a:prstGeom>
          <a:ln w="57150">
            <a:solidFill>
              <a:srgbClr val="F9F6ED"/>
            </a:solidFill>
          </a:ln>
        </p:spPr>
      </p:pic>
      <p:sp>
        <p:nvSpPr>
          <p:cNvPr id="52" name="Rectangle 51">
            <a:extLst>
              <a:ext uri="{FF2B5EF4-FFF2-40B4-BE49-F238E27FC236}">
                <a16:creationId xmlns:a16="http://schemas.microsoft.com/office/drawing/2014/main" id="{5A41F77D-5F81-4248-8A18-F72A3D002499}"/>
              </a:ext>
            </a:extLst>
          </p:cNvPr>
          <p:cNvSpPr/>
          <p:nvPr/>
        </p:nvSpPr>
        <p:spPr>
          <a:xfrm>
            <a:off x="1371423" y="4154264"/>
            <a:ext cx="2549729" cy="1406884"/>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Rectangle 52">
            <a:extLst>
              <a:ext uri="{FF2B5EF4-FFF2-40B4-BE49-F238E27FC236}">
                <a16:creationId xmlns:a16="http://schemas.microsoft.com/office/drawing/2014/main" id="{EBD0D831-35B0-4746-8060-34CB9050551A}"/>
              </a:ext>
            </a:extLst>
          </p:cNvPr>
          <p:cNvSpPr/>
          <p:nvPr/>
        </p:nvSpPr>
        <p:spPr>
          <a:xfrm>
            <a:off x="1422129" y="4195986"/>
            <a:ext cx="2549729" cy="1323439"/>
          </a:xfrm>
          <a:prstGeom prst="rect">
            <a:avLst/>
          </a:prstGeom>
        </p:spPr>
        <p:txBody>
          <a:bodyPr wrap="square">
            <a:spAutoFit/>
          </a:bodyPr>
          <a:lstStyle/>
          <a:p>
            <a:r>
              <a:rPr lang="en-US" sz="2000" b="1" dirty="0">
                <a:solidFill>
                  <a:srgbClr val="004A6C"/>
                </a:solidFill>
                <a:latin typeface="Gilroy SemiBold" pitchFamily="2" charset="77"/>
              </a:rPr>
              <a:t>follow the link to watch a video about how to make your own diorama</a:t>
            </a:r>
          </a:p>
        </p:txBody>
      </p:sp>
      <p:pic>
        <p:nvPicPr>
          <p:cNvPr id="6" name="Picture 5" descr="A picture containing text&#10;&#10;Description automatically generated">
            <a:extLst>
              <a:ext uri="{FF2B5EF4-FFF2-40B4-BE49-F238E27FC236}">
                <a16:creationId xmlns:a16="http://schemas.microsoft.com/office/drawing/2014/main" id="{BFE63F78-2703-4B44-819F-89AF1F53222B}"/>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 name="Rectangle 1">
            <a:hlinkClick r:id="rId10"/>
            <a:extLst>
              <a:ext uri="{FF2B5EF4-FFF2-40B4-BE49-F238E27FC236}">
                <a16:creationId xmlns:a16="http://schemas.microsoft.com/office/drawing/2014/main" id="{691B4EF2-7A06-39D5-F1F9-254DC6879B4C}"/>
              </a:ext>
            </a:extLst>
          </p:cNvPr>
          <p:cNvSpPr/>
          <p:nvPr/>
        </p:nvSpPr>
        <p:spPr>
          <a:xfrm>
            <a:off x="0" y="0"/>
            <a:ext cx="12192000" cy="685800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335510588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4" name="Picture 3" descr="A cloud in the sky&#10;&#10;Description automatically generated with medium confidence">
            <a:extLst>
              <a:ext uri="{FF2B5EF4-FFF2-40B4-BE49-F238E27FC236}">
                <a16:creationId xmlns:a16="http://schemas.microsoft.com/office/drawing/2014/main" id="{7B762447-5C43-874E-8092-AED7AFF29D70}"/>
              </a:ext>
            </a:extLst>
          </p:cNvPr>
          <p:cNvPicPr>
            <a:picLocks noChangeAspect="1"/>
          </p:cNvPicPr>
          <p:nvPr/>
        </p:nvPicPr>
        <p:blipFill>
          <a:blip r:embed="rId4"/>
          <a:stretch>
            <a:fillRect/>
          </a:stretch>
        </p:blipFill>
        <p:spPr>
          <a:xfrm>
            <a:off x="0" y="0"/>
            <a:ext cx="12192000" cy="6858000"/>
          </a:xfrm>
          <a:prstGeom prst="rect">
            <a:avLst/>
          </a:prstGeom>
        </p:spPr>
      </p:pic>
      <p:sp>
        <p:nvSpPr>
          <p:cNvPr id="24" name="Rectangle 23">
            <a:extLst>
              <a:ext uri="{FF2B5EF4-FFF2-40B4-BE49-F238E27FC236}">
                <a16:creationId xmlns:a16="http://schemas.microsoft.com/office/drawing/2014/main" id="{2B473389-CF03-A34E-AA48-8B7C8AFBB598}"/>
              </a:ext>
            </a:extLst>
          </p:cNvPr>
          <p:cNvSpPr/>
          <p:nvPr/>
        </p:nvSpPr>
        <p:spPr>
          <a:xfrm>
            <a:off x="582062" y="2381819"/>
            <a:ext cx="9403186" cy="1785104"/>
          </a:xfrm>
          <a:prstGeom prst="rect">
            <a:avLst/>
          </a:prstGeom>
        </p:spPr>
        <p:txBody>
          <a:bodyPr wrap="square">
            <a:spAutoFit/>
          </a:bodyPr>
          <a:lstStyle/>
          <a:p>
            <a:r>
              <a:rPr lang="en-US" sz="4400" dirty="0">
                <a:solidFill>
                  <a:schemeClr val="bg1"/>
                </a:solidFill>
                <a:latin typeface="Gilroy Bold" pitchFamily="2" charset="77"/>
              </a:rPr>
              <a:t>Share and explain your diorama!</a:t>
            </a:r>
          </a:p>
          <a:p>
            <a:endParaRPr lang="en-US" sz="2200" dirty="0">
              <a:solidFill>
                <a:schemeClr val="bg1"/>
              </a:solidFill>
              <a:latin typeface="Gilroy Bold" pitchFamily="2" charset="77"/>
            </a:endParaRPr>
          </a:p>
          <a:p>
            <a:r>
              <a:rPr lang="en-US" sz="2200" dirty="0">
                <a:solidFill>
                  <a:schemeClr val="bg1"/>
                </a:solidFill>
                <a:latin typeface="Gilroy Bold" pitchFamily="2" charset="77"/>
              </a:rPr>
              <a:t>Why do you think it’s important to look after the </a:t>
            </a:r>
            <a:br>
              <a:rPr lang="en-US" sz="2200" dirty="0">
                <a:solidFill>
                  <a:schemeClr val="bg1"/>
                </a:solidFill>
                <a:latin typeface="Gilroy Bold" pitchFamily="2" charset="77"/>
              </a:rPr>
            </a:br>
            <a:r>
              <a:rPr lang="en-US" sz="2200" dirty="0">
                <a:solidFill>
                  <a:schemeClr val="bg1"/>
                </a:solidFill>
                <a:latin typeface="Gilroy Bold" pitchFamily="2" charset="77"/>
              </a:rPr>
              <a:t>ocean and the marine animals that live there?</a:t>
            </a:r>
            <a:endParaRPr lang="en-GB" sz="2200" dirty="0">
              <a:solidFill>
                <a:schemeClr val="bg1"/>
              </a:solidFill>
              <a:latin typeface="Gilroy Bold" pitchFamily="2" charset="77"/>
            </a:endParaRPr>
          </a:p>
        </p:txBody>
      </p:sp>
      <p:sp>
        <p:nvSpPr>
          <p:cNvPr id="10" name="TextBox 9">
            <a:extLst>
              <a:ext uri="{FF2B5EF4-FFF2-40B4-BE49-F238E27FC236}">
                <a16:creationId xmlns:a16="http://schemas.microsoft.com/office/drawing/2014/main" id="{557F3C2F-E284-844A-A3C4-6E1A55561546}"/>
              </a:ext>
            </a:extLst>
          </p:cNvPr>
          <p:cNvSpPr txBox="1"/>
          <p:nvPr/>
        </p:nvSpPr>
        <p:spPr>
          <a:xfrm>
            <a:off x="582063" y="898522"/>
            <a:ext cx="4627366" cy="584775"/>
          </a:xfrm>
          <a:prstGeom prst="rect">
            <a:avLst/>
          </a:prstGeom>
          <a:noFill/>
        </p:spPr>
        <p:txBody>
          <a:bodyPr wrap="square" rtlCol="0">
            <a:spAutoFit/>
          </a:bodyPr>
          <a:lstStyle/>
          <a:p>
            <a:r>
              <a:rPr lang="en-US" sz="3200" b="1" dirty="0">
                <a:solidFill>
                  <a:srgbClr val="004A6C"/>
                </a:solidFill>
                <a:latin typeface="Gilroy Black" pitchFamily="2" charset="77"/>
              </a:rPr>
              <a:t>Plenary</a:t>
            </a:r>
          </a:p>
        </p:txBody>
      </p:sp>
      <p:pic>
        <p:nvPicPr>
          <p:cNvPr id="6" name="Picture 5" descr="Icon&#10;&#10;Description automatically generated">
            <a:extLst>
              <a:ext uri="{FF2B5EF4-FFF2-40B4-BE49-F238E27FC236}">
                <a16:creationId xmlns:a16="http://schemas.microsoft.com/office/drawing/2014/main" id="{7DF80F2F-4D3D-5A41-8D2B-4473CD1AE2DC}"/>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8826246" y="3907729"/>
            <a:ext cx="2820268" cy="2724200"/>
          </a:xfrm>
          <a:prstGeom prst="rect">
            <a:avLst/>
          </a:prstGeom>
        </p:spPr>
      </p:pic>
      <p:pic>
        <p:nvPicPr>
          <p:cNvPr id="16" name="Picture 15">
            <a:extLst>
              <a:ext uri="{FF2B5EF4-FFF2-40B4-BE49-F238E27FC236}">
                <a16:creationId xmlns:a16="http://schemas.microsoft.com/office/drawing/2014/main" id="{96606882-2F0E-4642-A051-EDB88DEB66E9}"/>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rot="2655843">
            <a:off x="8445804" y="1536393"/>
            <a:ext cx="1764810" cy="1739866"/>
          </a:xfrm>
          <a:prstGeom prst="rect">
            <a:avLst/>
          </a:prstGeom>
        </p:spPr>
      </p:pic>
      <p:pic>
        <p:nvPicPr>
          <p:cNvPr id="3" name="Picture 2" descr="Text&#10;&#10;Description automatically generated with low confidence">
            <a:extLst>
              <a:ext uri="{FF2B5EF4-FFF2-40B4-BE49-F238E27FC236}">
                <a16:creationId xmlns:a16="http://schemas.microsoft.com/office/drawing/2014/main" id="{66D12CCD-9263-4E74-B47F-42ACDDE49C8F}"/>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3700936264"/>
      </p:ext>
    </p:extLst>
  </p:cSld>
  <p:clrMapOvr>
    <a:overrideClrMapping bg1="lt1" tx1="dk1" bg2="lt2" tx2="dk2" accent1="accent1" accent2="accent2" accent3="accent3" accent4="accent4" accent5="accent5" accent6="accent6" hlink="hlink" folHlink="folHlink"/>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cloud in the sky&#10;&#10;Description automatically generated with medium confidence">
            <a:extLst>
              <a:ext uri="{FF2B5EF4-FFF2-40B4-BE49-F238E27FC236}">
                <a16:creationId xmlns:a16="http://schemas.microsoft.com/office/drawing/2014/main" id="{37FDF0EA-3707-2841-9D0E-C5CEFFAE9362}"/>
              </a:ext>
            </a:extLst>
          </p:cNvPr>
          <p:cNvPicPr>
            <a:picLocks noChangeAspect="1"/>
          </p:cNvPicPr>
          <p:nvPr/>
        </p:nvPicPr>
        <p:blipFill>
          <a:blip r:embed="rId3"/>
          <a:stretch>
            <a:fillRect/>
          </a:stretch>
        </p:blipFill>
        <p:spPr>
          <a:xfrm>
            <a:off x="0" y="0"/>
            <a:ext cx="12192000" cy="6858000"/>
          </a:xfrm>
          <a:prstGeom prst="rect">
            <a:avLst/>
          </a:prstGeom>
        </p:spPr>
      </p:pic>
      <p:sp>
        <p:nvSpPr>
          <p:cNvPr id="24" name="Rectangle 23">
            <a:extLst>
              <a:ext uri="{FF2B5EF4-FFF2-40B4-BE49-F238E27FC236}">
                <a16:creationId xmlns:a16="http://schemas.microsoft.com/office/drawing/2014/main" id="{C1BEFEF7-CF7D-1D43-8B4B-2CC4A5417508}"/>
              </a:ext>
            </a:extLst>
          </p:cNvPr>
          <p:cNvSpPr/>
          <p:nvPr/>
        </p:nvSpPr>
        <p:spPr>
          <a:xfrm>
            <a:off x="568473" y="2422311"/>
            <a:ext cx="3579856" cy="2862921"/>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ectangle 24">
            <a:extLst>
              <a:ext uri="{FF2B5EF4-FFF2-40B4-BE49-F238E27FC236}">
                <a16:creationId xmlns:a16="http://schemas.microsoft.com/office/drawing/2014/main" id="{489BC72E-096F-2D4C-B6A2-3FEB16F53432}"/>
              </a:ext>
            </a:extLst>
          </p:cNvPr>
          <p:cNvSpPr/>
          <p:nvPr/>
        </p:nvSpPr>
        <p:spPr>
          <a:xfrm>
            <a:off x="772460" y="2631788"/>
            <a:ext cx="2938508" cy="2462213"/>
          </a:xfrm>
          <a:prstGeom prst="rect">
            <a:avLst/>
          </a:prstGeom>
        </p:spPr>
        <p:txBody>
          <a:bodyPr wrap="square">
            <a:spAutoFit/>
          </a:bodyPr>
          <a:lstStyle/>
          <a:p>
            <a:r>
              <a:rPr lang="en-US" sz="2200" b="1" dirty="0">
                <a:solidFill>
                  <a:srgbClr val="004A6C"/>
                </a:solidFill>
                <a:latin typeface="Gilroy Bold" pitchFamily="2" charset="77"/>
              </a:rPr>
              <a:t>Keep a trash diary for the next week, record any items you throw away, what the material was and whether it was possible to recycle it.</a:t>
            </a:r>
            <a:endParaRPr lang="en-GB" sz="2200" b="1" dirty="0">
              <a:solidFill>
                <a:srgbClr val="004A6C"/>
              </a:solidFill>
              <a:latin typeface="Gilroy Bold" pitchFamily="2" charset="77"/>
            </a:endParaRPr>
          </a:p>
        </p:txBody>
      </p:sp>
      <p:pic>
        <p:nvPicPr>
          <p:cNvPr id="9" name="Picture 8" descr="A person writing on a book&#10;&#10;Description automatically generated with medium confidence">
            <a:extLst>
              <a:ext uri="{FF2B5EF4-FFF2-40B4-BE49-F238E27FC236}">
                <a16:creationId xmlns:a16="http://schemas.microsoft.com/office/drawing/2014/main" id="{37491242-3489-824F-9834-BB1A38D3283A}"/>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0" y="0"/>
            <a:ext cx="12192000" cy="6858000"/>
          </a:xfrm>
          <a:prstGeom prst="rect">
            <a:avLst/>
          </a:prstGeom>
        </p:spPr>
      </p:pic>
      <p:pic>
        <p:nvPicPr>
          <p:cNvPr id="11" name="Picture 10">
            <a:extLst>
              <a:ext uri="{FF2B5EF4-FFF2-40B4-BE49-F238E27FC236}">
                <a16:creationId xmlns:a16="http://schemas.microsoft.com/office/drawing/2014/main" id="{61AC0F2F-80FB-154C-BD63-338AAB0F3A54}"/>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16" name="TextBox 15">
            <a:extLst>
              <a:ext uri="{FF2B5EF4-FFF2-40B4-BE49-F238E27FC236}">
                <a16:creationId xmlns:a16="http://schemas.microsoft.com/office/drawing/2014/main" id="{ECA82165-494E-6541-921A-AC85C6672F58}"/>
              </a:ext>
            </a:extLst>
          </p:cNvPr>
          <p:cNvSpPr txBox="1"/>
          <p:nvPr/>
        </p:nvSpPr>
        <p:spPr>
          <a:xfrm>
            <a:off x="574554" y="902812"/>
            <a:ext cx="4400026" cy="606287"/>
          </a:xfrm>
          <a:prstGeom prst="rect">
            <a:avLst/>
          </a:prstGeom>
          <a:noFill/>
        </p:spPr>
        <p:txBody>
          <a:bodyPr wrap="square" rtlCol="0">
            <a:spAutoFit/>
          </a:bodyPr>
          <a:lstStyle/>
          <a:p>
            <a:r>
              <a:rPr lang="en-US" sz="3200" b="1" dirty="0">
                <a:solidFill>
                  <a:srgbClr val="004A6C"/>
                </a:solidFill>
                <a:latin typeface="Gilroy Black" pitchFamily="2" charset="77"/>
              </a:rPr>
              <a:t>Home learning</a:t>
            </a:r>
          </a:p>
        </p:txBody>
      </p:sp>
      <p:sp>
        <p:nvSpPr>
          <p:cNvPr id="27" name="Rectangle 26">
            <a:extLst>
              <a:ext uri="{FF2B5EF4-FFF2-40B4-BE49-F238E27FC236}">
                <a16:creationId xmlns:a16="http://schemas.microsoft.com/office/drawing/2014/main" id="{4CE66F4A-9778-194E-ADC4-6532E26D1CF5}"/>
              </a:ext>
            </a:extLst>
          </p:cNvPr>
          <p:cNvSpPr/>
          <p:nvPr/>
        </p:nvSpPr>
        <p:spPr>
          <a:xfrm>
            <a:off x="1959725" y="2378297"/>
            <a:ext cx="3502485" cy="2462213"/>
          </a:xfrm>
          <a:prstGeom prst="rect">
            <a:avLst/>
          </a:prstGeom>
        </p:spPr>
        <p:txBody>
          <a:bodyPr wrap="square">
            <a:spAutoFit/>
          </a:bodyPr>
          <a:lstStyle/>
          <a:p>
            <a:r>
              <a:rPr lang="en-US" sz="2200" dirty="0">
                <a:solidFill>
                  <a:srgbClr val="004A6C"/>
                </a:solidFill>
                <a:latin typeface="Gilroy Bold" pitchFamily="2" charset="77"/>
              </a:rPr>
              <a:t>Keep a trash diary for the next week, record any items you throw away, what material it was made from and whether it was possible to recycle it.</a:t>
            </a:r>
            <a:endParaRPr lang="en-GB" sz="2200" dirty="0">
              <a:solidFill>
                <a:srgbClr val="004A6C"/>
              </a:solidFill>
              <a:latin typeface="Gilroy Bold" pitchFamily="2" charset="77"/>
            </a:endParaRPr>
          </a:p>
        </p:txBody>
      </p:sp>
    </p:spTree>
    <p:extLst>
      <p:ext uri="{BB962C8B-B14F-4D97-AF65-F5344CB8AC3E}">
        <p14:creationId xmlns:p14="http://schemas.microsoft.com/office/powerpoint/2010/main" val="140941708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descr="A picture containing night sky, ocean floor&#10;&#10;Description automatically generated">
            <a:extLst>
              <a:ext uri="{FF2B5EF4-FFF2-40B4-BE49-F238E27FC236}">
                <a16:creationId xmlns:a16="http://schemas.microsoft.com/office/drawing/2014/main" id="{9BA78B48-F89E-0B4E-B627-307593E071AD}"/>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3143" y="1"/>
            <a:ext cx="12195143" cy="6858000"/>
          </a:xfrm>
          <a:prstGeom prst="rect">
            <a:avLst/>
          </a:prstGeom>
        </p:spPr>
      </p:pic>
      <p:graphicFrame>
        <p:nvGraphicFramePr>
          <p:cNvPr id="8" name="Table 7">
            <a:extLst>
              <a:ext uri="{FF2B5EF4-FFF2-40B4-BE49-F238E27FC236}">
                <a16:creationId xmlns:a16="http://schemas.microsoft.com/office/drawing/2014/main" id="{7D185C09-36CB-D94C-B155-428F4A7655D3}"/>
              </a:ext>
            </a:extLst>
          </p:cNvPr>
          <p:cNvGraphicFramePr>
            <a:graphicFrameLocks noGrp="1"/>
          </p:cNvGraphicFramePr>
          <p:nvPr>
            <p:extLst>
              <p:ext uri="{D42A27DB-BD31-4B8C-83A1-F6EECF244321}">
                <p14:modId xmlns:p14="http://schemas.microsoft.com/office/powerpoint/2010/main" val="3852254233"/>
              </p:ext>
            </p:extLst>
          </p:nvPr>
        </p:nvGraphicFramePr>
        <p:xfrm>
          <a:off x="665137" y="1880845"/>
          <a:ext cx="8428117" cy="4257559"/>
        </p:xfrm>
        <a:graphic>
          <a:graphicData uri="http://schemas.openxmlformats.org/drawingml/2006/table">
            <a:tbl>
              <a:tblPr firstRow="1" bandRow="1">
                <a:tableStyleId>{5940675A-B579-460E-94D1-54222C63F5DA}</a:tableStyleId>
              </a:tblPr>
              <a:tblGrid>
                <a:gridCol w="1013585">
                  <a:extLst>
                    <a:ext uri="{9D8B030D-6E8A-4147-A177-3AD203B41FA5}">
                      <a16:colId xmlns:a16="http://schemas.microsoft.com/office/drawing/2014/main" val="4199838736"/>
                    </a:ext>
                  </a:extLst>
                </a:gridCol>
                <a:gridCol w="2192941">
                  <a:extLst>
                    <a:ext uri="{9D8B030D-6E8A-4147-A177-3AD203B41FA5}">
                      <a16:colId xmlns:a16="http://schemas.microsoft.com/office/drawing/2014/main" val="2078807229"/>
                    </a:ext>
                  </a:extLst>
                </a:gridCol>
                <a:gridCol w="5221591">
                  <a:extLst>
                    <a:ext uri="{9D8B030D-6E8A-4147-A177-3AD203B41FA5}">
                      <a16:colId xmlns:a16="http://schemas.microsoft.com/office/drawing/2014/main" val="2424726316"/>
                    </a:ext>
                  </a:extLst>
                </a:gridCol>
              </a:tblGrid>
              <a:tr h="309252">
                <a:tc>
                  <a:txBody>
                    <a:bodyPr/>
                    <a:lstStyle/>
                    <a:p>
                      <a:pPr algn="l"/>
                      <a:r>
                        <a:rPr lang="en-US" sz="1400" b="1" i="0" dirty="0">
                          <a:solidFill>
                            <a:schemeClr val="bg1"/>
                          </a:solidFill>
                          <a:latin typeface="Gilroy SemiBold" pitchFamily="2" charset="77"/>
                        </a:rPr>
                        <a:t>Slide</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a:r>
                        <a:rPr lang="en-US" sz="1400" b="1" i="0">
                          <a:solidFill>
                            <a:schemeClr val="bg1"/>
                          </a:solidFill>
                          <a:latin typeface="Gilroy SemiBold" pitchFamily="2" charset="77"/>
                        </a:rPr>
                        <a:t>Title</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a:r>
                        <a:rPr lang="en-US" sz="1400" b="1" i="0" dirty="0">
                          <a:solidFill>
                            <a:schemeClr val="bg1"/>
                          </a:solidFill>
                          <a:latin typeface="Gilroy SemiBold" pitchFamily="2" charset="77"/>
                        </a:rPr>
                        <a:t>Attribution</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3192835009"/>
                  </a:ext>
                </a:extLst>
              </a:tr>
              <a:tr h="195176">
                <a:tc>
                  <a:txBody>
                    <a:bodyPr/>
                    <a:lstStyle/>
                    <a:p>
                      <a:pPr algn="l"/>
                      <a:r>
                        <a:rPr lang="en-US" sz="1000" b="1" i="0" dirty="0">
                          <a:solidFill>
                            <a:schemeClr val="bg1"/>
                          </a:solidFill>
                          <a:latin typeface="Gilroy SemiBold" pitchFamily="2" charset="77"/>
                        </a:rPr>
                        <a:t>1</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a:r>
                        <a:rPr lang="en-US" sz="1000" b="1" i="0" dirty="0">
                          <a:solidFill>
                            <a:schemeClr val="bg1"/>
                          </a:solidFill>
                          <a:latin typeface="Gilroy SemiBold" pitchFamily="2" charset="77"/>
                        </a:rPr>
                        <a:t>Sunset</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a:r>
                        <a:rPr lang="en-US" sz="1000" b="1" i="0" kern="1200" dirty="0">
                          <a:solidFill>
                            <a:schemeClr val="bg1"/>
                          </a:solidFill>
                          <a:latin typeface="Gilroy SemiBold" pitchFamily="2" charset="77"/>
                          <a:ea typeface="+mn-ea"/>
                          <a:cs typeface="+mn-cs"/>
                        </a:rPr>
                        <a:t>By </a:t>
                      </a:r>
                      <a:r>
                        <a:rPr lang="en-US" sz="1000" b="1" i="0" kern="1200" dirty="0" err="1">
                          <a:solidFill>
                            <a:schemeClr val="bg1"/>
                          </a:solidFill>
                          <a:latin typeface="Gilroy SemiBold" pitchFamily="2" charset="77"/>
                          <a:ea typeface="+mn-ea"/>
                          <a:cs typeface="+mn-cs"/>
                        </a:rPr>
                        <a:t>Pexels</a:t>
                      </a:r>
                      <a:r>
                        <a:rPr lang="en-US" sz="1000" b="1" i="0" kern="1200" dirty="0">
                          <a:solidFill>
                            <a:schemeClr val="bg1"/>
                          </a:solidFill>
                          <a:latin typeface="Gilroy SemiBold" pitchFamily="2" charset="77"/>
                          <a:ea typeface="+mn-ea"/>
                          <a:cs typeface="+mn-cs"/>
                        </a:rPr>
                        <a:t> via </a:t>
                      </a:r>
                      <a:r>
                        <a:rPr lang="en-US" sz="1000" b="1" i="0" kern="1200" dirty="0" err="1">
                          <a:solidFill>
                            <a:schemeClr val="bg1"/>
                          </a:solidFill>
                          <a:latin typeface="Gilroy SemiBold" pitchFamily="2" charset="77"/>
                          <a:ea typeface="+mn-ea"/>
                          <a:cs typeface="+mn-cs"/>
                        </a:rPr>
                        <a:t>Pixabay</a:t>
                      </a:r>
                      <a:endParaRPr lang="en-US" sz="1000" b="1" i="0" kern="1200" dirty="0">
                        <a:solidFill>
                          <a:schemeClr val="bg1"/>
                        </a:solidFill>
                        <a:latin typeface="Gilroy SemiBold" pitchFamily="2" charset="77"/>
                        <a:ea typeface="+mn-ea"/>
                        <a:cs typeface="+mn-cs"/>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636899918"/>
                  </a:ext>
                </a:extLst>
              </a:tr>
              <a:tr h="195176">
                <a:tc>
                  <a:txBody>
                    <a:bodyPr/>
                    <a:lstStyle/>
                    <a:p>
                      <a:pPr algn="l"/>
                      <a:r>
                        <a:rPr lang="en-US" sz="1000" b="1" i="0" dirty="0">
                          <a:solidFill>
                            <a:schemeClr val="bg1"/>
                          </a:solidFill>
                          <a:latin typeface="Gilroy SemiBold" pitchFamily="2" charset="77"/>
                        </a:rPr>
                        <a:t>3</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a:r>
                        <a:rPr lang="en-US" sz="1000" b="1" i="0" dirty="0">
                          <a:solidFill>
                            <a:schemeClr val="bg1"/>
                          </a:solidFill>
                          <a:latin typeface="Gilroy SemiBold" pitchFamily="2" charset="77"/>
                        </a:rPr>
                        <a:t>Bottle production</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00" b="1" i="0" kern="1200" dirty="0">
                          <a:solidFill>
                            <a:schemeClr val="bg1"/>
                          </a:solidFill>
                          <a:latin typeface="Gilroy SemiBold" pitchFamily="2" charset="77"/>
                          <a:ea typeface="+mn-ea"/>
                          <a:cs typeface="+mn-cs"/>
                        </a:rPr>
                        <a:t>By Muffin via </a:t>
                      </a:r>
                      <a:r>
                        <a:rPr lang="en-US" sz="1000" b="1" i="0" kern="1200" dirty="0" err="1">
                          <a:solidFill>
                            <a:schemeClr val="bg1"/>
                          </a:solidFill>
                          <a:latin typeface="Gilroy SemiBold" pitchFamily="2" charset="77"/>
                          <a:ea typeface="+mn-ea"/>
                          <a:cs typeface="+mn-cs"/>
                        </a:rPr>
                        <a:t>Pexels</a:t>
                      </a:r>
                      <a:endParaRPr lang="en-US" sz="1000" b="1" i="0" kern="1200" dirty="0">
                        <a:solidFill>
                          <a:schemeClr val="bg1"/>
                        </a:solidFill>
                        <a:latin typeface="Gilroy SemiBold" pitchFamily="2" charset="77"/>
                        <a:ea typeface="+mn-ea"/>
                        <a:cs typeface="+mn-cs"/>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118187977"/>
                  </a:ext>
                </a:extLst>
              </a:tr>
              <a:tr h="0">
                <a:tc>
                  <a:txBody>
                    <a:bodyPr/>
                    <a:lstStyle/>
                    <a:p>
                      <a:pPr algn="l"/>
                      <a:r>
                        <a:rPr lang="en-US" sz="1000" b="1" i="0" dirty="0">
                          <a:solidFill>
                            <a:schemeClr val="bg1"/>
                          </a:solidFill>
                          <a:latin typeface="Gilroy SemiBold" pitchFamily="2" charset="77"/>
                        </a:rPr>
                        <a:t>4</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a:r>
                        <a:rPr lang="en-US" sz="1000" b="1" i="0" dirty="0">
                          <a:solidFill>
                            <a:schemeClr val="bg1"/>
                          </a:solidFill>
                          <a:latin typeface="Gilroy SemiBold" pitchFamily="2" charset="77"/>
                        </a:rPr>
                        <a:t>Boy looking out to sea</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a:r>
                        <a:rPr lang="en-GB" sz="1000" b="1" i="0" kern="1200" dirty="0">
                          <a:solidFill>
                            <a:schemeClr val="bg1"/>
                          </a:solidFill>
                          <a:latin typeface="Gilroy SemiBold" pitchFamily="2" charset="77"/>
                          <a:ea typeface="+mn-ea"/>
                          <a:cs typeface="+mn-cs"/>
                        </a:rPr>
                        <a:t>By Vanessa </a:t>
                      </a:r>
                      <a:r>
                        <a:rPr lang="en-GB" sz="1000" b="1" i="0" kern="1200" dirty="0" err="1">
                          <a:solidFill>
                            <a:schemeClr val="bg1"/>
                          </a:solidFill>
                          <a:latin typeface="Gilroy SemiBold" pitchFamily="2" charset="77"/>
                          <a:ea typeface="+mn-ea"/>
                          <a:cs typeface="+mn-cs"/>
                        </a:rPr>
                        <a:t>Bumbeers</a:t>
                      </a:r>
                      <a:r>
                        <a:rPr lang="en-GB" sz="1000" b="1" i="0" kern="1200" dirty="0">
                          <a:solidFill>
                            <a:schemeClr val="bg1"/>
                          </a:solidFill>
                          <a:latin typeface="Gilroy SemiBold" pitchFamily="2" charset="77"/>
                          <a:ea typeface="+mn-ea"/>
                          <a:cs typeface="+mn-cs"/>
                        </a:rPr>
                        <a:t> via </a:t>
                      </a:r>
                      <a:r>
                        <a:rPr lang="en-GB" sz="1000" b="1" i="0" kern="1200" dirty="0" err="1">
                          <a:solidFill>
                            <a:schemeClr val="bg1"/>
                          </a:solidFill>
                          <a:latin typeface="Gilroy SemiBold" pitchFamily="2" charset="77"/>
                          <a:ea typeface="+mn-ea"/>
                          <a:cs typeface="+mn-cs"/>
                        </a:rPr>
                        <a:t>Unsplash</a:t>
                      </a:r>
                      <a:endParaRPr lang="en-US" sz="1000" b="1" i="0" kern="1200" dirty="0">
                        <a:solidFill>
                          <a:schemeClr val="bg1"/>
                        </a:solidFill>
                        <a:latin typeface="Gilroy SemiBold" pitchFamily="2" charset="77"/>
                        <a:ea typeface="+mn-ea"/>
                        <a:cs typeface="+mn-cs"/>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047835585"/>
                  </a:ext>
                </a:extLst>
              </a:tr>
              <a:tr h="0">
                <a:tc>
                  <a:txBody>
                    <a:bodyPr/>
                    <a:lstStyle/>
                    <a:p>
                      <a:pPr algn="l"/>
                      <a:r>
                        <a:rPr lang="en-US" sz="1000" b="1" i="0" dirty="0">
                          <a:solidFill>
                            <a:schemeClr val="bg1"/>
                          </a:solidFill>
                          <a:latin typeface="Gilroy SemiBold" pitchFamily="2" charset="77"/>
                        </a:rPr>
                        <a:t>5</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a:r>
                        <a:rPr lang="en-US" sz="1000" b="1" i="0" dirty="0">
                          <a:solidFill>
                            <a:schemeClr val="bg1"/>
                          </a:solidFill>
                          <a:latin typeface="Gilroy SemiBold" pitchFamily="2" charset="77"/>
                        </a:rPr>
                        <a:t>Fish on hook</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a:r>
                        <a:rPr lang="en-US" sz="1000" b="1" i="0" dirty="0">
                          <a:solidFill>
                            <a:schemeClr val="bg1"/>
                          </a:solidFill>
                          <a:latin typeface="Gilroy SemiBold" pitchFamily="2" charset="77"/>
                        </a:rPr>
                        <a:t>By Chris Hardy via </a:t>
                      </a:r>
                      <a:r>
                        <a:rPr lang="en-GB" sz="1000" b="1" i="0" kern="1200" dirty="0" err="1">
                          <a:solidFill>
                            <a:schemeClr val="bg1"/>
                          </a:solidFill>
                          <a:latin typeface="Gilroy SemiBold" pitchFamily="2" charset="77"/>
                          <a:ea typeface="+mn-ea"/>
                          <a:cs typeface="+mn-cs"/>
                        </a:rPr>
                        <a:t>Unsplash</a:t>
                      </a:r>
                      <a:endParaRPr lang="en-US" sz="1000" b="1" i="0" dirty="0">
                        <a:solidFill>
                          <a:schemeClr val="bg1"/>
                        </a:solidFill>
                        <a:latin typeface="Gilroy SemiBold" pitchFamily="2" charset="77"/>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979464646"/>
                  </a:ext>
                </a:extLst>
              </a:tr>
              <a:tr h="0">
                <a:tc>
                  <a:txBody>
                    <a:bodyPr/>
                    <a:lstStyle/>
                    <a:p>
                      <a:pPr algn="l"/>
                      <a:r>
                        <a:rPr lang="en-US" sz="1000" b="1" i="0" dirty="0">
                          <a:solidFill>
                            <a:schemeClr val="bg1"/>
                          </a:solidFill>
                          <a:latin typeface="Gilroy SemiBold" pitchFamily="2" charset="77"/>
                        </a:rPr>
                        <a:t>6</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a:r>
                        <a:rPr lang="en-US" sz="1000" b="1" i="0" dirty="0">
                          <a:solidFill>
                            <a:schemeClr val="bg1"/>
                          </a:solidFill>
                          <a:latin typeface="Gilroy SemiBold" pitchFamily="2" charset="77"/>
                        </a:rPr>
                        <a:t>School of fish</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00" b="1" i="0" kern="1200" dirty="0">
                          <a:solidFill>
                            <a:schemeClr val="bg1"/>
                          </a:solidFill>
                          <a:latin typeface="Gilroy SemiBold" pitchFamily="2" charset="77"/>
                          <a:ea typeface="+mn-ea"/>
                          <a:cs typeface="+mn-cs"/>
                        </a:rPr>
                        <a:t>By </a:t>
                      </a:r>
                      <a:r>
                        <a:rPr lang="en-US" sz="1000" b="1" i="0" kern="1200" dirty="0" err="1">
                          <a:solidFill>
                            <a:schemeClr val="bg1"/>
                          </a:solidFill>
                          <a:latin typeface="Gilroy SemiBold" pitchFamily="2" charset="77"/>
                          <a:ea typeface="+mn-ea"/>
                          <a:cs typeface="+mn-cs"/>
                        </a:rPr>
                        <a:t>Hardrockstar</a:t>
                      </a:r>
                      <a:r>
                        <a:rPr lang="en-US" sz="1000" b="1" i="0" kern="1200" dirty="0">
                          <a:solidFill>
                            <a:schemeClr val="bg1"/>
                          </a:solidFill>
                          <a:latin typeface="Gilroy SemiBold" pitchFamily="2" charset="77"/>
                          <a:ea typeface="+mn-ea"/>
                          <a:cs typeface="+mn-cs"/>
                        </a:rPr>
                        <a:t> via </a:t>
                      </a:r>
                      <a:r>
                        <a:rPr lang="en-US" sz="1000" b="1" i="0" kern="1200" dirty="0" err="1">
                          <a:solidFill>
                            <a:schemeClr val="bg1"/>
                          </a:solidFill>
                          <a:latin typeface="Gilroy SemiBold" pitchFamily="2" charset="77"/>
                          <a:ea typeface="+mn-ea"/>
                          <a:cs typeface="+mn-cs"/>
                        </a:rPr>
                        <a:t>Pixabay</a:t>
                      </a:r>
                      <a:endParaRPr lang="en-US" sz="1000" b="1" i="0" kern="1200" dirty="0">
                        <a:solidFill>
                          <a:schemeClr val="bg1"/>
                        </a:solidFill>
                        <a:latin typeface="Gilroy SemiBold" pitchFamily="2" charset="77"/>
                        <a:ea typeface="+mn-ea"/>
                        <a:cs typeface="+mn-cs"/>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3994904816"/>
                  </a:ext>
                </a:extLst>
              </a:tr>
              <a:tr h="0">
                <a:tc>
                  <a:txBody>
                    <a:bodyPr/>
                    <a:lstStyle/>
                    <a:p>
                      <a:pPr algn="l"/>
                      <a:r>
                        <a:rPr lang="en-US" sz="1000" b="1" i="0" dirty="0">
                          <a:solidFill>
                            <a:schemeClr val="bg1"/>
                          </a:solidFill>
                          <a:latin typeface="Gilroy SemiBold" pitchFamily="2" charset="77"/>
                        </a:rPr>
                        <a:t>12</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a:r>
                        <a:rPr lang="en-US" sz="1000" b="1" i="0" dirty="0">
                          <a:solidFill>
                            <a:schemeClr val="bg1"/>
                          </a:solidFill>
                          <a:latin typeface="Gilroy SemiBold" pitchFamily="2" charset="77"/>
                        </a:rPr>
                        <a:t>Shipping container</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00" b="1" i="0" kern="1200" dirty="0">
                          <a:solidFill>
                            <a:schemeClr val="bg1"/>
                          </a:solidFill>
                          <a:latin typeface="Gilroy SemiBold" pitchFamily="2" charset="77"/>
                          <a:ea typeface="+mn-ea"/>
                          <a:cs typeface="+mn-cs"/>
                        </a:rPr>
                        <a:t>By </a:t>
                      </a:r>
                      <a:r>
                        <a:rPr lang="en-US" sz="1000" b="1" i="0" kern="1200" dirty="0" err="1">
                          <a:solidFill>
                            <a:schemeClr val="bg1"/>
                          </a:solidFill>
                          <a:latin typeface="Gilroy SemiBold" pitchFamily="2" charset="77"/>
                          <a:ea typeface="+mn-ea"/>
                          <a:cs typeface="+mn-cs"/>
                        </a:rPr>
                        <a:t>Heju</a:t>
                      </a:r>
                      <a:r>
                        <a:rPr lang="en-US" sz="1000" b="1" i="0" kern="1200" dirty="0">
                          <a:solidFill>
                            <a:schemeClr val="bg1"/>
                          </a:solidFill>
                          <a:latin typeface="Gilroy SemiBold" pitchFamily="2" charset="77"/>
                          <a:ea typeface="+mn-ea"/>
                          <a:cs typeface="+mn-cs"/>
                        </a:rPr>
                        <a:t> via </a:t>
                      </a:r>
                      <a:r>
                        <a:rPr lang="en-US" sz="1000" b="1" i="0" kern="1200" dirty="0" err="1">
                          <a:solidFill>
                            <a:schemeClr val="bg1"/>
                          </a:solidFill>
                          <a:latin typeface="Gilroy SemiBold" pitchFamily="2" charset="77"/>
                          <a:ea typeface="+mn-ea"/>
                          <a:cs typeface="+mn-cs"/>
                        </a:rPr>
                        <a:t>Pixabay</a:t>
                      </a:r>
                      <a:endParaRPr lang="en-US" sz="1000" b="1" i="0" kern="1200" dirty="0">
                        <a:solidFill>
                          <a:schemeClr val="bg1"/>
                        </a:solidFill>
                        <a:latin typeface="Gilroy SemiBold" pitchFamily="2" charset="77"/>
                        <a:ea typeface="+mn-ea"/>
                        <a:cs typeface="+mn-cs"/>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848558631"/>
                  </a:ext>
                </a:extLst>
              </a:tr>
              <a:tr h="0">
                <a:tc>
                  <a:txBody>
                    <a:bodyPr/>
                    <a:lstStyle/>
                    <a:p>
                      <a:pPr algn="l"/>
                      <a:r>
                        <a:rPr lang="en-US" sz="1000" b="1" i="0" dirty="0">
                          <a:solidFill>
                            <a:schemeClr val="bg1"/>
                          </a:solidFill>
                          <a:latin typeface="Gilroy SemiBold" pitchFamily="2" charset="77"/>
                        </a:rPr>
                        <a:t>14</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a:r>
                        <a:rPr lang="en-US" sz="1000" b="1" i="0" dirty="0">
                          <a:solidFill>
                            <a:schemeClr val="bg1"/>
                          </a:solidFill>
                          <a:latin typeface="Gilroy SemiBold" pitchFamily="2" charset="77"/>
                        </a:rPr>
                        <a:t>Bottles in sea</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00" b="1" i="0" kern="1200" dirty="0">
                          <a:solidFill>
                            <a:schemeClr val="bg1"/>
                          </a:solidFill>
                          <a:latin typeface="Gilroy SemiBold" pitchFamily="2" charset="77"/>
                          <a:ea typeface="+mn-ea"/>
                          <a:cs typeface="+mn-cs"/>
                        </a:rPr>
                        <a:t>By Monica </a:t>
                      </a:r>
                      <a:r>
                        <a:rPr lang="en-US" sz="1000" b="1" i="0" kern="1200" dirty="0" err="1">
                          <a:solidFill>
                            <a:schemeClr val="bg1"/>
                          </a:solidFill>
                          <a:latin typeface="Gilroy SemiBold" pitchFamily="2" charset="77"/>
                          <a:ea typeface="+mn-ea"/>
                          <a:cs typeface="+mn-cs"/>
                        </a:rPr>
                        <a:t>Volpin</a:t>
                      </a:r>
                      <a:r>
                        <a:rPr lang="en-US" sz="1000" b="1" i="0" kern="1200" dirty="0">
                          <a:solidFill>
                            <a:schemeClr val="bg1"/>
                          </a:solidFill>
                          <a:latin typeface="Gilroy SemiBold" pitchFamily="2" charset="77"/>
                          <a:ea typeface="+mn-ea"/>
                          <a:cs typeface="+mn-cs"/>
                        </a:rPr>
                        <a:t> via </a:t>
                      </a:r>
                      <a:r>
                        <a:rPr lang="en-US" sz="1000" b="1" i="0" kern="1200" dirty="0" err="1">
                          <a:solidFill>
                            <a:schemeClr val="bg1"/>
                          </a:solidFill>
                          <a:latin typeface="Gilroy SemiBold" pitchFamily="2" charset="77"/>
                          <a:ea typeface="+mn-ea"/>
                          <a:cs typeface="+mn-cs"/>
                        </a:rPr>
                        <a:t>Pixabay</a:t>
                      </a:r>
                      <a:endParaRPr lang="en-US" sz="1000" b="1" i="0" kern="1200" dirty="0">
                        <a:solidFill>
                          <a:schemeClr val="bg1"/>
                        </a:solidFill>
                        <a:latin typeface="Gilroy SemiBold" pitchFamily="2" charset="77"/>
                        <a:ea typeface="+mn-ea"/>
                        <a:cs typeface="+mn-cs"/>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3488901597"/>
                  </a:ext>
                </a:extLst>
              </a:tr>
              <a:tr h="0">
                <a:tc>
                  <a:txBody>
                    <a:bodyPr/>
                    <a:lstStyle/>
                    <a:p>
                      <a:pPr algn="l"/>
                      <a:r>
                        <a:rPr lang="en-US" sz="1000" b="1" i="0" dirty="0">
                          <a:solidFill>
                            <a:schemeClr val="bg1"/>
                          </a:solidFill>
                          <a:latin typeface="Gilroy SemiBold" pitchFamily="2" charset="77"/>
                        </a:rPr>
                        <a:t>16</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r>
                        <a:rPr lang="en-US" sz="1000" b="1" i="0" dirty="0">
                          <a:solidFill>
                            <a:schemeClr val="bg1"/>
                          </a:solidFill>
                          <a:latin typeface="Gilroy SemiBold" pitchFamily="2" charset="77"/>
                        </a:rPr>
                        <a:t>Surfer</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r>
                        <a:rPr lang="en-US" sz="1000" b="1" i="0" kern="1200" dirty="0">
                          <a:solidFill>
                            <a:schemeClr val="bg1"/>
                          </a:solidFill>
                          <a:latin typeface="Gilroy SemiBold" pitchFamily="2" charset="77"/>
                          <a:ea typeface="+mn-ea"/>
                          <a:cs typeface="+mn-cs"/>
                        </a:rPr>
                        <a:t>By Jeremy Gallman via </a:t>
                      </a:r>
                      <a:r>
                        <a:rPr lang="en-US" sz="1000" b="1" i="0" kern="1200" dirty="0" err="1">
                          <a:solidFill>
                            <a:schemeClr val="bg1"/>
                          </a:solidFill>
                          <a:latin typeface="Gilroy SemiBold" pitchFamily="2" charset="77"/>
                          <a:ea typeface="+mn-ea"/>
                          <a:cs typeface="+mn-cs"/>
                        </a:rPr>
                        <a:t>Unsplash</a:t>
                      </a:r>
                      <a:endParaRPr lang="en-US" sz="1000" b="1" i="0" kern="1200" dirty="0">
                        <a:solidFill>
                          <a:schemeClr val="bg1"/>
                        </a:solidFill>
                        <a:latin typeface="Gilroy SemiBold" pitchFamily="2" charset="77"/>
                        <a:ea typeface="+mn-ea"/>
                        <a:cs typeface="+mn-cs"/>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619490763"/>
                  </a:ext>
                </a:extLst>
              </a:tr>
              <a:tr h="0">
                <a:tc>
                  <a:txBody>
                    <a:bodyPr/>
                    <a:lstStyle/>
                    <a:p>
                      <a:pPr algn="l"/>
                      <a:r>
                        <a:rPr lang="en-US" sz="1000" b="1" i="0" dirty="0">
                          <a:solidFill>
                            <a:schemeClr val="bg1"/>
                          </a:solidFill>
                          <a:latin typeface="Gilroy SemiBold" pitchFamily="2" charset="77"/>
                        </a:rPr>
                        <a:t>18</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r>
                        <a:rPr lang="en-US" sz="1000" b="1" i="0" dirty="0">
                          <a:solidFill>
                            <a:schemeClr val="bg1"/>
                          </a:solidFill>
                          <a:latin typeface="Gilroy SemiBold" pitchFamily="2" charset="77"/>
                        </a:rPr>
                        <a:t>Oil rig</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r>
                        <a:rPr lang="en-US" sz="1000" b="1" i="0" kern="1200" dirty="0">
                          <a:solidFill>
                            <a:schemeClr val="bg1"/>
                          </a:solidFill>
                          <a:latin typeface="Gilroy SemiBold" pitchFamily="2" charset="77"/>
                          <a:ea typeface="+mn-ea"/>
                          <a:cs typeface="+mn-cs"/>
                        </a:rPr>
                        <a:t>By Mustang Joe via </a:t>
                      </a:r>
                      <a:r>
                        <a:rPr lang="en-US" sz="1000" b="1" i="0" kern="1200" dirty="0" err="1">
                          <a:solidFill>
                            <a:schemeClr val="bg1"/>
                          </a:solidFill>
                          <a:latin typeface="Gilroy SemiBold" pitchFamily="2" charset="77"/>
                          <a:ea typeface="+mn-ea"/>
                          <a:cs typeface="+mn-cs"/>
                        </a:rPr>
                        <a:t>Pixabay</a:t>
                      </a:r>
                      <a:endParaRPr lang="en-US" sz="1000" b="1" i="0" kern="1200" dirty="0">
                        <a:solidFill>
                          <a:schemeClr val="bg1"/>
                        </a:solidFill>
                        <a:latin typeface="Gilroy SemiBold" pitchFamily="2" charset="77"/>
                        <a:ea typeface="+mn-ea"/>
                        <a:cs typeface="+mn-cs"/>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39579365"/>
                  </a:ext>
                </a:extLst>
              </a:tr>
              <a:tr h="0">
                <a:tc>
                  <a:txBody>
                    <a:bodyPr/>
                    <a:lstStyle/>
                    <a:p>
                      <a:pPr algn="l"/>
                      <a:r>
                        <a:rPr lang="en-US" sz="1000" b="1" i="0" dirty="0">
                          <a:solidFill>
                            <a:schemeClr val="bg1"/>
                          </a:solidFill>
                          <a:latin typeface="Gilroy SemiBold" pitchFamily="2" charset="77"/>
                        </a:rPr>
                        <a:t>22</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r>
                        <a:rPr lang="en-US" sz="1000" b="1" i="0" dirty="0">
                          <a:solidFill>
                            <a:schemeClr val="bg1"/>
                          </a:solidFill>
                          <a:latin typeface="Gilroy SemiBold" pitchFamily="2" charset="77"/>
                        </a:rPr>
                        <a:t>Journal</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r>
                        <a:rPr lang="en-US" sz="1000" b="1" i="0" dirty="0">
                          <a:solidFill>
                            <a:schemeClr val="bg1"/>
                          </a:solidFill>
                          <a:latin typeface="Gilroy SemiBold" pitchFamily="2" charset="77"/>
                        </a:rPr>
                        <a:t>By Peter </a:t>
                      </a:r>
                      <a:r>
                        <a:rPr lang="en-US" sz="1000" b="1" i="0" dirty="0" err="1">
                          <a:solidFill>
                            <a:schemeClr val="bg1"/>
                          </a:solidFill>
                          <a:latin typeface="Gilroy SemiBold" pitchFamily="2" charset="77"/>
                        </a:rPr>
                        <a:t>Olexa</a:t>
                      </a:r>
                      <a:r>
                        <a:rPr lang="en-US" sz="1000" b="1" i="0" dirty="0">
                          <a:solidFill>
                            <a:schemeClr val="bg1"/>
                          </a:solidFill>
                          <a:latin typeface="Gilroy SemiBold" pitchFamily="2" charset="77"/>
                        </a:rPr>
                        <a:t> via </a:t>
                      </a:r>
                      <a:r>
                        <a:rPr lang="en-US" sz="1000" b="1" i="0" dirty="0" err="1">
                          <a:solidFill>
                            <a:schemeClr val="bg1"/>
                          </a:solidFill>
                          <a:latin typeface="Gilroy SemiBold" pitchFamily="2" charset="77"/>
                        </a:rPr>
                        <a:t>Unsplash</a:t>
                      </a:r>
                      <a:endParaRPr lang="en-US" sz="1000" b="1" i="0" dirty="0">
                        <a:solidFill>
                          <a:schemeClr val="bg1"/>
                        </a:solidFill>
                        <a:latin typeface="Gilroy SemiBold" pitchFamily="2" charset="77"/>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986610834"/>
                  </a:ext>
                </a:extLst>
              </a:tr>
              <a:tr h="0">
                <a:tc>
                  <a:txBody>
                    <a:bodyPr/>
                    <a:lstStyle/>
                    <a:p>
                      <a:pPr algn="l"/>
                      <a:r>
                        <a:rPr lang="en-US" sz="1000" b="1" i="0" dirty="0">
                          <a:solidFill>
                            <a:schemeClr val="bg1"/>
                          </a:solidFill>
                          <a:latin typeface="Gilroy SemiBold" pitchFamily="2" charset="77"/>
                        </a:rPr>
                        <a:t>23</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r>
                        <a:rPr lang="en-US" sz="1000" b="1" i="0" dirty="0">
                          <a:solidFill>
                            <a:schemeClr val="bg1"/>
                          </a:solidFill>
                          <a:latin typeface="Gilroy SemiBold" pitchFamily="2" charset="77"/>
                        </a:rPr>
                        <a:t>Ocean </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r>
                        <a:rPr lang="en-US" sz="1000" b="1" i="0" dirty="0">
                          <a:solidFill>
                            <a:schemeClr val="bg1"/>
                          </a:solidFill>
                          <a:latin typeface="Gilroy SemiBold" pitchFamily="2" charset="77"/>
                        </a:rPr>
                        <a:t>By Greg </a:t>
                      </a:r>
                      <a:r>
                        <a:rPr lang="en-US" sz="1000" b="1" i="0" dirty="0" err="1">
                          <a:solidFill>
                            <a:schemeClr val="bg1"/>
                          </a:solidFill>
                          <a:latin typeface="Gilroy SemiBold" pitchFamily="2" charset="77"/>
                        </a:rPr>
                        <a:t>Nerantzakis</a:t>
                      </a:r>
                      <a:r>
                        <a:rPr lang="en-US" sz="1000" b="1" i="0" dirty="0">
                          <a:solidFill>
                            <a:schemeClr val="bg1"/>
                          </a:solidFill>
                          <a:latin typeface="Gilroy SemiBold" pitchFamily="2" charset="77"/>
                        </a:rPr>
                        <a:t> via </a:t>
                      </a:r>
                      <a:r>
                        <a:rPr lang="en-US" sz="1000" b="1" i="0" dirty="0" err="1">
                          <a:solidFill>
                            <a:schemeClr val="bg1"/>
                          </a:solidFill>
                          <a:latin typeface="Gilroy SemiBold" pitchFamily="2" charset="77"/>
                        </a:rPr>
                        <a:t>Unsplash</a:t>
                      </a:r>
                      <a:endParaRPr lang="en-US" sz="1000" b="1" i="0" dirty="0">
                        <a:solidFill>
                          <a:schemeClr val="bg1"/>
                        </a:solidFill>
                        <a:latin typeface="Gilroy SemiBold" pitchFamily="2" charset="77"/>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681913553"/>
                  </a:ext>
                </a:extLst>
              </a:tr>
              <a:tr h="158231">
                <a:tc>
                  <a:txBody>
                    <a:bodyPr/>
                    <a:lstStyle/>
                    <a:p>
                      <a:pPr algn="l"/>
                      <a:endParaRPr lang="en-US" sz="1000" b="1" i="0" dirty="0">
                        <a:solidFill>
                          <a:schemeClr val="bg1"/>
                        </a:solidFill>
                        <a:latin typeface="Gilroy SemiBold" pitchFamily="2" charset="77"/>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endParaRPr lang="en-US" sz="1000" b="1" i="0" dirty="0">
                        <a:solidFill>
                          <a:schemeClr val="bg1"/>
                        </a:solidFill>
                        <a:latin typeface="Gilroy SemiBold" pitchFamily="2" charset="77"/>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endParaRPr lang="en-US" sz="1000" b="1" i="0" dirty="0">
                        <a:solidFill>
                          <a:schemeClr val="bg1"/>
                        </a:solidFill>
                        <a:latin typeface="Gilroy SemiBold" pitchFamily="2" charset="77"/>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3520176359"/>
                  </a:ext>
                </a:extLst>
              </a:tr>
              <a:tr h="197947">
                <a:tc>
                  <a:txBody>
                    <a:bodyPr/>
                    <a:lstStyle/>
                    <a:p>
                      <a:pPr algn="l"/>
                      <a:endParaRPr lang="en-US" sz="1000" b="1" i="0" dirty="0">
                        <a:solidFill>
                          <a:schemeClr val="bg1"/>
                        </a:solidFill>
                        <a:latin typeface="Gilroy SemiBold" pitchFamily="2" charset="77"/>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endParaRPr lang="en-US" sz="1000" b="1" i="0" dirty="0">
                        <a:solidFill>
                          <a:schemeClr val="bg1"/>
                        </a:solidFill>
                        <a:latin typeface="Gilroy SemiBold" pitchFamily="2" charset="77"/>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endParaRPr lang="en-US" sz="1000" b="1" i="0" dirty="0">
                        <a:solidFill>
                          <a:schemeClr val="bg1"/>
                        </a:solidFill>
                        <a:latin typeface="Gilroy SemiBold" pitchFamily="2" charset="77"/>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3047100944"/>
                  </a:ext>
                </a:extLst>
              </a:tr>
              <a:tr h="0">
                <a:tc>
                  <a:txBody>
                    <a:bodyPr/>
                    <a:lstStyle/>
                    <a:p>
                      <a:pPr algn="l"/>
                      <a:endParaRPr lang="en-US" sz="1000" b="1" i="0" dirty="0">
                        <a:solidFill>
                          <a:schemeClr val="bg1"/>
                        </a:solidFill>
                        <a:latin typeface="Gilroy SemiBold" pitchFamily="2" charset="77"/>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endParaRPr lang="en-US" sz="1000" b="1" i="0" dirty="0">
                        <a:solidFill>
                          <a:schemeClr val="bg1"/>
                        </a:solidFill>
                        <a:latin typeface="Gilroy SemiBold" pitchFamily="2" charset="77"/>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endParaRPr lang="en-US" sz="1000" b="1" i="0" dirty="0">
                        <a:solidFill>
                          <a:schemeClr val="bg1"/>
                        </a:solidFill>
                        <a:latin typeface="Gilroy SemiBold" pitchFamily="2" charset="77"/>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144886447"/>
                  </a:ext>
                </a:extLst>
              </a:tr>
              <a:tr h="0">
                <a:tc>
                  <a:txBody>
                    <a:bodyPr/>
                    <a:lstStyle/>
                    <a:p>
                      <a:pPr algn="l"/>
                      <a:endParaRPr lang="en-US" sz="1000" b="1" i="0" dirty="0">
                        <a:solidFill>
                          <a:schemeClr val="bg1"/>
                        </a:solidFill>
                        <a:latin typeface="Gilroy SemiBold" pitchFamily="2" charset="77"/>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endParaRPr lang="en-US" sz="1000" b="1" i="0" dirty="0">
                        <a:solidFill>
                          <a:schemeClr val="bg1"/>
                        </a:solidFill>
                        <a:latin typeface="Gilroy SemiBold" pitchFamily="2" charset="77"/>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endParaRPr lang="en-US" sz="1000" b="1" i="0" dirty="0">
                        <a:solidFill>
                          <a:schemeClr val="bg1"/>
                        </a:solidFill>
                        <a:latin typeface="Gilroy SemiBold" pitchFamily="2" charset="77"/>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826290543"/>
                  </a:ext>
                </a:extLst>
              </a:tr>
              <a:tr h="290707">
                <a:tc>
                  <a:txBody>
                    <a:bodyPr/>
                    <a:lstStyle/>
                    <a:p>
                      <a:pPr algn="l"/>
                      <a:endParaRPr lang="en-US" sz="1000" b="1" i="0" dirty="0">
                        <a:solidFill>
                          <a:schemeClr val="bg1"/>
                        </a:solidFill>
                        <a:latin typeface="Gilroy SemiBold" pitchFamily="2" charset="77"/>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endParaRPr lang="en-US" sz="1000" b="1" i="0" dirty="0">
                        <a:solidFill>
                          <a:schemeClr val="bg1"/>
                        </a:solidFill>
                        <a:latin typeface="Gilroy SemiBold" pitchFamily="2" charset="77"/>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endParaRPr lang="en-US" sz="1000" b="1" i="0" dirty="0">
                        <a:solidFill>
                          <a:schemeClr val="bg1"/>
                        </a:solidFill>
                        <a:latin typeface="Gilroy SemiBold" pitchFamily="2" charset="77"/>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4076484960"/>
                  </a:ext>
                </a:extLst>
              </a:tr>
            </a:tbl>
          </a:graphicData>
        </a:graphic>
      </p:graphicFrame>
      <p:pic>
        <p:nvPicPr>
          <p:cNvPr id="15" name="Picture 14">
            <a:extLst>
              <a:ext uri="{FF2B5EF4-FFF2-40B4-BE49-F238E27FC236}">
                <a16:creationId xmlns:a16="http://schemas.microsoft.com/office/drawing/2014/main" id="{32A4EB42-237E-5947-A159-3E5425980048}"/>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0" y="-1"/>
            <a:ext cx="12192000" cy="6858000"/>
          </a:xfrm>
          <a:prstGeom prst="rect">
            <a:avLst/>
          </a:prstGeom>
        </p:spPr>
      </p:pic>
      <p:sp>
        <p:nvSpPr>
          <p:cNvPr id="7" name="TextBox 6">
            <a:extLst>
              <a:ext uri="{FF2B5EF4-FFF2-40B4-BE49-F238E27FC236}">
                <a16:creationId xmlns:a16="http://schemas.microsoft.com/office/drawing/2014/main" id="{20C0A2D1-11C3-7441-B8E9-1A6C22EE17B6}"/>
              </a:ext>
            </a:extLst>
          </p:cNvPr>
          <p:cNvSpPr txBox="1"/>
          <p:nvPr/>
        </p:nvSpPr>
        <p:spPr>
          <a:xfrm>
            <a:off x="574554" y="902812"/>
            <a:ext cx="4400026" cy="606287"/>
          </a:xfrm>
          <a:prstGeom prst="rect">
            <a:avLst/>
          </a:prstGeom>
          <a:noFill/>
        </p:spPr>
        <p:txBody>
          <a:bodyPr wrap="square" rtlCol="0">
            <a:spAutoFit/>
          </a:bodyPr>
          <a:lstStyle/>
          <a:p>
            <a:r>
              <a:rPr lang="en-US" sz="3200" b="1">
                <a:solidFill>
                  <a:srgbClr val="004A6C"/>
                </a:solidFill>
                <a:latin typeface="Gilroy Black" pitchFamily="2" charset="77"/>
              </a:rPr>
              <a:t>Image credits</a:t>
            </a:r>
          </a:p>
        </p:txBody>
      </p:sp>
      <p:sp>
        <p:nvSpPr>
          <p:cNvPr id="16" name="TextBox 15">
            <a:extLst>
              <a:ext uri="{FF2B5EF4-FFF2-40B4-BE49-F238E27FC236}">
                <a16:creationId xmlns:a16="http://schemas.microsoft.com/office/drawing/2014/main" id="{2911A11B-B2DC-1C40-9A41-7D46D28D1AF4}"/>
              </a:ext>
            </a:extLst>
          </p:cNvPr>
          <p:cNvSpPr txBox="1"/>
          <p:nvPr/>
        </p:nvSpPr>
        <p:spPr>
          <a:xfrm>
            <a:off x="665137" y="6078960"/>
            <a:ext cx="4010558" cy="307777"/>
          </a:xfrm>
          <a:prstGeom prst="rect">
            <a:avLst/>
          </a:prstGeom>
          <a:noFill/>
        </p:spPr>
        <p:txBody>
          <a:bodyPr wrap="square" rtlCol="0">
            <a:spAutoFit/>
          </a:bodyPr>
          <a:lstStyle/>
          <a:p>
            <a:r>
              <a:rPr lang="en-US" sz="1400" dirty="0">
                <a:solidFill>
                  <a:schemeClr val="bg1"/>
                </a:solidFill>
                <a:latin typeface="Gilroy Medium" pitchFamily="2" charset="77"/>
              </a:rPr>
              <a:t>All other images are courtesy of Encounter Edu</a:t>
            </a:r>
          </a:p>
        </p:txBody>
      </p:sp>
      <p:pic>
        <p:nvPicPr>
          <p:cNvPr id="17" name="Picture 16" descr="Icon&#10;&#10;Description automatically generated">
            <a:extLst>
              <a:ext uri="{FF2B5EF4-FFF2-40B4-BE49-F238E27FC236}">
                <a16:creationId xmlns:a16="http://schemas.microsoft.com/office/drawing/2014/main" id="{5A8049A9-CC55-1D4B-80C3-95B50B43A6E9}"/>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9726185" y="4915833"/>
            <a:ext cx="1452800" cy="1046641"/>
          </a:xfrm>
          <a:prstGeom prst="rect">
            <a:avLst/>
          </a:prstGeom>
        </p:spPr>
      </p:pic>
      <p:pic>
        <p:nvPicPr>
          <p:cNvPr id="18" name="Picture 17" descr="Icon&#10;&#10;Description automatically generated">
            <a:extLst>
              <a:ext uri="{FF2B5EF4-FFF2-40B4-BE49-F238E27FC236}">
                <a16:creationId xmlns:a16="http://schemas.microsoft.com/office/drawing/2014/main" id="{BAF801EF-7DF3-F048-8469-309A71A2DC49}"/>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10007617" y="5564280"/>
            <a:ext cx="753392" cy="646331"/>
          </a:xfrm>
          <a:prstGeom prst="rect">
            <a:avLst/>
          </a:prstGeom>
        </p:spPr>
      </p:pic>
      <p:pic>
        <p:nvPicPr>
          <p:cNvPr id="19" name="Picture 18">
            <a:extLst>
              <a:ext uri="{FF2B5EF4-FFF2-40B4-BE49-F238E27FC236}">
                <a16:creationId xmlns:a16="http://schemas.microsoft.com/office/drawing/2014/main" id="{B1257456-A0B5-6442-B7A5-1CD19902DD88}"/>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rot="17964606">
            <a:off x="6051591" y="549652"/>
            <a:ext cx="1431971" cy="1530445"/>
          </a:xfrm>
          <a:prstGeom prst="rect">
            <a:avLst/>
          </a:prstGeom>
        </p:spPr>
      </p:pic>
      <p:pic>
        <p:nvPicPr>
          <p:cNvPr id="20" name="Picture 19" descr="Icon&#10;&#10;Description automatically generated">
            <a:extLst>
              <a:ext uri="{FF2B5EF4-FFF2-40B4-BE49-F238E27FC236}">
                <a16:creationId xmlns:a16="http://schemas.microsoft.com/office/drawing/2014/main" id="{ACD18851-2063-AF45-A663-E3570E46DBB5}"/>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7151295" y="1454194"/>
            <a:ext cx="753392" cy="646331"/>
          </a:xfrm>
          <a:prstGeom prst="rect">
            <a:avLst/>
          </a:prstGeom>
        </p:spPr>
      </p:pic>
      <p:pic>
        <p:nvPicPr>
          <p:cNvPr id="21" name="Picture 20">
            <a:extLst>
              <a:ext uri="{FF2B5EF4-FFF2-40B4-BE49-F238E27FC236}">
                <a16:creationId xmlns:a16="http://schemas.microsoft.com/office/drawing/2014/main" id="{FC0A3AE3-4C80-3A47-810B-D33620C7AE28}"/>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rot="19877251">
            <a:off x="7921360" y="2817250"/>
            <a:ext cx="1421755" cy="1515452"/>
          </a:xfrm>
          <a:prstGeom prst="rect">
            <a:avLst/>
          </a:prstGeom>
        </p:spPr>
      </p:pic>
      <p:pic>
        <p:nvPicPr>
          <p:cNvPr id="22" name="Picture 21" descr="Icon&#10;&#10;Description automatically generated">
            <a:extLst>
              <a:ext uri="{FF2B5EF4-FFF2-40B4-BE49-F238E27FC236}">
                <a16:creationId xmlns:a16="http://schemas.microsoft.com/office/drawing/2014/main" id="{8269EB8F-062B-1644-A570-290DEC1A30BC}"/>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rot="8315553">
            <a:off x="7409076" y="3207865"/>
            <a:ext cx="753392" cy="646331"/>
          </a:xfrm>
          <a:prstGeom prst="rect">
            <a:avLst/>
          </a:prstGeom>
        </p:spPr>
      </p:pic>
    </p:spTree>
    <p:extLst>
      <p:ext uri="{BB962C8B-B14F-4D97-AF65-F5344CB8AC3E}">
        <p14:creationId xmlns:p14="http://schemas.microsoft.com/office/powerpoint/2010/main" val="27181916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picture containing typewriter&#10;&#10;Description automatically generated">
            <a:extLst>
              <a:ext uri="{FF2B5EF4-FFF2-40B4-BE49-F238E27FC236}">
                <a16:creationId xmlns:a16="http://schemas.microsoft.com/office/drawing/2014/main" id="{2A059840-566C-F441-8629-4D53F2C716D5}"/>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0" y="0"/>
            <a:ext cx="12214860" cy="6881405"/>
          </a:xfrm>
          <a:prstGeom prst="rect">
            <a:avLst/>
          </a:prstGeom>
        </p:spPr>
      </p:pic>
      <p:sp>
        <p:nvSpPr>
          <p:cNvPr id="39" name="Rectangle 38">
            <a:extLst>
              <a:ext uri="{FF2B5EF4-FFF2-40B4-BE49-F238E27FC236}">
                <a16:creationId xmlns:a16="http://schemas.microsoft.com/office/drawing/2014/main" id="{FEAEDD45-6916-8848-8723-9B2C27D41ECC}"/>
              </a:ext>
            </a:extLst>
          </p:cNvPr>
          <p:cNvSpPr/>
          <p:nvPr/>
        </p:nvSpPr>
        <p:spPr>
          <a:xfrm>
            <a:off x="7620" y="0"/>
            <a:ext cx="12192000" cy="6881405"/>
          </a:xfrm>
          <a:prstGeom prst="rect">
            <a:avLst/>
          </a:prstGeom>
          <a:solidFill>
            <a:srgbClr val="0090D4">
              <a:alpha val="5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0135AB48-64E2-0A47-9026-3F2AD5DBC8D5}"/>
              </a:ext>
            </a:extLst>
          </p:cNvPr>
          <p:cNvSpPr/>
          <p:nvPr/>
        </p:nvSpPr>
        <p:spPr>
          <a:xfrm>
            <a:off x="532800" y="2299795"/>
            <a:ext cx="2685888" cy="864766"/>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9DFD22F9-F0D9-5447-99F9-7D4D1597CA6B}"/>
              </a:ext>
            </a:extLst>
          </p:cNvPr>
          <p:cNvSpPr/>
          <p:nvPr/>
        </p:nvSpPr>
        <p:spPr>
          <a:xfrm>
            <a:off x="3557496" y="2295292"/>
            <a:ext cx="2056622" cy="864766"/>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96A07E27-2CC2-0849-A711-63CC28648F2F}"/>
              </a:ext>
            </a:extLst>
          </p:cNvPr>
          <p:cNvSpPr/>
          <p:nvPr/>
        </p:nvSpPr>
        <p:spPr>
          <a:xfrm>
            <a:off x="659494" y="2316892"/>
            <a:ext cx="2475358" cy="769441"/>
          </a:xfrm>
          <a:prstGeom prst="rect">
            <a:avLst/>
          </a:prstGeom>
        </p:spPr>
        <p:txBody>
          <a:bodyPr wrap="none">
            <a:spAutoFit/>
          </a:bodyPr>
          <a:lstStyle/>
          <a:p>
            <a:r>
              <a:rPr lang="en-US" sz="4400" b="1" dirty="0">
                <a:solidFill>
                  <a:srgbClr val="004A6C"/>
                </a:solidFill>
                <a:latin typeface="Gilroy Bold" pitchFamily="2" charset="77"/>
              </a:rPr>
              <a:t>Pollution</a:t>
            </a:r>
          </a:p>
        </p:txBody>
      </p:sp>
      <p:sp>
        <p:nvSpPr>
          <p:cNvPr id="26" name="Rectangle 25">
            <a:extLst>
              <a:ext uri="{FF2B5EF4-FFF2-40B4-BE49-F238E27FC236}">
                <a16:creationId xmlns:a16="http://schemas.microsoft.com/office/drawing/2014/main" id="{636BB5BD-B32C-364E-85D5-FF1D99D1DB48}"/>
              </a:ext>
            </a:extLst>
          </p:cNvPr>
          <p:cNvSpPr/>
          <p:nvPr/>
        </p:nvSpPr>
        <p:spPr>
          <a:xfrm>
            <a:off x="3672849" y="2316892"/>
            <a:ext cx="1804407" cy="769441"/>
          </a:xfrm>
          <a:prstGeom prst="rect">
            <a:avLst/>
          </a:prstGeom>
        </p:spPr>
        <p:txBody>
          <a:bodyPr wrap="square">
            <a:spAutoFit/>
          </a:bodyPr>
          <a:lstStyle/>
          <a:p>
            <a:r>
              <a:rPr lang="en-US" sz="4400" b="1" dirty="0">
                <a:solidFill>
                  <a:srgbClr val="004A6C"/>
                </a:solidFill>
                <a:latin typeface="Gilroy Bold" pitchFamily="2" charset="77"/>
              </a:rPr>
              <a:t>Travel</a:t>
            </a:r>
          </a:p>
        </p:txBody>
      </p:sp>
      <p:pic>
        <p:nvPicPr>
          <p:cNvPr id="3" name="Picture 2">
            <a:extLst>
              <a:ext uri="{FF2B5EF4-FFF2-40B4-BE49-F238E27FC236}">
                <a16:creationId xmlns:a16="http://schemas.microsoft.com/office/drawing/2014/main" id="{5F9BE9A2-723D-1C42-9BC7-7EE359D9BB04}"/>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14" name="Rectangle 13">
            <a:extLst>
              <a:ext uri="{FF2B5EF4-FFF2-40B4-BE49-F238E27FC236}">
                <a16:creationId xmlns:a16="http://schemas.microsoft.com/office/drawing/2014/main" id="{801245F5-796A-2B42-8BFF-A6A05308D729}"/>
              </a:ext>
            </a:extLst>
          </p:cNvPr>
          <p:cNvSpPr/>
          <p:nvPr/>
        </p:nvSpPr>
        <p:spPr>
          <a:xfrm>
            <a:off x="3091995" y="3522204"/>
            <a:ext cx="1661760" cy="864766"/>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80EA0375-07A6-1141-AFF1-6255992E3249}"/>
              </a:ext>
            </a:extLst>
          </p:cNvPr>
          <p:cNvSpPr/>
          <p:nvPr/>
        </p:nvSpPr>
        <p:spPr>
          <a:xfrm>
            <a:off x="3218688" y="3539301"/>
            <a:ext cx="1455848" cy="769441"/>
          </a:xfrm>
          <a:prstGeom prst="rect">
            <a:avLst/>
          </a:prstGeom>
        </p:spPr>
        <p:txBody>
          <a:bodyPr wrap="none">
            <a:spAutoFit/>
          </a:bodyPr>
          <a:lstStyle/>
          <a:p>
            <a:r>
              <a:rPr lang="en-US" sz="4400" b="1" dirty="0">
                <a:solidFill>
                  <a:srgbClr val="004A6C"/>
                </a:solidFill>
                <a:latin typeface="Gilroy Bold" pitchFamily="2" charset="77"/>
              </a:rPr>
              <a:t>Jobs</a:t>
            </a:r>
          </a:p>
        </p:txBody>
      </p:sp>
      <p:sp>
        <p:nvSpPr>
          <p:cNvPr id="17" name="Rectangle 16">
            <a:extLst>
              <a:ext uri="{FF2B5EF4-FFF2-40B4-BE49-F238E27FC236}">
                <a16:creationId xmlns:a16="http://schemas.microsoft.com/office/drawing/2014/main" id="{77CF9C84-CB24-FF4E-B833-9EDF024218F5}"/>
              </a:ext>
            </a:extLst>
          </p:cNvPr>
          <p:cNvSpPr/>
          <p:nvPr/>
        </p:nvSpPr>
        <p:spPr>
          <a:xfrm>
            <a:off x="5181722" y="3522204"/>
            <a:ext cx="2506643" cy="864766"/>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a:extLst>
              <a:ext uri="{FF2B5EF4-FFF2-40B4-BE49-F238E27FC236}">
                <a16:creationId xmlns:a16="http://schemas.microsoft.com/office/drawing/2014/main" id="{126E8962-A52D-2D49-AFAC-34BC1DE8A79A}"/>
              </a:ext>
            </a:extLst>
          </p:cNvPr>
          <p:cNvSpPr/>
          <p:nvPr/>
        </p:nvSpPr>
        <p:spPr>
          <a:xfrm>
            <a:off x="5308416" y="3539301"/>
            <a:ext cx="2233304" cy="769441"/>
          </a:xfrm>
          <a:prstGeom prst="rect">
            <a:avLst/>
          </a:prstGeom>
        </p:spPr>
        <p:txBody>
          <a:bodyPr wrap="none">
            <a:spAutoFit/>
          </a:bodyPr>
          <a:lstStyle/>
          <a:p>
            <a:r>
              <a:rPr lang="en-US" sz="4400" b="1" dirty="0">
                <a:solidFill>
                  <a:srgbClr val="004A6C"/>
                </a:solidFill>
                <a:latin typeface="Gilroy Bold" pitchFamily="2" charset="77"/>
              </a:rPr>
              <a:t>Tourism</a:t>
            </a:r>
          </a:p>
        </p:txBody>
      </p:sp>
      <p:sp>
        <p:nvSpPr>
          <p:cNvPr id="23" name="Rectangle 22">
            <a:extLst>
              <a:ext uri="{FF2B5EF4-FFF2-40B4-BE49-F238E27FC236}">
                <a16:creationId xmlns:a16="http://schemas.microsoft.com/office/drawing/2014/main" id="{78DBAC43-5613-A74E-BE2A-55B81C583831}"/>
              </a:ext>
            </a:extLst>
          </p:cNvPr>
          <p:cNvSpPr/>
          <p:nvPr/>
        </p:nvSpPr>
        <p:spPr>
          <a:xfrm>
            <a:off x="532801" y="3526401"/>
            <a:ext cx="2179310" cy="864766"/>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23">
            <a:extLst>
              <a:ext uri="{FF2B5EF4-FFF2-40B4-BE49-F238E27FC236}">
                <a16:creationId xmlns:a16="http://schemas.microsoft.com/office/drawing/2014/main" id="{82F59B88-0BE6-0C4C-9029-77411193CD6F}"/>
              </a:ext>
            </a:extLst>
          </p:cNvPr>
          <p:cNvSpPr/>
          <p:nvPr/>
        </p:nvSpPr>
        <p:spPr>
          <a:xfrm>
            <a:off x="659494" y="3543498"/>
            <a:ext cx="1988045" cy="769441"/>
          </a:xfrm>
          <a:prstGeom prst="rect">
            <a:avLst/>
          </a:prstGeom>
        </p:spPr>
        <p:txBody>
          <a:bodyPr wrap="none">
            <a:spAutoFit/>
          </a:bodyPr>
          <a:lstStyle/>
          <a:p>
            <a:r>
              <a:rPr lang="en-US" sz="4400" b="1" dirty="0">
                <a:solidFill>
                  <a:srgbClr val="004A6C"/>
                </a:solidFill>
                <a:latin typeface="Gilroy Bold" pitchFamily="2" charset="77"/>
              </a:rPr>
              <a:t>Energy</a:t>
            </a:r>
          </a:p>
        </p:txBody>
      </p:sp>
      <p:sp>
        <p:nvSpPr>
          <p:cNvPr id="31" name="TextBox 30">
            <a:extLst>
              <a:ext uri="{FF2B5EF4-FFF2-40B4-BE49-F238E27FC236}">
                <a16:creationId xmlns:a16="http://schemas.microsoft.com/office/drawing/2014/main" id="{9A3FA59B-D8B1-7D47-9013-44B6108BB1AA}"/>
              </a:ext>
            </a:extLst>
          </p:cNvPr>
          <p:cNvSpPr txBox="1"/>
          <p:nvPr/>
        </p:nvSpPr>
        <p:spPr>
          <a:xfrm>
            <a:off x="574554" y="902813"/>
            <a:ext cx="3173084" cy="584775"/>
          </a:xfrm>
          <a:prstGeom prst="rect">
            <a:avLst/>
          </a:prstGeom>
          <a:noFill/>
        </p:spPr>
        <p:txBody>
          <a:bodyPr wrap="square" rtlCol="0">
            <a:spAutoFit/>
          </a:bodyPr>
          <a:lstStyle/>
          <a:p>
            <a:r>
              <a:rPr lang="en-US" sz="3200" b="1" dirty="0">
                <a:solidFill>
                  <a:srgbClr val="004A6C"/>
                </a:solidFill>
                <a:latin typeface="Gilroy Black" pitchFamily="2" charset="77"/>
              </a:rPr>
              <a:t>Key vocabulary</a:t>
            </a:r>
          </a:p>
        </p:txBody>
      </p:sp>
      <p:sp>
        <p:nvSpPr>
          <p:cNvPr id="30" name="Rectangle 29">
            <a:extLst>
              <a:ext uri="{FF2B5EF4-FFF2-40B4-BE49-F238E27FC236}">
                <a16:creationId xmlns:a16="http://schemas.microsoft.com/office/drawing/2014/main" id="{CD49A569-9340-6C48-8108-3536901B88C8}"/>
              </a:ext>
            </a:extLst>
          </p:cNvPr>
          <p:cNvSpPr/>
          <p:nvPr/>
        </p:nvSpPr>
        <p:spPr>
          <a:xfrm>
            <a:off x="5979340" y="2287764"/>
            <a:ext cx="1811348" cy="864766"/>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Rectangle 31">
            <a:extLst>
              <a:ext uri="{FF2B5EF4-FFF2-40B4-BE49-F238E27FC236}">
                <a16:creationId xmlns:a16="http://schemas.microsoft.com/office/drawing/2014/main" id="{8A63D1BF-4398-7241-AAB9-2E12187DC583}"/>
              </a:ext>
            </a:extLst>
          </p:cNvPr>
          <p:cNvSpPr/>
          <p:nvPr/>
        </p:nvSpPr>
        <p:spPr>
          <a:xfrm>
            <a:off x="6106033" y="2304861"/>
            <a:ext cx="1500732" cy="769441"/>
          </a:xfrm>
          <a:prstGeom prst="rect">
            <a:avLst/>
          </a:prstGeom>
        </p:spPr>
        <p:txBody>
          <a:bodyPr wrap="none">
            <a:spAutoFit/>
          </a:bodyPr>
          <a:lstStyle/>
          <a:p>
            <a:r>
              <a:rPr lang="en-US" sz="4400" b="1" dirty="0">
                <a:solidFill>
                  <a:srgbClr val="004A6C"/>
                </a:solidFill>
                <a:latin typeface="Gilroy Bold" pitchFamily="2" charset="77"/>
              </a:rPr>
              <a:t>Food</a:t>
            </a:r>
          </a:p>
        </p:txBody>
      </p:sp>
      <p:pic>
        <p:nvPicPr>
          <p:cNvPr id="5" name="Picture 4" descr="Text&#10;&#10;Description automatically generated with low confidence">
            <a:extLst>
              <a:ext uri="{FF2B5EF4-FFF2-40B4-BE49-F238E27FC236}">
                <a16:creationId xmlns:a16="http://schemas.microsoft.com/office/drawing/2014/main" id="{C4A0A0FF-3E68-48F5-B70A-5E71498FC164}"/>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365760" y="111760"/>
            <a:ext cx="12192000" cy="6858000"/>
          </a:xfrm>
          <a:prstGeom prst="rect">
            <a:avLst/>
          </a:prstGeom>
        </p:spPr>
      </p:pic>
    </p:spTree>
    <p:extLst>
      <p:ext uri="{BB962C8B-B14F-4D97-AF65-F5344CB8AC3E}">
        <p14:creationId xmlns:p14="http://schemas.microsoft.com/office/powerpoint/2010/main" val="153944418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picture containing beach, outdoor, sky, water&#10;&#10;Description automatically generated">
            <a:extLst>
              <a:ext uri="{FF2B5EF4-FFF2-40B4-BE49-F238E27FC236}">
                <a16:creationId xmlns:a16="http://schemas.microsoft.com/office/drawing/2014/main" id="{BDAC2DE9-6F13-E04D-AE2D-E9D8A472CDC4}"/>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flipH="1">
            <a:off x="0" y="0"/>
            <a:ext cx="12192000" cy="6858000"/>
          </a:xfrm>
          <a:prstGeom prst="rect">
            <a:avLst/>
          </a:prstGeom>
        </p:spPr>
      </p:pic>
      <p:pic>
        <p:nvPicPr>
          <p:cNvPr id="68" name="Picture 67" descr="Icon&#10;&#10;Description automatically generated">
            <a:extLst>
              <a:ext uri="{FF2B5EF4-FFF2-40B4-BE49-F238E27FC236}">
                <a16:creationId xmlns:a16="http://schemas.microsoft.com/office/drawing/2014/main" id="{E622B296-BD72-104B-AE7A-714F0823712B}"/>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624924" y="5596729"/>
            <a:ext cx="1785598" cy="1105174"/>
          </a:xfrm>
          <a:prstGeom prst="rect">
            <a:avLst/>
          </a:prstGeom>
        </p:spPr>
      </p:pic>
      <p:pic>
        <p:nvPicPr>
          <p:cNvPr id="69" name="Picture 68" descr="Icon&#10;&#10;Description automatically generated">
            <a:extLst>
              <a:ext uri="{FF2B5EF4-FFF2-40B4-BE49-F238E27FC236}">
                <a16:creationId xmlns:a16="http://schemas.microsoft.com/office/drawing/2014/main" id="{6444CAAA-97C3-1D49-90F7-E8BB783B55A3}"/>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rot="18126097">
            <a:off x="-2556566" y="5483044"/>
            <a:ext cx="753392" cy="646331"/>
          </a:xfrm>
          <a:prstGeom prst="rect">
            <a:avLst/>
          </a:prstGeom>
        </p:spPr>
      </p:pic>
      <p:sp>
        <p:nvSpPr>
          <p:cNvPr id="62" name="Rectangle 61">
            <a:extLst>
              <a:ext uri="{FF2B5EF4-FFF2-40B4-BE49-F238E27FC236}">
                <a16:creationId xmlns:a16="http://schemas.microsoft.com/office/drawing/2014/main" id="{F0DA2BD3-3BF5-C949-BD9A-0628373E8078}"/>
              </a:ext>
            </a:extLst>
          </p:cNvPr>
          <p:cNvSpPr/>
          <p:nvPr/>
        </p:nvSpPr>
        <p:spPr>
          <a:xfrm>
            <a:off x="620047" y="2561980"/>
            <a:ext cx="4445729" cy="1734039"/>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TextBox 62">
            <a:extLst>
              <a:ext uri="{FF2B5EF4-FFF2-40B4-BE49-F238E27FC236}">
                <a16:creationId xmlns:a16="http://schemas.microsoft.com/office/drawing/2014/main" id="{87AA5CA5-04B6-3240-B099-1E4AE7B4E0D9}"/>
              </a:ext>
            </a:extLst>
          </p:cNvPr>
          <p:cNvSpPr txBox="1"/>
          <p:nvPr/>
        </p:nvSpPr>
        <p:spPr>
          <a:xfrm>
            <a:off x="783700" y="2702421"/>
            <a:ext cx="5680517" cy="1446550"/>
          </a:xfrm>
          <a:prstGeom prst="rect">
            <a:avLst/>
          </a:prstGeom>
          <a:noFill/>
        </p:spPr>
        <p:txBody>
          <a:bodyPr wrap="square" rtlCol="0">
            <a:spAutoFit/>
          </a:bodyPr>
          <a:lstStyle/>
          <a:p>
            <a:r>
              <a:rPr lang="en-US" sz="4400" b="1" dirty="0">
                <a:solidFill>
                  <a:srgbClr val="004A6C"/>
                </a:solidFill>
                <a:latin typeface="Gilroy Bold" pitchFamily="2" charset="77"/>
              </a:rPr>
              <a:t>What does the </a:t>
            </a:r>
            <a:br>
              <a:rPr lang="en-US" sz="4400" b="1" dirty="0">
                <a:solidFill>
                  <a:srgbClr val="004A6C"/>
                </a:solidFill>
                <a:latin typeface="Gilroy Bold" pitchFamily="2" charset="77"/>
              </a:rPr>
            </a:br>
            <a:r>
              <a:rPr lang="en-US" sz="4400" b="1" dirty="0">
                <a:solidFill>
                  <a:srgbClr val="004A6C"/>
                </a:solidFill>
                <a:latin typeface="Gilroy Bold" pitchFamily="2" charset="77"/>
              </a:rPr>
              <a:t>sea do for us?</a:t>
            </a:r>
            <a:endParaRPr lang="en-GB" sz="4400" b="1" dirty="0">
              <a:solidFill>
                <a:srgbClr val="004A6C"/>
              </a:solidFill>
              <a:latin typeface="Gilroy Bold" pitchFamily="2" charset="77"/>
            </a:endParaRPr>
          </a:p>
        </p:txBody>
      </p:sp>
      <p:pic>
        <p:nvPicPr>
          <p:cNvPr id="6" name="Picture 5" descr="Icon&#10;&#10;Description automatically generated">
            <a:extLst>
              <a:ext uri="{FF2B5EF4-FFF2-40B4-BE49-F238E27FC236}">
                <a16:creationId xmlns:a16="http://schemas.microsoft.com/office/drawing/2014/main" id="{64847B43-65A8-A74B-9689-FC9F91CD14E2}"/>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620047" y="1045208"/>
            <a:ext cx="1498933" cy="1446551"/>
          </a:xfrm>
          <a:prstGeom prst="rect">
            <a:avLst/>
          </a:prstGeom>
        </p:spPr>
      </p:pic>
      <p:pic>
        <p:nvPicPr>
          <p:cNvPr id="4" name="Picture 3" descr="A picture containing text&#10;&#10;Description automatically generated">
            <a:extLst>
              <a:ext uri="{FF2B5EF4-FFF2-40B4-BE49-F238E27FC236}">
                <a16:creationId xmlns:a16="http://schemas.microsoft.com/office/drawing/2014/main" id="{8D818E82-0505-4D50-9EF3-74C60604EF70}"/>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279131360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fishing pole on a beach&#10;&#10;Description automatically generated with low confidence">
            <a:extLst>
              <a:ext uri="{FF2B5EF4-FFF2-40B4-BE49-F238E27FC236}">
                <a16:creationId xmlns:a16="http://schemas.microsoft.com/office/drawing/2014/main" id="{0D1D9931-29EE-8944-89A3-3BB2DE3FCB64}"/>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0" y="0"/>
            <a:ext cx="12177022" cy="6858000"/>
          </a:xfrm>
          <a:prstGeom prst="rect">
            <a:avLst/>
          </a:prstGeom>
        </p:spPr>
      </p:pic>
      <p:pic>
        <p:nvPicPr>
          <p:cNvPr id="68" name="Picture 67" descr="Icon&#10;&#10;Description automatically generated">
            <a:extLst>
              <a:ext uri="{FF2B5EF4-FFF2-40B4-BE49-F238E27FC236}">
                <a16:creationId xmlns:a16="http://schemas.microsoft.com/office/drawing/2014/main" id="{E622B296-BD72-104B-AE7A-714F0823712B}"/>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624924" y="5596729"/>
            <a:ext cx="1785598" cy="1105174"/>
          </a:xfrm>
          <a:prstGeom prst="rect">
            <a:avLst/>
          </a:prstGeom>
        </p:spPr>
      </p:pic>
      <p:pic>
        <p:nvPicPr>
          <p:cNvPr id="69" name="Picture 68" descr="Icon&#10;&#10;Description automatically generated">
            <a:extLst>
              <a:ext uri="{FF2B5EF4-FFF2-40B4-BE49-F238E27FC236}">
                <a16:creationId xmlns:a16="http://schemas.microsoft.com/office/drawing/2014/main" id="{6444CAAA-97C3-1D49-90F7-E8BB783B55A3}"/>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rot="18126097">
            <a:off x="-2556566" y="5483044"/>
            <a:ext cx="753392" cy="646331"/>
          </a:xfrm>
          <a:prstGeom prst="rect">
            <a:avLst/>
          </a:prstGeom>
        </p:spPr>
      </p:pic>
      <p:sp>
        <p:nvSpPr>
          <p:cNvPr id="62" name="Rectangle 61">
            <a:extLst>
              <a:ext uri="{FF2B5EF4-FFF2-40B4-BE49-F238E27FC236}">
                <a16:creationId xmlns:a16="http://schemas.microsoft.com/office/drawing/2014/main" id="{F0DA2BD3-3BF5-C949-BD9A-0628373E8078}"/>
              </a:ext>
            </a:extLst>
          </p:cNvPr>
          <p:cNvSpPr/>
          <p:nvPr/>
        </p:nvSpPr>
        <p:spPr>
          <a:xfrm>
            <a:off x="620047" y="2561980"/>
            <a:ext cx="4445729" cy="1734039"/>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TextBox 62">
            <a:extLst>
              <a:ext uri="{FF2B5EF4-FFF2-40B4-BE49-F238E27FC236}">
                <a16:creationId xmlns:a16="http://schemas.microsoft.com/office/drawing/2014/main" id="{87AA5CA5-04B6-3240-B099-1E4AE7B4E0D9}"/>
              </a:ext>
            </a:extLst>
          </p:cNvPr>
          <p:cNvSpPr txBox="1"/>
          <p:nvPr/>
        </p:nvSpPr>
        <p:spPr>
          <a:xfrm>
            <a:off x="783700" y="2702421"/>
            <a:ext cx="5680517" cy="1446550"/>
          </a:xfrm>
          <a:prstGeom prst="rect">
            <a:avLst/>
          </a:prstGeom>
          <a:noFill/>
        </p:spPr>
        <p:txBody>
          <a:bodyPr wrap="square" rtlCol="0">
            <a:spAutoFit/>
          </a:bodyPr>
          <a:lstStyle/>
          <a:p>
            <a:r>
              <a:rPr lang="en-US" sz="4400" b="1" dirty="0">
                <a:solidFill>
                  <a:srgbClr val="004A6C"/>
                </a:solidFill>
                <a:latin typeface="Gilroy Bold" pitchFamily="2" charset="77"/>
              </a:rPr>
              <a:t>How does the </a:t>
            </a:r>
            <a:br>
              <a:rPr lang="en-US" sz="4400" b="1" dirty="0">
                <a:solidFill>
                  <a:srgbClr val="004A6C"/>
                </a:solidFill>
                <a:latin typeface="Gilroy Bold" pitchFamily="2" charset="77"/>
              </a:rPr>
            </a:br>
            <a:r>
              <a:rPr lang="en-US" sz="4400" b="1" dirty="0">
                <a:solidFill>
                  <a:srgbClr val="004A6C"/>
                </a:solidFill>
                <a:latin typeface="Gilroy Bold" pitchFamily="2" charset="77"/>
              </a:rPr>
              <a:t>sea help us?</a:t>
            </a:r>
            <a:endParaRPr lang="en-GB" sz="4400" b="1" dirty="0">
              <a:solidFill>
                <a:srgbClr val="004A6C"/>
              </a:solidFill>
              <a:latin typeface="Gilroy Bold" pitchFamily="2" charset="77"/>
            </a:endParaRPr>
          </a:p>
        </p:txBody>
      </p:sp>
      <p:pic>
        <p:nvPicPr>
          <p:cNvPr id="11" name="Picture 10" descr="Icon&#10;&#10;Description automatically generated">
            <a:extLst>
              <a:ext uri="{FF2B5EF4-FFF2-40B4-BE49-F238E27FC236}">
                <a16:creationId xmlns:a16="http://schemas.microsoft.com/office/drawing/2014/main" id="{1F8D0633-7FBE-5040-A507-383B9E2DFF07}"/>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620047" y="1045208"/>
            <a:ext cx="1498933" cy="1446551"/>
          </a:xfrm>
          <a:prstGeom prst="rect">
            <a:avLst/>
          </a:prstGeom>
        </p:spPr>
      </p:pic>
      <p:pic>
        <p:nvPicPr>
          <p:cNvPr id="3" name="Picture 2" descr="Text&#10;&#10;Description automatically generated with low confidence">
            <a:extLst>
              <a:ext uri="{FF2B5EF4-FFF2-40B4-BE49-F238E27FC236}">
                <a16:creationId xmlns:a16="http://schemas.microsoft.com/office/drawing/2014/main" id="{976AC630-0A53-472F-99D2-33DBBA683E34}"/>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186908596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picture containing icon&#10;&#10;Description automatically generated">
            <a:extLst>
              <a:ext uri="{FF2B5EF4-FFF2-40B4-BE49-F238E27FC236}">
                <a16:creationId xmlns:a16="http://schemas.microsoft.com/office/drawing/2014/main" id="{1E00670D-C11A-984A-A0DB-BB3AF732AC38}"/>
              </a:ext>
            </a:extLst>
          </p:cNvPr>
          <p:cNvPicPr>
            <a:picLocks noChangeAspect="1"/>
          </p:cNvPicPr>
          <p:nvPr/>
        </p:nvPicPr>
        <p:blipFill>
          <a:blip r:embed="rId3"/>
          <a:stretch>
            <a:fillRect/>
          </a:stretch>
        </p:blipFill>
        <p:spPr>
          <a:xfrm>
            <a:off x="0" y="0"/>
            <a:ext cx="12192000" cy="6858000"/>
          </a:xfrm>
          <a:prstGeom prst="rect">
            <a:avLst/>
          </a:prstGeom>
        </p:spPr>
      </p:pic>
      <p:sp>
        <p:nvSpPr>
          <p:cNvPr id="27" name="Rectangle 26">
            <a:extLst>
              <a:ext uri="{FF2B5EF4-FFF2-40B4-BE49-F238E27FC236}">
                <a16:creationId xmlns:a16="http://schemas.microsoft.com/office/drawing/2014/main" id="{C94AB708-1242-174F-8B95-0E87FE04B1B2}"/>
              </a:ext>
            </a:extLst>
          </p:cNvPr>
          <p:cNvSpPr/>
          <p:nvPr/>
        </p:nvSpPr>
        <p:spPr>
          <a:xfrm>
            <a:off x="568472" y="3304259"/>
            <a:ext cx="5526253" cy="1558417"/>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2">
            <a:extLst>
              <a:ext uri="{FF2B5EF4-FFF2-40B4-BE49-F238E27FC236}">
                <a16:creationId xmlns:a16="http://schemas.microsoft.com/office/drawing/2014/main" id="{BBFB3F91-0182-0F4E-81C2-464E58B05016}"/>
              </a:ext>
            </a:extLst>
          </p:cNvPr>
          <p:cNvSpPr/>
          <p:nvPr/>
        </p:nvSpPr>
        <p:spPr>
          <a:xfrm>
            <a:off x="772461" y="3513735"/>
            <a:ext cx="3150316" cy="1107996"/>
          </a:xfrm>
          <a:prstGeom prst="rect">
            <a:avLst/>
          </a:prstGeom>
        </p:spPr>
        <p:txBody>
          <a:bodyPr wrap="square">
            <a:spAutoFit/>
          </a:bodyPr>
          <a:lstStyle/>
          <a:p>
            <a:r>
              <a:rPr lang="en-US" sz="2200" b="1" dirty="0">
                <a:solidFill>
                  <a:srgbClr val="004A6C"/>
                </a:solidFill>
                <a:latin typeface="Gilroy Bold" pitchFamily="2" charset="77"/>
              </a:rPr>
              <a:t>Get ready to work together to take part in a true or false quiz</a:t>
            </a:r>
          </a:p>
        </p:txBody>
      </p:sp>
      <p:pic>
        <p:nvPicPr>
          <p:cNvPr id="13" name="Picture 12" descr="Icon&#10;&#10;Description automatically generated">
            <a:extLst>
              <a:ext uri="{FF2B5EF4-FFF2-40B4-BE49-F238E27FC236}">
                <a16:creationId xmlns:a16="http://schemas.microsoft.com/office/drawing/2014/main" id="{AE230F0F-5240-1143-9FE7-A5894EAA36F5}"/>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816557" y="2189466"/>
            <a:ext cx="1126293" cy="873848"/>
          </a:xfrm>
          <a:prstGeom prst="rect">
            <a:avLst/>
          </a:prstGeom>
        </p:spPr>
      </p:pic>
      <p:sp>
        <p:nvSpPr>
          <p:cNvPr id="11" name="TextBox 10">
            <a:extLst>
              <a:ext uri="{FF2B5EF4-FFF2-40B4-BE49-F238E27FC236}">
                <a16:creationId xmlns:a16="http://schemas.microsoft.com/office/drawing/2014/main" id="{B7488D08-A455-B445-A172-B35B553872C0}"/>
              </a:ext>
            </a:extLst>
          </p:cNvPr>
          <p:cNvSpPr txBox="1"/>
          <p:nvPr/>
        </p:nvSpPr>
        <p:spPr>
          <a:xfrm>
            <a:off x="582063" y="898522"/>
            <a:ext cx="4627366" cy="584775"/>
          </a:xfrm>
          <a:prstGeom prst="rect">
            <a:avLst/>
          </a:prstGeom>
          <a:noFill/>
        </p:spPr>
        <p:txBody>
          <a:bodyPr wrap="square" rtlCol="0">
            <a:spAutoFit/>
          </a:bodyPr>
          <a:lstStyle/>
          <a:p>
            <a:r>
              <a:rPr lang="en-US" sz="3200" b="1" dirty="0">
                <a:solidFill>
                  <a:srgbClr val="004A6C"/>
                </a:solidFill>
                <a:latin typeface="Gilroy Black" pitchFamily="2" charset="77"/>
              </a:rPr>
              <a:t>Group task: quiz</a:t>
            </a:r>
            <a:endParaRPr lang="en-GB" sz="3200" b="1" dirty="0">
              <a:solidFill>
                <a:srgbClr val="004A6C"/>
              </a:solidFill>
              <a:latin typeface="Gilroy Black" pitchFamily="2" charset="77"/>
            </a:endParaRPr>
          </a:p>
        </p:txBody>
      </p:sp>
      <p:sp>
        <p:nvSpPr>
          <p:cNvPr id="8" name="Rectangle 7">
            <a:extLst>
              <a:ext uri="{FF2B5EF4-FFF2-40B4-BE49-F238E27FC236}">
                <a16:creationId xmlns:a16="http://schemas.microsoft.com/office/drawing/2014/main" id="{BBF1B0A6-BEAF-40CA-9050-B266F60E63AE}"/>
              </a:ext>
            </a:extLst>
          </p:cNvPr>
          <p:cNvSpPr/>
          <p:nvPr/>
        </p:nvSpPr>
        <p:spPr>
          <a:xfrm>
            <a:off x="0" y="5902534"/>
            <a:ext cx="7284378" cy="655438"/>
          </a:xfrm>
          <a:custGeom>
            <a:avLst/>
            <a:gdLst>
              <a:gd name="connsiteX0" fmla="*/ 0 w 7284378"/>
              <a:gd name="connsiteY0" fmla="*/ 0 h 655438"/>
              <a:gd name="connsiteX1" fmla="*/ 662216 w 7284378"/>
              <a:gd name="connsiteY1" fmla="*/ 0 h 655438"/>
              <a:gd name="connsiteX2" fmla="*/ 1105901 w 7284378"/>
              <a:gd name="connsiteY2" fmla="*/ 0 h 655438"/>
              <a:gd name="connsiteX3" fmla="*/ 1913805 w 7284378"/>
              <a:gd name="connsiteY3" fmla="*/ 0 h 655438"/>
              <a:gd name="connsiteX4" fmla="*/ 2503177 w 7284378"/>
              <a:gd name="connsiteY4" fmla="*/ 0 h 655438"/>
              <a:gd name="connsiteX5" fmla="*/ 3092550 w 7284378"/>
              <a:gd name="connsiteY5" fmla="*/ 0 h 655438"/>
              <a:gd name="connsiteX6" fmla="*/ 3681922 w 7284378"/>
              <a:gd name="connsiteY6" fmla="*/ 0 h 655438"/>
              <a:gd name="connsiteX7" fmla="*/ 4344138 w 7284378"/>
              <a:gd name="connsiteY7" fmla="*/ 0 h 655438"/>
              <a:gd name="connsiteX8" fmla="*/ 5079198 w 7284378"/>
              <a:gd name="connsiteY8" fmla="*/ 0 h 655438"/>
              <a:gd name="connsiteX9" fmla="*/ 5814258 w 7284378"/>
              <a:gd name="connsiteY9" fmla="*/ 0 h 655438"/>
              <a:gd name="connsiteX10" fmla="*/ 6622162 w 7284378"/>
              <a:gd name="connsiteY10" fmla="*/ 0 h 655438"/>
              <a:gd name="connsiteX11" fmla="*/ 7284378 w 7284378"/>
              <a:gd name="connsiteY11" fmla="*/ 0 h 655438"/>
              <a:gd name="connsiteX12" fmla="*/ 7284378 w 7284378"/>
              <a:gd name="connsiteY12" fmla="*/ 655438 h 655438"/>
              <a:gd name="connsiteX13" fmla="*/ 6476474 w 7284378"/>
              <a:gd name="connsiteY13" fmla="*/ 655438 h 655438"/>
              <a:gd name="connsiteX14" fmla="*/ 5887102 w 7284378"/>
              <a:gd name="connsiteY14" fmla="*/ 655438 h 655438"/>
              <a:gd name="connsiteX15" fmla="*/ 5224886 w 7284378"/>
              <a:gd name="connsiteY15" fmla="*/ 655438 h 655438"/>
              <a:gd name="connsiteX16" fmla="*/ 4635513 w 7284378"/>
              <a:gd name="connsiteY16" fmla="*/ 655438 h 655438"/>
              <a:gd name="connsiteX17" fmla="*/ 4191828 w 7284378"/>
              <a:gd name="connsiteY17" fmla="*/ 655438 h 655438"/>
              <a:gd name="connsiteX18" fmla="*/ 3529612 w 7284378"/>
              <a:gd name="connsiteY18" fmla="*/ 655438 h 655438"/>
              <a:gd name="connsiteX19" fmla="*/ 2940240 w 7284378"/>
              <a:gd name="connsiteY19" fmla="*/ 655438 h 655438"/>
              <a:gd name="connsiteX20" fmla="*/ 2496555 w 7284378"/>
              <a:gd name="connsiteY20" fmla="*/ 655438 h 655438"/>
              <a:gd name="connsiteX21" fmla="*/ 2052870 w 7284378"/>
              <a:gd name="connsiteY21" fmla="*/ 655438 h 655438"/>
              <a:gd name="connsiteX22" fmla="*/ 1609185 w 7284378"/>
              <a:gd name="connsiteY22" fmla="*/ 655438 h 655438"/>
              <a:gd name="connsiteX23" fmla="*/ 1092657 w 7284378"/>
              <a:gd name="connsiteY23" fmla="*/ 655438 h 655438"/>
              <a:gd name="connsiteX24" fmla="*/ 0 w 7284378"/>
              <a:gd name="connsiteY24" fmla="*/ 655438 h 655438"/>
              <a:gd name="connsiteX25" fmla="*/ 0 w 7284378"/>
              <a:gd name="connsiteY25" fmla="*/ 0 h 655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7284378" h="655438" fill="none" extrusionOk="0">
                <a:moveTo>
                  <a:pt x="0" y="0"/>
                </a:moveTo>
                <a:cubicBezTo>
                  <a:pt x="181484" y="19035"/>
                  <a:pt x="386469" y="9068"/>
                  <a:pt x="662216" y="0"/>
                </a:cubicBezTo>
                <a:cubicBezTo>
                  <a:pt x="937963" y="-9068"/>
                  <a:pt x="965334" y="-16500"/>
                  <a:pt x="1105901" y="0"/>
                </a:cubicBezTo>
                <a:cubicBezTo>
                  <a:pt x="1246469" y="16500"/>
                  <a:pt x="1616870" y="-29761"/>
                  <a:pt x="1913805" y="0"/>
                </a:cubicBezTo>
                <a:cubicBezTo>
                  <a:pt x="2210740" y="29761"/>
                  <a:pt x="2365533" y="23344"/>
                  <a:pt x="2503177" y="0"/>
                </a:cubicBezTo>
                <a:cubicBezTo>
                  <a:pt x="2640821" y="-23344"/>
                  <a:pt x="2870666" y="-15711"/>
                  <a:pt x="3092550" y="0"/>
                </a:cubicBezTo>
                <a:cubicBezTo>
                  <a:pt x="3314434" y="15711"/>
                  <a:pt x="3559481" y="-22692"/>
                  <a:pt x="3681922" y="0"/>
                </a:cubicBezTo>
                <a:cubicBezTo>
                  <a:pt x="3804363" y="22692"/>
                  <a:pt x="4117265" y="22065"/>
                  <a:pt x="4344138" y="0"/>
                </a:cubicBezTo>
                <a:cubicBezTo>
                  <a:pt x="4571011" y="-22065"/>
                  <a:pt x="4816130" y="-14316"/>
                  <a:pt x="5079198" y="0"/>
                </a:cubicBezTo>
                <a:cubicBezTo>
                  <a:pt x="5342266" y="14316"/>
                  <a:pt x="5611340" y="31272"/>
                  <a:pt x="5814258" y="0"/>
                </a:cubicBezTo>
                <a:cubicBezTo>
                  <a:pt x="6017176" y="-31272"/>
                  <a:pt x="6320699" y="11891"/>
                  <a:pt x="6622162" y="0"/>
                </a:cubicBezTo>
                <a:cubicBezTo>
                  <a:pt x="6923625" y="-11891"/>
                  <a:pt x="7028204" y="21858"/>
                  <a:pt x="7284378" y="0"/>
                </a:cubicBezTo>
                <a:cubicBezTo>
                  <a:pt x="7251681" y="214300"/>
                  <a:pt x="7277175" y="353480"/>
                  <a:pt x="7284378" y="655438"/>
                </a:cubicBezTo>
                <a:cubicBezTo>
                  <a:pt x="6902447" y="655920"/>
                  <a:pt x="6725225" y="673438"/>
                  <a:pt x="6476474" y="655438"/>
                </a:cubicBezTo>
                <a:cubicBezTo>
                  <a:pt x="6227723" y="637438"/>
                  <a:pt x="6022015" y="636446"/>
                  <a:pt x="5887102" y="655438"/>
                </a:cubicBezTo>
                <a:cubicBezTo>
                  <a:pt x="5752189" y="674430"/>
                  <a:pt x="5497605" y="682829"/>
                  <a:pt x="5224886" y="655438"/>
                </a:cubicBezTo>
                <a:cubicBezTo>
                  <a:pt x="4952167" y="628047"/>
                  <a:pt x="4847002" y="676202"/>
                  <a:pt x="4635513" y="655438"/>
                </a:cubicBezTo>
                <a:cubicBezTo>
                  <a:pt x="4424024" y="634674"/>
                  <a:pt x="4310823" y="641500"/>
                  <a:pt x="4191828" y="655438"/>
                </a:cubicBezTo>
                <a:cubicBezTo>
                  <a:pt x="4072833" y="669376"/>
                  <a:pt x="3830347" y="681844"/>
                  <a:pt x="3529612" y="655438"/>
                </a:cubicBezTo>
                <a:cubicBezTo>
                  <a:pt x="3228877" y="629032"/>
                  <a:pt x="3147492" y="627881"/>
                  <a:pt x="2940240" y="655438"/>
                </a:cubicBezTo>
                <a:cubicBezTo>
                  <a:pt x="2732988" y="682995"/>
                  <a:pt x="2662238" y="656404"/>
                  <a:pt x="2496555" y="655438"/>
                </a:cubicBezTo>
                <a:cubicBezTo>
                  <a:pt x="2330873" y="654472"/>
                  <a:pt x="2175201" y="661484"/>
                  <a:pt x="2052870" y="655438"/>
                </a:cubicBezTo>
                <a:cubicBezTo>
                  <a:pt x="1930540" y="649392"/>
                  <a:pt x="1758599" y="635191"/>
                  <a:pt x="1609185" y="655438"/>
                </a:cubicBezTo>
                <a:cubicBezTo>
                  <a:pt x="1459772" y="675685"/>
                  <a:pt x="1205472" y="634659"/>
                  <a:pt x="1092657" y="655438"/>
                </a:cubicBezTo>
                <a:cubicBezTo>
                  <a:pt x="979842" y="676217"/>
                  <a:pt x="255224" y="645766"/>
                  <a:pt x="0" y="655438"/>
                </a:cubicBezTo>
                <a:cubicBezTo>
                  <a:pt x="-24413" y="358022"/>
                  <a:pt x="8924" y="237807"/>
                  <a:pt x="0" y="0"/>
                </a:cubicBezTo>
                <a:close/>
              </a:path>
              <a:path w="7284378" h="655438" stroke="0" extrusionOk="0">
                <a:moveTo>
                  <a:pt x="0" y="0"/>
                </a:moveTo>
                <a:cubicBezTo>
                  <a:pt x="160160" y="12635"/>
                  <a:pt x="334964" y="4191"/>
                  <a:pt x="443685" y="0"/>
                </a:cubicBezTo>
                <a:cubicBezTo>
                  <a:pt x="552407" y="-4191"/>
                  <a:pt x="721794" y="5272"/>
                  <a:pt x="887370" y="0"/>
                </a:cubicBezTo>
                <a:cubicBezTo>
                  <a:pt x="1052947" y="-5272"/>
                  <a:pt x="1225123" y="-10808"/>
                  <a:pt x="1331055" y="0"/>
                </a:cubicBezTo>
                <a:cubicBezTo>
                  <a:pt x="1436987" y="10808"/>
                  <a:pt x="1676073" y="4466"/>
                  <a:pt x="1920427" y="0"/>
                </a:cubicBezTo>
                <a:cubicBezTo>
                  <a:pt x="2164781" y="-4466"/>
                  <a:pt x="2329459" y="18651"/>
                  <a:pt x="2436956" y="0"/>
                </a:cubicBezTo>
                <a:cubicBezTo>
                  <a:pt x="2544453" y="-18651"/>
                  <a:pt x="2780373" y="-14983"/>
                  <a:pt x="3099172" y="0"/>
                </a:cubicBezTo>
                <a:cubicBezTo>
                  <a:pt x="3417971" y="14983"/>
                  <a:pt x="3673068" y="34733"/>
                  <a:pt x="3907075" y="0"/>
                </a:cubicBezTo>
                <a:cubicBezTo>
                  <a:pt x="4141082" y="-34733"/>
                  <a:pt x="4314524" y="-1470"/>
                  <a:pt x="4496448" y="0"/>
                </a:cubicBezTo>
                <a:cubicBezTo>
                  <a:pt x="4678372" y="1470"/>
                  <a:pt x="4817772" y="18784"/>
                  <a:pt x="4940133" y="0"/>
                </a:cubicBezTo>
                <a:cubicBezTo>
                  <a:pt x="5062494" y="-18784"/>
                  <a:pt x="5211165" y="5745"/>
                  <a:pt x="5456661" y="0"/>
                </a:cubicBezTo>
                <a:cubicBezTo>
                  <a:pt x="5702157" y="-5745"/>
                  <a:pt x="5936668" y="-2769"/>
                  <a:pt x="6118878" y="0"/>
                </a:cubicBezTo>
                <a:cubicBezTo>
                  <a:pt x="6301088" y="2769"/>
                  <a:pt x="6471137" y="-18253"/>
                  <a:pt x="6708250" y="0"/>
                </a:cubicBezTo>
                <a:cubicBezTo>
                  <a:pt x="6945363" y="18253"/>
                  <a:pt x="7023406" y="7226"/>
                  <a:pt x="7284378" y="0"/>
                </a:cubicBezTo>
                <a:cubicBezTo>
                  <a:pt x="7277494" y="171468"/>
                  <a:pt x="7271313" y="387885"/>
                  <a:pt x="7284378" y="655438"/>
                </a:cubicBezTo>
                <a:cubicBezTo>
                  <a:pt x="7012027" y="679714"/>
                  <a:pt x="6868290" y="667167"/>
                  <a:pt x="6695006" y="655438"/>
                </a:cubicBezTo>
                <a:cubicBezTo>
                  <a:pt x="6521722" y="643709"/>
                  <a:pt x="6390673" y="666052"/>
                  <a:pt x="6105633" y="655438"/>
                </a:cubicBezTo>
                <a:cubicBezTo>
                  <a:pt x="5820593" y="644824"/>
                  <a:pt x="5802062" y="666376"/>
                  <a:pt x="5661948" y="655438"/>
                </a:cubicBezTo>
                <a:cubicBezTo>
                  <a:pt x="5521834" y="644500"/>
                  <a:pt x="5166724" y="670646"/>
                  <a:pt x="4999732" y="655438"/>
                </a:cubicBezTo>
                <a:cubicBezTo>
                  <a:pt x="4832740" y="640230"/>
                  <a:pt x="4608883" y="661580"/>
                  <a:pt x="4337516" y="655438"/>
                </a:cubicBezTo>
                <a:cubicBezTo>
                  <a:pt x="4066149" y="649296"/>
                  <a:pt x="4042935" y="660263"/>
                  <a:pt x="3820987" y="655438"/>
                </a:cubicBezTo>
                <a:cubicBezTo>
                  <a:pt x="3599039" y="650613"/>
                  <a:pt x="3401153" y="647663"/>
                  <a:pt x="3158771" y="655438"/>
                </a:cubicBezTo>
                <a:cubicBezTo>
                  <a:pt x="2916389" y="663213"/>
                  <a:pt x="2787317" y="654608"/>
                  <a:pt x="2496555" y="655438"/>
                </a:cubicBezTo>
                <a:cubicBezTo>
                  <a:pt x="2205793" y="656268"/>
                  <a:pt x="1890602" y="625916"/>
                  <a:pt x="1688651" y="655438"/>
                </a:cubicBezTo>
                <a:cubicBezTo>
                  <a:pt x="1486700" y="684960"/>
                  <a:pt x="1286914" y="662086"/>
                  <a:pt x="1026435" y="655438"/>
                </a:cubicBezTo>
                <a:cubicBezTo>
                  <a:pt x="765956" y="648790"/>
                  <a:pt x="501118" y="679545"/>
                  <a:pt x="0" y="655438"/>
                </a:cubicBezTo>
                <a:cubicBezTo>
                  <a:pt x="-8271" y="499082"/>
                  <a:pt x="32759" y="240597"/>
                  <a:pt x="0" y="0"/>
                </a:cubicBezTo>
                <a:close/>
              </a:path>
            </a:pathLst>
          </a:custGeom>
          <a:solidFill>
            <a:srgbClr val="214A69"/>
          </a:solidFill>
          <a:ln>
            <a:solidFill>
              <a:srgbClr val="214A69"/>
            </a:solidFill>
            <a:extLst>
              <a:ext uri="{C807C97D-BFC1-408E-A445-0C87EB9F89A2}">
                <ask:lineSketchStyleProps xmlns:ask="http://schemas.microsoft.com/office/drawing/2018/sketchyshapes" sd="3888845737">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5" name="Picture 4" descr="A close-up of a leaf&#10;&#10;Description automatically generated with medium confidence">
            <a:extLst>
              <a:ext uri="{FF2B5EF4-FFF2-40B4-BE49-F238E27FC236}">
                <a16:creationId xmlns:a16="http://schemas.microsoft.com/office/drawing/2014/main" id="{859F2C5D-F0DE-CD4F-89DC-42F054DFB408}"/>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5194347" y="4813"/>
            <a:ext cx="6997653" cy="6848376"/>
          </a:xfrm>
          <a:prstGeom prst="rect">
            <a:avLst/>
          </a:prstGeom>
        </p:spPr>
      </p:pic>
      <p:pic>
        <p:nvPicPr>
          <p:cNvPr id="3" name="Picture 2" descr="Text&#10;&#10;Description automatically generated with low confidence">
            <a:extLst>
              <a:ext uri="{FF2B5EF4-FFF2-40B4-BE49-F238E27FC236}">
                <a16:creationId xmlns:a16="http://schemas.microsoft.com/office/drawing/2014/main" id="{28C267DE-0A9E-43F7-8DCD-0C7676D7ACFE}"/>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233366229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6" descr="A picture containing icon&#10;&#10;Description automatically generated">
            <a:extLst>
              <a:ext uri="{FF2B5EF4-FFF2-40B4-BE49-F238E27FC236}">
                <a16:creationId xmlns:a16="http://schemas.microsoft.com/office/drawing/2014/main" id="{691CE19D-C30A-5945-92B9-5776E30E758C}"/>
              </a:ext>
            </a:extLst>
          </p:cNvPr>
          <p:cNvPicPr>
            <a:picLocks noChangeAspect="1"/>
          </p:cNvPicPr>
          <p:nvPr/>
        </p:nvPicPr>
        <p:blipFill>
          <a:blip r:embed="rId4"/>
          <a:stretch>
            <a:fillRect/>
          </a:stretch>
        </p:blipFill>
        <p:spPr>
          <a:xfrm>
            <a:off x="0" y="0"/>
            <a:ext cx="12192000" cy="6858000"/>
          </a:xfrm>
          <a:prstGeom prst="rect">
            <a:avLst/>
          </a:prstGeom>
        </p:spPr>
      </p:pic>
      <p:pic>
        <p:nvPicPr>
          <p:cNvPr id="21" name="Picture 20">
            <a:extLst>
              <a:ext uri="{FF2B5EF4-FFF2-40B4-BE49-F238E27FC236}">
                <a16:creationId xmlns:a16="http://schemas.microsoft.com/office/drawing/2014/main" id="{D9196D72-C359-5347-BEF4-E4A6639CF86C}"/>
              </a:ext>
            </a:extLst>
          </p:cNvPr>
          <p:cNvPicPr>
            <a:picLocks noChangeAspect="1"/>
          </p:cNvPicPr>
          <p:nvPr/>
        </p:nvPicPr>
        <p:blipFill>
          <a:blip r:embed="rId5"/>
          <a:stretch>
            <a:fillRect/>
          </a:stretch>
        </p:blipFill>
        <p:spPr>
          <a:xfrm rot="10490513">
            <a:off x="3772031" y="-2929495"/>
            <a:ext cx="659737" cy="771121"/>
          </a:xfrm>
          <a:prstGeom prst="rect">
            <a:avLst/>
          </a:prstGeom>
        </p:spPr>
      </p:pic>
      <p:sp>
        <p:nvSpPr>
          <p:cNvPr id="11" name="TextBox 10">
            <a:extLst>
              <a:ext uri="{FF2B5EF4-FFF2-40B4-BE49-F238E27FC236}">
                <a16:creationId xmlns:a16="http://schemas.microsoft.com/office/drawing/2014/main" id="{F442D89D-A55F-9747-BC3E-D9611A2EE9AC}"/>
              </a:ext>
            </a:extLst>
          </p:cNvPr>
          <p:cNvSpPr txBox="1"/>
          <p:nvPr/>
        </p:nvSpPr>
        <p:spPr>
          <a:xfrm>
            <a:off x="582063" y="898522"/>
            <a:ext cx="4627366" cy="584775"/>
          </a:xfrm>
          <a:prstGeom prst="rect">
            <a:avLst/>
          </a:prstGeom>
          <a:noFill/>
        </p:spPr>
        <p:txBody>
          <a:bodyPr wrap="square" rtlCol="0">
            <a:spAutoFit/>
          </a:bodyPr>
          <a:lstStyle/>
          <a:p>
            <a:r>
              <a:rPr lang="en-US" sz="3200" b="1" dirty="0">
                <a:solidFill>
                  <a:srgbClr val="004A6C"/>
                </a:solidFill>
                <a:latin typeface="Gilroy Black" pitchFamily="2" charset="77"/>
              </a:rPr>
              <a:t>True or false?</a:t>
            </a:r>
          </a:p>
        </p:txBody>
      </p:sp>
      <p:sp>
        <p:nvSpPr>
          <p:cNvPr id="13" name="Rectangle 12">
            <a:extLst>
              <a:ext uri="{FF2B5EF4-FFF2-40B4-BE49-F238E27FC236}">
                <a16:creationId xmlns:a16="http://schemas.microsoft.com/office/drawing/2014/main" id="{5D5BB9DE-A9D4-A14D-94E8-59D5AB01F16A}"/>
              </a:ext>
            </a:extLst>
          </p:cNvPr>
          <p:cNvSpPr/>
          <p:nvPr/>
        </p:nvSpPr>
        <p:spPr>
          <a:xfrm>
            <a:off x="583770" y="1964401"/>
            <a:ext cx="4399709" cy="3231654"/>
          </a:xfrm>
          <a:prstGeom prst="rect">
            <a:avLst/>
          </a:prstGeom>
        </p:spPr>
        <p:txBody>
          <a:bodyPr wrap="square">
            <a:spAutoFit/>
          </a:bodyPr>
          <a:lstStyle/>
          <a:p>
            <a:r>
              <a:rPr lang="en-US" sz="4400" dirty="0">
                <a:solidFill>
                  <a:schemeClr val="bg1"/>
                </a:solidFill>
                <a:latin typeface="Gilroy Bold" pitchFamily="2" charset="77"/>
              </a:rPr>
              <a:t>The ocean gives people jobs.</a:t>
            </a:r>
          </a:p>
          <a:p>
            <a:endParaRPr lang="en-US" sz="4400" dirty="0"/>
          </a:p>
          <a:p>
            <a:endParaRPr lang="en-US" sz="2800" b="1" dirty="0">
              <a:solidFill>
                <a:srgbClr val="004A6C"/>
              </a:solidFill>
              <a:latin typeface="Gilroy Bold" pitchFamily="2" charset="77"/>
            </a:endParaRPr>
          </a:p>
        </p:txBody>
      </p:sp>
      <p:sp>
        <p:nvSpPr>
          <p:cNvPr id="8" name="Rectangle 7">
            <a:extLst>
              <a:ext uri="{FF2B5EF4-FFF2-40B4-BE49-F238E27FC236}">
                <a16:creationId xmlns:a16="http://schemas.microsoft.com/office/drawing/2014/main" id="{2CA2AC75-F7B4-4EAC-A256-D1B3F36D54BC}"/>
              </a:ext>
            </a:extLst>
          </p:cNvPr>
          <p:cNvSpPr/>
          <p:nvPr/>
        </p:nvSpPr>
        <p:spPr>
          <a:xfrm>
            <a:off x="0" y="5902534"/>
            <a:ext cx="6811766" cy="655438"/>
          </a:xfrm>
          <a:custGeom>
            <a:avLst/>
            <a:gdLst>
              <a:gd name="connsiteX0" fmla="*/ 0 w 6811766"/>
              <a:gd name="connsiteY0" fmla="*/ 0 h 655438"/>
              <a:gd name="connsiteX1" fmla="*/ 476824 w 6811766"/>
              <a:gd name="connsiteY1" fmla="*/ 0 h 655438"/>
              <a:gd name="connsiteX2" fmla="*/ 1158000 w 6811766"/>
              <a:gd name="connsiteY2" fmla="*/ 0 h 655438"/>
              <a:gd name="connsiteX3" fmla="*/ 1771059 w 6811766"/>
              <a:gd name="connsiteY3" fmla="*/ 0 h 655438"/>
              <a:gd name="connsiteX4" fmla="*/ 2247883 w 6811766"/>
              <a:gd name="connsiteY4" fmla="*/ 0 h 655438"/>
              <a:gd name="connsiteX5" fmla="*/ 3065295 w 6811766"/>
              <a:gd name="connsiteY5" fmla="*/ 0 h 655438"/>
              <a:gd name="connsiteX6" fmla="*/ 3678354 w 6811766"/>
              <a:gd name="connsiteY6" fmla="*/ 0 h 655438"/>
              <a:gd name="connsiteX7" fmla="*/ 4291413 w 6811766"/>
              <a:gd name="connsiteY7" fmla="*/ 0 h 655438"/>
              <a:gd name="connsiteX8" fmla="*/ 4904472 w 6811766"/>
              <a:gd name="connsiteY8" fmla="*/ 0 h 655438"/>
              <a:gd name="connsiteX9" fmla="*/ 5585648 w 6811766"/>
              <a:gd name="connsiteY9" fmla="*/ 0 h 655438"/>
              <a:gd name="connsiteX10" fmla="*/ 6811766 w 6811766"/>
              <a:gd name="connsiteY10" fmla="*/ 0 h 655438"/>
              <a:gd name="connsiteX11" fmla="*/ 6811766 w 6811766"/>
              <a:gd name="connsiteY11" fmla="*/ 655438 h 655438"/>
              <a:gd name="connsiteX12" fmla="*/ 6266825 w 6811766"/>
              <a:gd name="connsiteY12" fmla="*/ 655438 h 655438"/>
              <a:gd name="connsiteX13" fmla="*/ 5790001 w 6811766"/>
              <a:gd name="connsiteY13" fmla="*/ 655438 h 655438"/>
              <a:gd name="connsiteX14" fmla="*/ 5176942 w 6811766"/>
              <a:gd name="connsiteY14" fmla="*/ 655438 h 655438"/>
              <a:gd name="connsiteX15" fmla="*/ 4700119 w 6811766"/>
              <a:gd name="connsiteY15" fmla="*/ 655438 h 655438"/>
              <a:gd name="connsiteX16" fmla="*/ 4087060 w 6811766"/>
              <a:gd name="connsiteY16" fmla="*/ 655438 h 655438"/>
              <a:gd name="connsiteX17" fmla="*/ 3405883 w 6811766"/>
              <a:gd name="connsiteY17" fmla="*/ 655438 h 655438"/>
              <a:gd name="connsiteX18" fmla="*/ 2792824 w 6811766"/>
              <a:gd name="connsiteY18" fmla="*/ 655438 h 655438"/>
              <a:gd name="connsiteX19" fmla="*/ 2316000 w 6811766"/>
              <a:gd name="connsiteY19" fmla="*/ 655438 h 655438"/>
              <a:gd name="connsiteX20" fmla="*/ 1634824 w 6811766"/>
              <a:gd name="connsiteY20" fmla="*/ 655438 h 655438"/>
              <a:gd name="connsiteX21" fmla="*/ 1021765 w 6811766"/>
              <a:gd name="connsiteY21" fmla="*/ 655438 h 655438"/>
              <a:gd name="connsiteX22" fmla="*/ 0 w 6811766"/>
              <a:gd name="connsiteY22" fmla="*/ 655438 h 655438"/>
              <a:gd name="connsiteX23" fmla="*/ 0 w 6811766"/>
              <a:gd name="connsiteY23" fmla="*/ 0 h 655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6811766" h="655438" fill="none" extrusionOk="0">
                <a:moveTo>
                  <a:pt x="0" y="0"/>
                </a:moveTo>
                <a:cubicBezTo>
                  <a:pt x="165379" y="-21801"/>
                  <a:pt x="361573" y="-16894"/>
                  <a:pt x="476824" y="0"/>
                </a:cubicBezTo>
                <a:cubicBezTo>
                  <a:pt x="592075" y="16894"/>
                  <a:pt x="908347" y="-8919"/>
                  <a:pt x="1158000" y="0"/>
                </a:cubicBezTo>
                <a:cubicBezTo>
                  <a:pt x="1407653" y="8919"/>
                  <a:pt x="1640810" y="14555"/>
                  <a:pt x="1771059" y="0"/>
                </a:cubicBezTo>
                <a:cubicBezTo>
                  <a:pt x="1901308" y="-14555"/>
                  <a:pt x="2115301" y="13799"/>
                  <a:pt x="2247883" y="0"/>
                </a:cubicBezTo>
                <a:cubicBezTo>
                  <a:pt x="2380465" y="-13799"/>
                  <a:pt x="2894081" y="24268"/>
                  <a:pt x="3065295" y="0"/>
                </a:cubicBezTo>
                <a:cubicBezTo>
                  <a:pt x="3236509" y="-24268"/>
                  <a:pt x="3532575" y="-991"/>
                  <a:pt x="3678354" y="0"/>
                </a:cubicBezTo>
                <a:cubicBezTo>
                  <a:pt x="3824133" y="991"/>
                  <a:pt x="4089869" y="3454"/>
                  <a:pt x="4291413" y="0"/>
                </a:cubicBezTo>
                <a:cubicBezTo>
                  <a:pt x="4492957" y="-3454"/>
                  <a:pt x="4769762" y="12329"/>
                  <a:pt x="4904472" y="0"/>
                </a:cubicBezTo>
                <a:cubicBezTo>
                  <a:pt x="5039182" y="-12329"/>
                  <a:pt x="5284174" y="-32913"/>
                  <a:pt x="5585648" y="0"/>
                </a:cubicBezTo>
                <a:cubicBezTo>
                  <a:pt x="5887122" y="32913"/>
                  <a:pt x="6505478" y="-20327"/>
                  <a:pt x="6811766" y="0"/>
                </a:cubicBezTo>
                <a:cubicBezTo>
                  <a:pt x="6812960" y="290168"/>
                  <a:pt x="6810383" y="496232"/>
                  <a:pt x="6811766" y="655438"/>
                </a:cubicBezTo>
                <a:cubicBezTo>
                  <a:pt x="6672599" y="649799"/>
                  <a:pt x="6498679" y="631827"/>
                  <a:pt x="6266825" y="655438"/>
                </a:cubicBezTo>
                <a:cubicBezTo>
                  <a:pt x="6034971" y="679049"/>
                  <a:pt x="6022743" y="645543"/>
                  <a:pt x="5790001" y="655438"/>
                </a:cubicBezTo>
                <a:cubicBezTo>
                  <a:pt x="5557259" y="665333"/>
                  <a:pt x="5478147" y="656156"/>
                  <a:pt x="5176942" y="655438"/>
                </a:cubicBezTo>
                <a:cubicBezTo>
                  <a:pt x="4875737" y="654720"/>
                  <a:pt x="4798377" y="670346"/>
                  <a:pt x="4700119" y="655438"/>
                </a:cubicBezTo>
                <a:cubicBezTo>
                  <a:pt x="4601861" y="640530"/>
                  <a:pt x="4328651" y="670845"/>
                  <a:pt x="4087060" y="655438"/>
                </a:cubicBezTo>
                <a:cubicBezTo>
                  <a:pt x="3845469" y="640031"/>
                  <a:pt x="3630183" y="639653"/>
                  <a:pt x="3405883" y="655438"/>
                </a:cubicBezTo>
                <a:cubicBezTo>
                  <a:pt x="3181583" y="671223"/>
                  <a:pt x="2933082" y="642464"/>
                  <a:pt x="2792824" y="655438"/>
                </a:cubicBezTo>
                <a:cubicBezTo>
                  <a:pt x="2652566" y="668412"/>
                  <a:pt x="2466695" y="642577"/>
                  <a:pt x="2316000" y="655438"/>
                </a:cubicBezTo>
                <a:cubicBezTo>
                  <a:pt x="2165305" y="668299"/>
                  <a:pt x="1913979" y="636574"/>
                  <a:pt x="1634824" y="655438"/>
                </a:cubicBezTo>
                <a:cubicBezTo>
                  <a:pt x="1355669" y="674302"/>
                  <a:pt x="1234973" y="650750"/>
                  <a:pt x="1021765" y="655438"/>
                </a:cubicBezTo>
                <a:cubicBezTo>
                  <a:pt x="808557" y="660126"/>
                  <a:pt x="286990" y="667705"/>
                  <a:pt x="0" y="655438"/>
                </a:cubicBezTo>
                <a:cubicBezTo>
                  <a:pt x="29324" y="336359"/>
                  <a:pt x="-20153" y="180506"/>
                  <a:pt x="0" y="0"/>
                </a:cubicBezTo>
                <a:close/>
              </a:path>
              <a:path w="6811766" h="655438" stroke="0" extrusionOk="0">
                <a:moveTo>
                  <a:pt x="0" y="0"/>
                </a:moveTo>
                <a:cubicBezTo>
                  <a:pt x="217979" y="11643"/>
                  <a:pt x="352133" y="8445"/>
                  <a:pt x="476824" y="0"/>
                </a:cubicBezTo>
                <a:cubicBezTo>
                  <a:pt x="601515" y="-8445"/>
                  <a:pt x="751248" y="-15167"/>
                  <a:pt x="953647" y="0"/>
                </a:cubicBezTo>
                <a:cubicBezTo>
                  <a:pt x="1156046" y="15167"/>
                  <a:pt x="1228245" y="8420"/>
                  <a:pt x="1430471" y="0"/>
                </a:cubicBezTo>
                <a:cubicBezTo>
                  <a:pt x="1632697" y="-8420"/>
                  <a:pt x="1819692" y="911"/>
                  <a:pt x="2043530" y="0"/>
                </a:cubicBezTo>
                <a:cubicBezTo>
                  <a:pt x="2267368" y="-911"/>
                  <a:pt x="2361905" y="11699"/>
                  <a:pt x="2588471" y="0"/>
                </a:cubicBezTo>
                <a:cubicBezTo>
                  <a:pt x="2815037" y="-11699"/>
                  <a:pt x="3003114" y="2283"/>
                  <a:pt x="3269648" y="0"/>
                </a:cubicBezTo>
                <a:cubicBezTo>
                  <a:pt x="3536182" y="-2283"/>
                  <a:pt x="3753089" y="-36505"/>
                  <a:pt x="4087060" y="0"/>
                </a:cubicBezTo>
                <a:cubicBezTo>
                  <a:pt x="4421031" y="36505"/>
                  <a:pt x="4463095" y="-8078"/>
                  <a:pt x="4700119" y="0"/>
                </a:cubicBezTo>
                <a:cubicBezTo>
                  <a:pt x="4937143" y="8078"/>
                  <a:pt x="4996186" y="-22896"/>
                  <a:pt x="5176942" y="0"/>
                </a:cubicBezTo>
                <a:cubicBezTo>
                  <a:pt x="5357698" y="22896"/>
                  <a:pt x="5470898" y="-19848"/>
                  <a:pt x="5721883" y="0"/>
                </a:cubicBezTo>
                <a:cubicBezTo>
                  <a:pt x="5972868" y="19848"/>
                  <a:pt x="6426026" y="-10277"/>
                  <a:pt x="6811766" y="0"/>
                </a:cubicBezTo>
                <a:cubicBezTo>
                  <a:pt x="6822597" y="136229"/>
                  <a:pt x="6822593" y="404247"/>
                  <a:pt x="6811766" y="655438"/>
                </a:cubicBezTo>
                <a:cubicBezTo>
                  <a:pt x="6618736" y="641434"/>
                  <a:pt x="6449890" y="666399"/>
                  <a:pt x="6334942" y="655438"/>
                </a:cubicBezTo>
                <a:cubicBezTo>
                  <a:pt x="6219994" y="644477"/>
                  <a:pt x="6070395" y="645856"/>
                  <a:pt x="5858119" y="655438"/>
                </a:cubicBezTo>
                <a:cubicBezTo>
                  <a:pt x="5645843" y="665020"/>
                  <a:pt x="5490547" y="632272"/>
                  <a:pt x="5176942" y="655438"/>
                </a:cubicBezTo>
                <a:cubicBezTo>
                  <a:pt x="4863337" y="678604"/>
                  <a:pt x="4772095" y="668727"/>
                  <a:pt x="4563883" y="655438"/>
                </a:cubicBezTo>
                <a:cubicBezTo>
                  <a:pt x="4355671" y="642149"/>
                  <a:pt x="4244773" y="650464"/>
                  <a:pt x="4087060" y="655438"/>
                </a:cubicBezTo>
                <a:cubicBezTo>
                  <a:pt x="3929347" y="660412"/>
                  <a:pt x="3735054" y="678330"/>
                  <a:pt x="3405883" y="655438"/>
                </a:cubicBezTo>
                <a:cubicBezTo>
                  <a:pt x="3076712" y="632546"/>
                  <a:pt x="2991218" y="633843"/>
                  <a:pt x="2724706" y="655438"/>
                </a:cubicBezTo>
                <a:cubicBezTo>
                  <a:pt x="2458194" y="677033"/>
                  <a:pt x="2438845" y="644264"/>
                  <a:pt x="2179765" y="655438"/>
                </a:cubicBezTo>
                <a:cubicBezTo>
                  <a:pt x="1920685" y="666612"/>
                  <a:pt x="1832183" y="652519"/>
                  <a:pt x="1498589" y="655438"/>
                </a:cubicBezTo>
                <a:cubicBezTo>
                  <a:pt x="1164995" y="658357"/>
                  <a:pt x="1106138" y="658424"/>
                  <a:pt x="817412" y="655438"/>
                </a:cubicBezTo>
                <a:cubicBezTo>
                  <a:pt x="528686" y="652452"/>
                  <a:pt x="271943" y="665743"/>
                  <a:pt x="0" y="655438"/>
                </a:cubicBezTo>
                <a:cubicBezTo>
                  <a:pt x="21534" y="341247"/>
                  <a:pt x="-26434" y="210145"/>
                  <a:pt x="0" y="0"/>
                </a:cubicBezTo>
                <a:close/>
              </a:path>
            </a:pathLst>
          </a:custGeom>
          <a:solidFill>
            <a:srgbClr val="214A69"/>
          </a:solidFill>
          <a:ln>
            <a:solidFill>
              <a:srgbClr val="214A69"/>
            </a:solidFill>
            <a:extLst>
              <a:ext uri="{C807C97D-BFC1-408E-A445-0C87EB9F89A2}">
                <ask:lineSketchStyleProps xmlns:ask="http://schemas.microsoft.com/office/drawing/2018/sketchyshapes" sd="3888845737">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3" name="Picture 2" descr="A picture containing light, dark, blue, night sky&#10;&#10;Description automatically generated">
            <a:extLst>
              <a:ext uri="{FF2B5EF4-FFF2-40B4-BE49-F238E27FC236}">
                <a16:creationId xmlns:a16="http://schemas.microsoft.com/office/drawing/2014/main" id="{63D20BCA-85A0-0247-97BF-7C81911BAA00}"/>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4465095" y="0"/>
            <a:ext cx="7726905" cy="6858000"/>
          </a:xfrm>
          <a:prstGeom prst="rect">
            <a:avLst/>
          </a:prstGeom>
        </p:spPr>
      </p:pic>
      <p:pic>
        <p:nvPicPr>
          <p:cNvPr id="4" name="Picture 3" descr="Text&#10;&#10;Description automatically generated with low confidence">
            <a:extLst>
              <a:ext uri="{FF2B5EF4-FFF2-40B4-BE49-F238E27FC236}">
                <a16:creationId xmlns:a16="http://schemas.microsoft.com/office/drawing/2014/main" id="{3F39610B-A7B2-4DB0-8953-2418051361B6}"/>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1136423983"/>
      </p:ext>
    </p:extLst>
  </p:cSld>
  <p:clrMapOvr>
    <a:overrideClrMapping bg1="lt1" tx1="dk1" bg2="lt2" tx2="dk2" accent1="accent1" accent2="accent2" accent3="accent3" accent4="accent4" accent5="accent5" accent6="accent6" hlink="hlink" folHlink="folHlink"/>
  </p:clrMapOvr>
</p:sld>
</file>

<file path=ppt/slides/slide8.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9" name="Picture 8" descr="A picture containing icon&#10;&#10;Description automatically generated">
            <a:extLst>
              <a:ext uri="{FF2B5EF4-FFF2-40B4-BE49-F238E27FC236}">
                <a16:creationId xmlns:a16="http://schemas.microsoft.com/office/drawing/2014/main" id="{81767267-9595-2846-8A11-9F1D2E2662A1}"/>
              </a:ext>
            </a:extLst>
          </p:cNvPr>
          <p:cNvPicPr>
            <a:picLocks noChangeAspect="1"/>
          </p:cNvPicPr>
          <p:nvPr/>
        </p:nvPicPr>
        <p:blipFill>
          <a:blip r:embed="rId4"/>
          <a:stretch>
            <a:fillRect/>
          </a:stretch>
        </p:blipFill>
        <p:spPr>
          <a:xfrm>
            <a:off x="0" y="0"/>
            <a:ext cx="12192000" cy="6858000"/>
          </a:xfrm>
          <a:prstGeom prst="rect">
            <a:avLst/>
          </a:prstGeom>
        </p:spPr>
      </p:pic>
      <p:sp>
        <p:nvSpPr>
          <p:cNvPr id="8" name="TextBox 7">
            <a:extLst>
              <a:ext uri="{FF2B5EF4-FFF2-40B4-BE49-F238E27FC236}">
                <a16:creationId xmlns:a16="http://schemas.microsoft.com/office/drawing/2014/main" id="{C865FA09-D0B3-A246-8F5D-E70492540288}"/>
              </a:ext>
            </a:extLst>
          </p:cNvPr>
          <p:cNvSpPr txBox="1"/>
          <p:nvPr/>
        </p:nvSpPr>
        <p:spPr>
          <a:xfrm>
            <a:off x="582063" y="898522"/>
            <a:ext cx="4627366" cy="584775"/>
          </a:xfrm>
          <a:prstGeom prst="rect">
            <a:avLst/>
          </a:prstGeom>
          <a:noFill/>
        </p:spPr>
        <p:txBody>
          <a:bodyPr wrap="square" rtlCol="0">
            <a:spAutoFit/>
          </a:bodyPr>
          <a:lstStyle/>
          <a:p>
            <a:r>
              <a:rPr lang="en-US" sz="3200" b="1" dirty="0">
                <a:solidFill>
                  <a:srgbClr val="004A6C"/>
                </a:solidFill>
                <a:latin typeface="Gilroy Black" pitchFamily="2" charset="77"/>
              </a:rPr>
              <a:t>True or false?</a:t>
            </a:r>
          </a:p>
        </p:txBody>
      </p:sp>
      <p:pic>
        <p:nvPicPr>
          <p:cNvPr id="21" name="Picture 20">
            <a:extLst>
              <a:ext uri="{FF2B5EF4-FFF2-40B4-BE49-F238E27FC236}">
                <a16:creationId xmlns:a16="http://schemas.microsoft.com/office/drawing/2014/main" id="{D9196D72-C359-5347-BEF4-E4A6639CF86C}"/>
              </a:ext>
            </a:extLst>
          </p:cNvPr>
          <p:cNvPicPr>
            <a:picLocks noChangeAspect="1"/>
          </p:cNvPicPr>
          <p:nvPr/>
        </p:nvPicPr>
        <p:blipFill>
          <a:blip r:embed="rId5"/>
          <a:stretch>
            <a:fillRect/>
          </a:stretch>
        </p:blipFill>
        <p:spPr>
          <a:xfrm rot="10490513">
            <a:off x="3772031" y="-2929495"/>
            <a:ext cx="659737" cy="771121"/>
          </a:xfrm>
          <a:prstGeom prst="rect">
            <a:avLst/>
          </a:prstGeom>
        </p:spPr>
      </p:pic>
      <p:pic>
        <p:nvPicPr>
          <p:cNvPr id="17" name="Picture 16" descr="Icon&#10;&#10;Description automatically generated">
            <a:extLst>
              <a:ext uri="{FF2B5EF4-FFF2-40B4-BE49-F238E27FC236}">
                <a16:creationId xmlns:a16="http://schemas.microsoft.com/office/drawing/2014/main" id="{0D02C0B7-2A36-6C4B-9DD2-DC3BB3880C9A}"/>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rot="21301133">
            <a:off x="4347590" y="5409328"/>
            <a:ext cx="753392" cy="646331"/>
          </a:xfrm>
          <a:prstGeom prst="rect">
            <a:avLst/>
          </a:prstGeom>
        </p:spPr>
      </p:pic>
      <p:sp>
        <p:nvSpPr>
          <p:cNvPr id="22" name="Rectangle 21">
            <a:extLst>
              <a:ext uri="{FF2B5EF4-FFF2-40B4-BE49-F238E27FC236}">
                <a16:creationId xmlns:a16="http://schemas.microsoft.com/office/drawing/2014/main" id="{B3AD8D74-F797-2E43-81C6-F85822ADA422}"/>
              </a:ext>
            </a:extLst>
          </p:cNvPr>
          <p:cNvSpPr/>
          <p:nvPr/>
        </p:nvSpPr>
        <p:spPr>
          <a:xfrm>
            <a:off x="691791" y="3534897"/>
            <a:ext cx="3773304" cy="2122576"/>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2">
            <a:extLst>
              <a:ext uri="{FF2B5EF4-FFF2-40B4-BE49-F238E27FC236}">
                <a16:creationId xmlns:a16="http://schemas.microsoft.com/office/drawing/2014/main" id="{EF7D9E70-8B6E-054E-9BE0-8EA8D7262EBD}"/>
              </a:ext>
            </a:extLst>
          </p:cNvPr>
          <p:cNvSpPr/>
          <p:nvPr/>
        </p:nvSpPr>
        <p:spPr>
          <a:xfrm>
            <a:off x="928057" y="3995603"/>
            <a:ext cx="3488644" cy="1446550"/>
          </a:xfrm>
          <a:prstGeom prst="rect">
            <a:avLst/>
          </a:prstGeom>
        </p:spPr>
        <p:txBody>
          <a:bodyPr wrap="square">
            <a:spAutoFit/>
          </a:bodyPr>
          <a:lstStyle/>
          <a:p>
            <a:r>
              <a:rPr lang="en-US" sz="2200" dirty="0">
                <a:solidFill>
                  <a:srgbClr val="004A6C"/>
                </a:solidFill>
                <a:latin typeface="Gilroy Bold" pitchFamily="2" charset="77"/>
              </a:rPr>
              <a:t>Lots of people work in and around the ocean, fishers, sailors, scientists and explorers.</a:t>
            </a:r>
          </a:p>
        </p:txBody>
      </p:sp>
      <p:sp>
        <p:nvSpPr>
          <p:cNvPr id="10" name="Rectangle 9">
            <a:extLst>
              <a:ext uri="{FF2B5EF4-FFF2-40B4-BE49-F238E27FC236}">
                <a16:creationId xmlns:a16="http://schemas.microsoft.com/office/drawing/2014/main" id="{05774668-3EDC-9949-9870-8A2CB46D5442}"/>
              </a:ext>
            </a:extLst>
          </p:cNvPr>
          <p:cNvSpPr/>
          <p:nvPr/>
        </p:nvSpPr>
        <p:spPr>
          <a:xfrm>
            <a:off x="583770" y="1964401"/>
            <a:ext cx="4399709" cy="1815882"/>
          </a:xfrm>
          <a:prstGeom prst="rect">
            <a:avLst/>
          </a:prstGeom>
        </p:spPr>
        <p:txBody>
          <a:bodyPr wrap="square">
            <a:spAutoFit/>
          </a:bodyPr>
          <a:lstStyle/>
          <a:p>
            <a:r>
              <a:rPr lang="en-US" sz="2800" dirty="0">
                <a:solidFill>
                  <a:schemeClr val="bg1"/>
                </a:solidFill>
                <a:latin typeface="Gilroy Bold" pitchFamily="2" charset="77"/>
              </a:rPr>
              <a:t>The ocean gives </a:t>
            </a:r>
          </a:p>
          <a:p>
            <a:r>
              <a:rPr lang="en-US" sz="2800" dirty="0">
                <a:solidFill>
                  <a:schemeClr val="bg1"/>
                </a:solidFill>
                <a:latin typeface="Gilroy Bold" pitchFamily="2" charset="77"/>
              </a:rPr>
              <a:t>people jobs.</a:t>
            </a:r>
          </a:p>
          <a:p>
            <a:endParaRPr lang="en-US" sz="2800" dirty="0"/>
          </a:p>
          <a:p>
            <a:endParaRPr lang="en-US" sz="2800" b="1" dirty="0">
              <a:solidFill>
                <a:srgbClr val="004A6C"/>
              </a:solidFill>
              <a:latin typeface="Gilroy Bold" pitchFamily="2" charset="77"/>
            </a:endParaRPr>
          </a:p>
        </p:txBody>
      </p:sp>
      <p:sp>
        <p:nvSpPr>
          <p:cNvPr id="11" name="Rectangle 10">
            <a:extLst>
              <a:ext uri="{FF2B5EF4-FFF2-40B4-BE49-F238E27FC236}">
                <a16:creationId xmlns:a16="http://schemas.microsoft.com/office/drawing/2014/main" id="{128B1FE6-C170-9B42-91FC-2727F3C6035C}"/>
              </a:ext>
            </a:extLst>
          </p:cNvPr>
          <p:cNvSpPr/>
          <p:nvPr/>
        </p:nvSpPr>
        <p:spPr>
          <a:xfrm>
            <a:off x="1137685" y="3163257"/>
            <a:ext cx="1550703" cy="610269"/>
          </a:xfrm>
          <a:prstGeom prst="rect">
            <a:avLst/>
          </a:prstGeom>
          <a:solidFill>
            <a:srgbClr val="44BDA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C2BBAE76-8CB1-EA46-8618-33C1142D4D04}"/>
              </a:ext>
            </a:extLst>
          </p:cNvPr>
          <p:cNvSpPr/>
          <p:nvPr/>
        </p:nvSpPr>
        <p:spPr>
          <a:xfrm>
            <a:off x="1735456" y="3237577"/>
            <a:ext cx="1044372" cy="461665"/>
          </a:xfrm>
          <a:prstGeom prst="rect">
            <a:avLst/>
          </a:prstGeom>
        </p:spPr>
        <p:txBody>
          <a:bodyPr wrap="square">
            <a:spAutoFit/>
          </a:bodyPr>
          <a:lstStyle/>
          <a:p>
            <a:r>
              <a:rPr lang="en-US" sz="2400" dirty="0">
                <a:solidFill>
                  <a:schemeClr val="bg1"/>
                </a:solidFill>
                <a:latin typeface="Gilroy Bold" pitchFamily="2" charset="77"/>
              </a:rPr>
              <a:t>TRUE</a:t>
            </a:r>
          </a:p>
        </p:txBody>
      </p:sp>
      <p:pic>
        <p:nvPicPr>
          <p:cNvPr id="3" name="Picture 2" descr="Icon&#10;&#10;Description automatically generated">
            <a:extLst>
              <a:ext uri="{FF2B5EF4-FFF2-40B4-BE49-F238E27FC236}">
                <a16:creationId xmlns:a16="http://schemas.microsoft.com/office/drawing/2014/main" id="{9701FE6C-4A88-934D-BDDC-ACAD12B65C5C}"/>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690445" y="2658295"/>
            <a:ext cx="1414802" cy="1404512"/>
          </a:xfrm>
          <a:prstGeom prst="rect">
            <a:avLst/>
          </a:prstGeom>
        </p:spPr>
      </p:pic>
      <p:sp>
        <p:nvSpPr>
          <p:cNvPr id="13" name="Rectangle 12">
            <a:extLst>
              <a:ext uri="{FF2B5EF4-FFF2-40B4-BE49-F238E27FC236}">
                <a16:creationId xmlns:a16="http://schemas.microsoft.com/office/drawing/2014/main" id="{D6B9E838-0873-4639-8432-68D1E5344195}"/>
              </a:ext>
            </a:extLst>
          </p:cNvPr>
          <p:cNvSpPr/>
          <p:nvPr/>
        </p:nvSpPr>
        <p:spPr>
          <a:xfrm>
            <a:off x="0" y="5902534"/>
            <a:ext cx="6904234" cy="655438"/>
          </a:xfrm>
          <a:custGeom>
            <a:avLst/>
            <a:gdLst>
              <a:gd name="connsiteX0" fmla="*/ 0 w 6904234"/>
              <a:gd name="connsiteY0" fmla="*/ 0 h 655438"/>
              <a:gd name="connsiteX1" fmla="*/ 483296 w 6904234"/>
              <a:gd name="connsiteY1" fmla="*/ 0 h 655438"/>
              <a:gd name="connsiteX2" fmla="*/ 1173720 w 6904234"/>
              <a:gd name="connsiteY2" fmla="*/ 0 h 655438"/>
              <a:gd name="connsiteX3" fmla="*/ 1795101 w 6904234"/>
              <a:gd name="connsiteY3" fmla="*/ 0 h 655438"/>
              <a:gd name="connsiteX4" fmla="*/ 2278397 w 6904234"/>
              <a:gd name="connsiteY4" fmla="*/ 0 h 655438"/>
              <a:gd name="connsiteX5" fmla="*/ 3106905 w 6904234"/>
              <a:gd name="connsiteY5" fmla="*/ 0 h 655438"/>
              <a:gd name="connsiteX6" fmla="*/ 3728286 w 6904234"/>
              <a:gd name="connsiteY6" fmla="*/ 0 h 655438"/>
              <a:gd name="connsiteX7" fmla="*/ 4349667 w 6904234"/>
              <a:gd name="connsiteY7" fmla="*/ 0 h 655438"/>
              <a:gd name="connsiteX8" fmla="*/ 4971048 w 6904234"/>
              <a:gd name="connsiteY8" fmla="*/ 0 h 655438"/>
              <a:gd name="connsiteX9" fmla="*/ 5661472 w 6904234"/>
              <a:gd name="connsiteY9" fmla="*/ 0 h 655438"/>
              <a:gd name="connsiteX10" fmla="*/ 6904234 w 6904234"/>
              <a:gd name="connsiteY10" fmla="*/ 0 h 655438"/>
              <a:gd name="connsiteX11" fmla="*/ 6904234 w 6904234"/>
              <a:gd name="connsiteY11" fmla="*/ 655438 h 655438"/>
              <a:gd name="connsiteX12" fmla="*/ 6351895 w 6904234"/>
              <a:gd name="connsiteY12" fmla="*/ 655438 h 655438"/>
              <a:gd name="connsiteX13" fmla="*/ 5868599 w 6904234"/>
              <a:gd name="connsiteY13" fmla="*/ 655438 h 655438"/>
              <a:gd name="connsiteX14" fmla="*/ 5247218 w 6904234"/>
              <a:gd name="connsiteY14" fmla="*/ 655438 h 655438"/>
              <a:gd name="connsiteX15" fmla="*/ 4763921 w 6904234"/>
              <a:gd name="connsiteY15" fmla="*/ 655438 h 655438"/>
              <a:gd name="connsiteX16" fmla="*/ 4142540 w 6904234"/>
              <a:gd name="connsiteY16" fmla="*/ 655438 h 655438"/>
              <a:gd name="connsiteX17" fmla="*/ 3452117 w 6904234"/>
              <a:gd name="connsiteY17" fmla="*/ 655438 h 655438"/>
              <a:gd name="connsiteX18" fmla="*/ 2830736 w 6904234"/>
              <a:gd name="connsiteY18" fmla="*/ 655438 h 655438"/>
              <a:gd name="connsiteX19" fmla="*/ 2347440 w 6904234"/>
              <a:gd name="connsiteY19" fmla="*/ 655438 h 655438"/>
              <a:gd name="connsiteX20" fmla="*/ 1657016 w 6904234"/>
              <a:gd name="connsiteY20" fmla="*/ 655438 h 655438"/>
              <a:gd name="connsiteX21" fmla="*/ 1035635 w 6904234"/>
              <a:gd name="connsiteY21" fmla="*/ 655438 h 655438"/>
              <a:gd name="connsiteX22" fmla="*/ 0 w 6904234"/>
              <a:gd name="connsiteY22" fmla="*/ 655438 h 655438"/>
              <a:gd name="connsiteX23" fmla="*/ 0 w 6904234"/>
              <a:gd name="connsiteY23" fmla="*/ 0 h 655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6904234" h="655438" fill="none" extrusionOk="0">
                <a:moveTo>
                  <a:pt x="0" y="0"/>
                </a:moveTo>
                <a:cubicBezTo>
                  <a:pt x="143181" y="19328"/>
                  <a:pt x="360084" y="-15852"/>
                  <a:pt x="483296" y="0"/>
                </a:cubicBezTo>
                <a:cubicBezTo>
                  <a:pt x="606508" y="15852"/>
                  <a:pt x="857434" y="-25007"/>
                  <a:pt x="1173720" y="0"/>
                </a:cubicBezTo>
                <a:cubicBezTo>
                  <a:pt x="1490006" y="25007"/>
                  <a:pt x="1523133" y="-2064"/>
                  <a:pt x="1795101" y="0"/>
                </a:cubicBezTo>
                <a:cubicBezTo>
                  <a:pt x="2067069" y="2064"/>
                  <a:pt x="2061436" y="-24157"/>
                  <a:pt x="2278397" y="0"/>
                </a:cubicBezTo>
                <a:cubicBezTo>
                  <a:pt x="2495358" y="24157"/>
                  <a:pt x="2773716" y="-38386"/>
                  <a:pt x="3106905" y="0"/>
                </a:cubicBezTo>
                <a:cubicBezTo>
                  <a:pt x="3440094" y="38386"/>
                  <a:pt x="3587870" y="-29117"/>
                  <a:pt x="3728286" y="0"/>
                </a:cubicBezTo>
                <a:cubicBezTo>
                  <a:pt x="3868702" y="29117"/>
                  <a:pt x="4224214" y="-529"/>
                  <a:pt x="4349667" y="0"/>
                </a:cubicBezTo>
                <a:cubicBezTo>
                  <a:pt x="4475120" y="529"/>
                  <a:pt x="4840027" y="25244"/>
                  <a:pt x="4971048" y="0"/>
                </a:cubicBezTo>
                <a:cubicBezTo>
                  <a:pt x="5102069" y="-25244"/>
                  <a:pt x="5320036" y="27896"/>
                  <a:pt x="5661472" y="0"/>
                </a:cubicBezTo>
                <a:cubicBezTo>
                  <a:pt x="6002908" y="-27896"/>
                  <a:pt x="6408580" y="-12459"/>
                  <a:pt x="6904234" y="0"/>
                </a:cubicBezTo>
                <a:cubicBezTo>
                  <a:pt x="6905428" y="290168"/>
                  <a:pt x="6902851" y="496232"/>
                  <a:pt x="6904234" y="655438"/>
                </a:cubicBezTo>
                <a:cubicBezTo>
                  <a:pt x="6694894" y="680234"/>
                  <a:pt x="6489080" y="650737"/>
                  <a:pt x="6351895" y="655438"/>
                </a:cubicBezTo>
                <a:cubicBezTo>
                  <a:pt x="6214710" y="660139"/>
                  <a:pt x="6062776" y="668356"/>
                  <a:pt x="5868599" y="655438"/>
                </a:cubicBezTo>
                <a:cubicBezTo>
                  <a:pt x="5674422" y="642520"/>
                  <a:pt x="5452600" y="678870"/>
                  <a:pt x="5247218" y="655438"/>
                </a:cubicBezTo>
                <a:cubicBezTo>
                  <a:pt x="5041836" y="632006"/>
                  <a:pt x="4864488" y="661241"/>
                  <a:pt x="4763921" y="655438"/>
                </a:cubicBezTo>
                <a:cubicBezTo>
                  <a:pt x="4663354" y="649635"/>
                  <a:pt x="4283650" y="627041"/>
                  <a:pt x="4142540" y="655438"/>
                </a:cubicBezTo>
                <a:cubicBezTo>
                  <a:pt x="4001430" y="683835"/>
                  <a:pt x="3682802" y="673995"/>
                  <a:pt x="3452117" y="655438"/>
                </a:cubicBezTo>
                <a:cubicBezTo>
                  <a:pt x="3221432" y="636881"/>
                  <a:pt x="3063866" y="665418"/>
                  <a:pt x="2830736" y="655438"/>
                </a:cubicBezTo>
                <a:cubicBezTo>
                  <a:pt x="2597606" y="645458"/>
                  <a:pt x="2509964" y="655632"/>
                  <a:pt x="2347440" y="655438"/>
                </a:cubicBezTo>
                <a:cubicBezTo>
                  <a:pt x="2184916" y="655244"/>
                  <a:pt x="1984983" y="654828"/>
                  <a:pt x="1657016" y="655438"/>
                </a:cubicBezTo>
                <a:cubicBezTo>
                  <a:pt x="1329049" y="656048"/>
                  <a:pt x="1239159" y="675469"/>
                  <a:pt x="1035635" y="655438"/>
                </a:cubicBezTo>
                <a:cubicBezTo>
                  <a:pt x="832111" y="635407"/>
                  <a:pt x="234267" y="644829"/>
                  <a:pt x="0" y="655438"/>
                </a:cubicBezTo>
                <a:cubicBezTo>
                  <a:pt x="29324" y="336359"/>
                  <a:pt x="-20153" y="180506"/>
                  <a:pt x="0" y="0"/>
                </a:cubicBezTo>
                <a:close/>
              </a:path>
              <a:path w="6904234" h="655438" stroke="0" extrusionOk="0">
                <a:moveTo>
                  <a:pt x="0" y="0"/>
                </a:moveTo>
                <a:cubicBezTo>
                  <a:pt x="122576" y="19954"/>
                  <a:pt x="378223" y="-4086"/>
                  <a:pt x="483296" y="0"/>
                </a:cubicBezTo>
                <a:cubicBezTo>
                  <a:pt x="588369" y="4086"/>
                  <a:pt x="755767" y="-1289"/>
                  <a:pt x="966593" y="0"/>
                </a:cubicBezTo>
                <a:cubicBezTo>
                  <a:pt x="1177419" y="1289"/>
                  <a:pt x="1325938" y="-23451"/>
                  <a:pt x="1449889" y="0"/>
                </a:cubicBezTo>
                <a:cubicBezTo>
                  <a:pt x="1573840" y="23451"/>
                  <a:pt x="1855807" y="-24848"/>
                  <a:pt x="2071270" y="0"/>
                </a:cubicBezTo>
                <a:cubicBezTo>
                  <a:pt x="2286733" y="24848"/>
                  <a:pt x="2434765" y="20431"/>
                  <a:pt x="2623609" y="0"/>
                </a:cubicBezTo>
                <a:cubicBezTo>
                  <a:pt x="2812453" y="-20431"/>
                  <a:pt x="3075000" y="-19838"/>
                  <a:pt x="3314032" y="0"/>
                </a:cubicBezTo>
                <a:cubicBezTo>
                  <a:pt x="3553064" y="19838"/>
                  <a:pt x="3942120" y="-36231"/>
                  <a:pt x="4142540" y="0"/>
                </a:cubicBezTo>
                <a:cubicBezTo>
                  <a:pt x="4342960" y="36231"/>
                  <a:pt x="4634388" y="-29526"/>
                  <a:pt x="4763921" y="0"/>
                </a:cubicBezTo>
                <a:cubicBezTo>
                  <a:pt x="4893454" y="29526"/>
                  <a:pt x="5013979" y="23658"/>
                  <a:pt x="5247218" y="0"/>
                </a:cubicBezTo>
                <a:cubicBezTo>
                  <a:pt x="5480457" y="-23658"/>
                  <a:pt x="5598261" y="-211"/>
                  <a:pt x="5799557" y="0"/>
                </a:cubicBezTo>
                <a:cubicBezTo>
                  <a:pt x="6000853" y="211"/>
                  <a:pt x="6458542" y="30517"/>
                  <a:pt x="6904234" y="0"/>
                </a:cubicBezTo>
                <a:cubicBezTo>
                  <a:pt x="6915065" y="136229"/>
                  <a:pt x="6915061" y="404247"/>
                  <a:pt x="6904234" y="655438"/>
                </a:cubicBezTo>
                <a:cubicBezTo>
                  <a:pt x="6705283" y="667309"/>
                  <a:pt x="6635150" y="644937"/>
                  <a:pt x="6420938" y="655438"/>
                </a:cubicBezTo>
                <a:cubicBezTo>
                  <a:pt x="6206726" y="665939"/>
                  <a:pt x="6115346" y="643166"/>
                  <a:pt x="5937641" y="655438"/>
                </a:cubicBezTo>
                <a:cubicBezTo>
                  <a:pt x="5759936" y="667710"/>
                  <a:pt x="5501888" y="635350"/>
                  <a:pt x="5247218" y="655438"/>
                </a:cubicBezTo>
                <a:cubicBezTo>
                  <a:pt x="4992548" y="675526"/>
                  <a:pt x="4920879" y="660246"/>
                  <a:pt x="4625837" y="655438"/>
                </a:cubicBezTo>
                <a:cubicBezTo>
                  <a:pt x="4330795" y="650630"/>
                  <a:pt x="4320430" y="666163"/>
                  <a:pt x="4142540" y="655438"/>
                </a:cubicBezTo>
                <a:cubicBezTo>
                  <a:pt x="3964650" y="644713"/>
                  <a:pt x="3608259" y="625200"/>
                  <a:pt x="3452117" y="655438"/>
                </a:cubicBezTo>
                <a:cubicBezTo>
                  <a:pt x="3295975" y="685676"/>
                  <a:pt x="3038811" y="683960"/>
                  <a:pt x="2761694" y="655438"/>
                </a:cubicBezTo>
                <a:cubicBezTo>
                  <a:pt x="2484577" y="626916"/>
                  <a:pt x="2457010" y="676653"/>
                  <a:pt x="2209355" y="655438"/>
                </a:cubicBezTo>
                <a:cubicBezTo>
                  <a:pt x="1961700" y="634223"/>
                  <a:pt x="1704415" y="688354"/>
                  <a:pt x="1518931" y="655438"/>
                </a:cubicBezTo>
                <a:cubicBezTo>
                  <a:pt x="1333447" y="622522"/>
                  <a:pt x="1065173" y="637727"/>
                  <a:pt x="828508" y="655438"/>
                </a:cubicBezTo>
                <a:cubicBezTo>
                  <a:pt x="591843" y="673149"/>
                  <a:pt x="261495" y="683967"/>
                  <a:pt x="0" y="655438"/>
                </a:cubicBezTo>
                <a:cubicBezTo>
                  <a:pt x="21534" y="341247"/>
                  <a:pt x="-26434" y="210145"/>
                  <a:pt x="0" y="0"/>
                </a:cubicBezTo>
                <a:close/>
              </a:path>
            </a:pathLst>
          </a:custGeom>
          <a:solidFill>
            <a:srgbClr val="214A69"/>
          </a:solidFill>
          <a:ln>
            <a:solidFill>
              <a:srgbClr val="214A69"/>
            </a:solidFill>
            <a:extLst>
              <a:ext uri="{C807C97D-BFC1-408E-A445-0C87EB9F89A2}">
                <ask:lineSketchStyleProps xmlns:ask="http://schemas.microsoft.com/office/drawing/2018/sketchyshapes" sd="3888845737">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25" name="Picture 24" descr="A group of people on a beach&#10;&#10;Description automatically generated with low confidence">
            <a:extLst>
              <a:ext uri="{FF2B5EF4-FFF2-40B4-BE49-F238E27FC236}">
                <a16:creationId xmlns:a16="http://schemas.microsoft.com/office/drawing/2014/main" id="{555CE9C5-4EAE-B344-9FF6-FD2727B635B9}"/>
              </a:ext>
            </a:extLst>
          </p:cNvPr>
          <p:cNvPicPr>
            <a:picLocks noChangeAspect="1"/>
          </p:cNvPicPr>
          <p:nvPr/>
        </p:nvPicPr>
        <p:blipFill rotWithShape="1">
          <a:blip r:embed="rId8" cstate="screen">
            <a:extLst>
              <a:ext uri="{28A0092B-C50C-407E-A947-70E740481C1C}">
                <a14:useLocalDpi xmlns:a14="http://schemas.microsoft.com/office/drawing/2010/main"/>
              </a:ext>
            </a:extLst>
          </a:blip>
          <a:srcRect/>
          <a:stretch/>
        </p:blipFill>
        <p:spPr>
          <a:xfrm>
            <a:off x="4465095" y="0"/>
            <a:ext cx="7726906" cy="6858000"/>
          </a:xfrm>
          <a:prstGeom prst="rect">
            <a:avLst/>
          </a:prstGeom>
        </p:spPr>
      </p:pic>
      <p:pic>
        <p:nvPicPr>
          <p:cNvPr id="4" name="Picture 3" descr="Text&#10;&#10;Description automatically generated with low confidence">
            <a:extLst>
              <a:ext uri="{FF2B5EF4-FFF2-40B4-BE49-F238E27FC236}">
                <a16:creationId xmlns:a16="http://schemas.microsoft.com/office/drawing/2014/main" id="{86810F1C-D60D-4A7F-B2E1-5032D1A6B313}"/>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467360" y="0"/>
            <a:ext cx="12192000" cy="6858000"/>
          </a:xfrm>
          <a:prstGeom prst="rect">
            <a:avLst/>
          </a:prstGeom>
        </p:spPr>
      </p:pic>
    </p:spTree>
    <p:extLst>
      <p:ext uri="{BB962C8B-B14F-4D97-AF65-F5344CB8AC3E}">
        <p14:creationId xmlns:p14="http://schemas.microsoft.com/office/powerpoint/2010/main" val="1731105278"/>
      </p:ext>
    </p:extLst>
  </p:cSld>
  <p:clrMapOvr>
    <a:overrideClrMapping bg1="lt1" tx1="dk1" bg2="lt2" tx2="dk2" accent1="accent1" accent2="accent2" accent3="accent3" accent4="accent4" accent5="accent5" accent6="accent6" hlink="hlink" folHlink="folHlink"/>
  </p:clrMapOvr>
</p:sld>
</file>

<file path=ppt/slides/slide9.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6" descr="A picture containing icon&#10;&#10;Description automatically generated">
            <a:extLst>
              <a:ext uri="{FF2B5EF4-FFF2-40B4-BE49-F238E27FC236}">
                <a16:creationId xmlns:a16="http://schemas.microsoft.com/office/drawing/2014/main" id="{691CE19D-C30A-5945-92B9-5776E30E758C}"/>
              </a:ext>
            </a:extLst>
          </p:cNvPr>
          <p:cNvPicPr>
            <a:picLocks noChangeAspect="1"/>
          </p:cNvPicPr>
          <p:nvPr/>
        </p:nvPicPr>
        <p:blipFill>
          <a:blip r:embed="rId4"/>
          <a:stretch>
            <a:fillRect/>
          </a:stretch>
        </p:blipFill>
        <p:spPr>
          <a:xfrm>
            <a:off x="0" y="0"/>
            <a:ext cx="12192000" cy="6858000"/>
          </a:xfrm>
          <a:prstGeom prst="rect">
            <a:avLst/>
          </a:prstGeom>
        </p:spPr>
      </p:pic>
      <p:pic>
        <p:nvPicPr>
          <p:cNvPr id="21" name="Picture 20">
            <a:extLst>
              <a:ext uri="{FF2B5EF4-FFF2-40B4-BE49-F238E27FC236}">
                <a16:creationId xmlns:a16="http://schemas.microsoft.com/office/drawing/2014/main" id="{D9196D72-C359-5347-BEF4-E4A6639CF86C}"/>
              </a:ext>
            </a:extLst>
          </p:cNvPr>
          <p:cNvPicPr>
            <a:picLocks noChangeAspect="1"/>
          </p:cNvPicPr>
          <p:nvPr/>
        </p:nvPicPr>
        <p:blipFill>
          <a:blip r:embed="rId5"/>
          <a:stretch>
            <a:fillRect/>
          </a:stretch>
        </p:blipFill>
        <p:spPr>
          <a:xfrm rot="10490513">
            <a:off x="3772031" y="-2929495"/>
            <a:ext cx="659737" cy="771121"/>
          </a:xfrm>
          <a:prstGeom prst="rect">
            <a:avLst/>
          </a:prstGeom>
        </p:spPr>
      </p:pic>
      <p:sp>
        <p:nvSpPr>
          <p:cNvPr id="11" name="TextBox 10">
            <a:extLst>
              <a:ext uri="{FF2B5EF4-FFF2-40B4-BE49-F238E27FC236}">
                <a16:creationId xmlns:a16="http://schemas.microsoft.com/office/drawing/2014/main" id="{F442D89D-A55F-9747-BC3E-D9611A2EE9AC}"/>
              </a:ext>
            </a:extLst>
          </p:cNvPr>
          <p:cNvSpPr txBox="1"/>
          <p:nvPr/>
        </p:nvSpPr>
        <p:spPr>
          <a:xfrm>
            <a:off x="582063" y="898522"/>
            <a:ext cx="4627366" cy="584775"/>
          </a:xfrm>
          <a:prstGeom prst="rect">
            <a:avLst/>
          </a:prstGeom>
          <a:noFill/>
        </p:spPr>
        <p:txBody>
          <a:bodyPr wrap="square" rtlCol="0">
            <a:spAutoFit/>
          </a:bodyPr>
          <a:lstStyle/>
          <a:p>
            <a:r>
              <a:rPr lang="en-US" sz="3200" b="1" dirty="0">
                <a:solidFill>
                  <a:srgbClr val="004A6C"/>
                </a:solidFill>
                <a:latin typeface="Gilroy Black" pitchFamily="2" charset="77"/>
              </a:rPr>
              <a:t>True or false?</a:t>
            </a:r>
          </a:p>
        </p:txBody>
      </p:sp>
      <p:sp>
        <p:nvSpPr>
          <p:cNvPr id="8" name="Rectangle 7">
            <a:extLst>
              <a:ext uri="{FF2B5EF4-FFF2-40B4-BE49-F238E27FC236}">
                <a16:creationId xmlns:a16="http://schemas.microsoft.com/office/drawing/2014/main" id="{D712A9B7-95EB-C546-9DF2-563CABAEBD88}"/>
              </a:ext>
            </a:extLst>
          </p:cNvPr>
          <p:cNvSpPr/>
          <p:nvPr/>
        </p:nvSpPr>
        <p:spPr>
          <a:xfrm>
            <a:off x="583770" y="1964401"/>
            <a:ext cx="4399709" cy="2308324"/>
          </a:xfrm>
          <a:prstGeom prst="rect">
            <a:avLst/>
          </a:prstGeom>
        </p:spPr>
        <p:txBody>
          <a:bodyPr wrap="square">
            <a:spAutoFit/>
          </a:bodyPr>
          <a:lstStyle/>
          <a:p>
            <a:r>
              <a:rPr lang="en-US" sz="4400" dirty="0">
                <a:solidFill>
                  <a:schemeClr val="bg1"/>
                </a:solidFill>
                <a:latin typeface="Gilroy Bold" pitchFamily="2" charset="77"/>
              </a:rPr>
              <a:t>The ocean gives us food.</a:t>
            </a:r>
          </a:p>
          <a:p>
            <a:endParaRPr lang="en-US" sz="2800" dirty="0"/>
          </a:p>
          <a:p>
            <a:endParaRPr lang="en-US" sz="2800" b="1" dirty="0">
              <a:solidFill>
                <a:srgbClr val="004A6C"/>
              </a:solidFill>
              <a:latin typeface="Gilroy Bold" pitchFamily="2" charset="77"/>
            </a:endParaRPr>
          </a:p>
        </p:txBody>
      </p:sp>
      <p:sp>
        <p:nvSpPr>
          <p:cNvPr id="9" name="Rectangle 8">
            <a:extLst>
              <a:ext uri="{FF2B5EF4-FFF2-40B4-BE49-F238E27FC236}">
                <a16:creationId xmlns:a16="http://schemas.microsoft.com/office/drawing/2014/main" id="{41583C15-B202-419D-B442-E534AFC71ABE}"/>
              </a:ext>
            </a:extLst>
          </p:cNvPr>
          <p:cNvSpPr/>
          <p:nvPr/>
        </p:nvSpPr>
        <p:spPr>
          <a:xfrm>
            <a:off x="0" y="5902534"/>
            <a:ext cx="7602876" cy="655438"/>
          </a:xfrm>
          <a:custGeom>
            <a:avLst/>
            <a:gdLst>
              <a:gd name="connsiteX0" fmla="*/ 0 w 7602876"/>
              <a:gd name="connsiteY0" fmla="*/ 0 h 655438"/>
              <a:gd name="connsiteX1" fmla="*/ 691171 w 7602876"/>
              <a:gd name="connsiteY1" fmla="*/ 0 h 655438"/>
              <a:gd name="connsiteX2" fmla="*/ 1154255 w 7602876"/>
              <a:gd name="connsiteY2" fmla="*/ 0 h 655438"/>
              <a:gd name="connsiteX3" fmla="*/ 1997483 w 7602876"/>
              <a:gd name="connsiteY3" fmla="*/ 0 h 655438"/>
              <a:gd name="connsiteX4" fmla="*/ 2612625 w 7602876"/>
              <a:gd name="connsiteY4" fmla="*/ 0 h 655438"/>
              <a:gd name="connsiteX5" fmla="*/ 3227766 w 7602876"/>
              <a:gd name="connsiteY5" fmla="*/ 0 h 655438"/>
              <a:gd name="connsiteX6" fmla="*/ 3842908 w 7602876"/>
              <a:gd name="connsiteY6" fmla="*/ 0 h 655438"/>
              <a:gd name="connsiteX7" fmla="*/ 4534079 w 7602876"/>
              <a:gd name="connsiteY7" fmla="*/ 0 h 655438"/>
              <a:gd name="connsiteX8" fmla="*/ 5301278 w 7602876"/>
              <a:gd name="connsiteY8" fmla="*/ 0 h 655438"/>
              <a:gd name="connsiteX9" fmla="*/ 6068477 w 7602876"/>
              <a:gd name="connsiteY9" fmla="*/ 0 h 655438"/>
              <a:gd name="connsiteX10" fmla="*/ 6911705 w 7602876"/>
              <a:gd name="connsiteY10" fmla="*/ 0 h 655438"/>
              <a:gd name="connsiteX11" fmla="*/ 7602876 w 7602876"/>
              <a:gd name="connsiteY11" fmla="*/ 0 h 655438"/>
              <a:gd name="connsiteX12" fmla="*/ 7602876 w 7602876"/>
              <a:gd name="connsiteY12" fmla="*/ 655438 h 655438"/>
              <a:gd name="connsiteX13" fmla="*/ 6759648 w 7602876"/>
              <a:gd name="connsiteY13" fmla="*/ 655438 h 655438"/>
              <a:gd name="connsiteX14" fmla="*/ 6144506 w 7602876"/>
              <a:gd name="connsiteY14" fmla="*/ 655438 h 655438"/>
              <a:gd name="connsiteX15" fmla="*/ 5453336 w 7602876"/>
              <a:gd name="connsiteY15" fmla="*/ 655438 h 655438"/>
              <a:gd name="connsiteX16" fmla="*/ 4838194 w 7602876"/>
              <a:gd name="connsiteY16" fmla="*/ 655438 h 655438"/>
              <a:gd name="connsiteX17" fmla="*/ 4375110 w 7602876"/>
              <a:gd name="connsiteY17" fmla="*/ 655438 h 655438"/>
              <a:gd name="connsiteX18" fmla="*/ 3683939 w 7602876"/>
              <a:gd name="connsiteY18" fmla="*/ 655438 h 655438"/>
              <a:gd name="connsiteX19" fmla="*/ 3068797 w 7602876"/>
              <a:gd name="connsiteY19" fmla="*/ 655438 h 655438"/>
              <a:gd name="connsiteX20" fmla="*/ 2605713 w 7602876"/>
              <a:gd name="connsiteY20" fmla="*/ 655438 h 655438"/>
              <a:gd name="connsiteX21" fmla="*/ 2142629 w 7602876"/>
              <a:gd name="connsiteY21" fmla="*/ 655438 h 655438"/>
              <a:gd name="connsiteX22" fmla="*/ 1679544 w 7602876"/>
              <a:gd name="connsiteY22" fmla="*/ 655438 h 655438"/>
              <a:gd name="connsiteX23" fmla="*/ 1140431 w 7602876"/>
              <a:gd name="connsiteY23" fmla="*/ 655438 h 655438"/>
              <a:gd name="connsiteX24" fmla="*/ 0 w 7602876"/>
              <a:gd name="connsiteY24" fmla="*/ 655438 h 655438"/>
              <a:gd name="connsiteX25" fmla="*/ 0 w 7602876"/>
              <a:gd name="connsiteY25" fmla="*/ 0 h 655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7602876" h="655438" fill="none" extrusionOk="0">
                <a:moveTo>
                  <a:pt x="0" y="0"/>
                </a:moveTo>
                <a:cubicBezTo>
                  <a:pt x="313225" y="31187"/>
                  <a:pt x="467364" y="16847"/>
                  <a:pt x="691171" y="0"/>
                </a:cubicBezTo>
                <a:cubicBezTo>
                  <a:pt x="914978" y="-16847"/>
                  <a:pt x="1028533" y="-20383"/>
                  <a:pt x="1154255" y="0"/>
                </a:cubicBezTo>
                <a:cubicBezTo>
                  <a:pt x="1279977" y="20383"/>
                  <a:pt x="1810176" y="20882"/>
                  <a:pt x="1997483" y="0"/>
                </a:cubicBezTo>
                <a:cubicBezTo>
                  <a:pt x="2184790" y="-20882"/>
                  <a:pt x="2390647" y="27451"/>
                  <a:pt x="2612625" y="0"/>
                </a:cubicBezTo>
                <a:cubicBezTo>
                  <a:pt x="2834603" y="-27451"/>
                  <a:pt x="2973028" y="19816"/>
                  <a:pt x="3227766" y="0"/>
                </a:cubicBezTo>
                <a:cubicBezTo>
                  <a:pt x="3482504" y="-19816"/>
                  <a:pt x="3633676" y="-5580"/>
                  <a:pt x="3842908" y="0"/>
                </a:cubicBezTo>
                <a:cubicBezTo>
                  <a:pt x="4052140" y="5580"/>
                  <a:pt x="4259351" y="-2985"/>
                  <a:pt x="4534079" y="0"/>
                </a:cubicBezTo>
                <a:cubicBezTo>
                  <a:pt x="4808807" y="2985"/>
                  <a:pt x="5018198" y="-5767"/>
                  <a:pt x="5301278" y="0"/>
                </a:cubicBezTo>
                <a:cubicBezTo>
                  <a:pt x="5584358" y="5767"/>
                  <a:pt x="5784319" y="18907"/>
                  <a:pt x="6068477" y="0"/>
                </a:cubicBezTo>
                <a:cubicBezTo>
                  <a:pt x="6352635" y="-18907"/>
                  <a:pt x="6659254" y="-14700"/>
                  <a:pt x="6911705" y="0"/>
                </a:cubicBezTo>
                <a:cubicBezTo>
                  <a:pt x="7164156" y="14700"/>
                  <a:pt x="7396749" y="30764"/>
                  <a:pt x="7602876" y="0"/>
                </a:cubicBezTo>
                <a:cubicBezTo>
                  <a:pt x="7570179" y="214300"/>
                  <a:pt x="7595673" y="353480"/>
                  <a:pt x="7602876" y="655438"/>
                </a:cubicBezTo>
                <a:cubicBezTo>
                  <a:pt x="7397702" y="629654"/>
                  <a:pt x="6979780" y="671582"/>
                  <a:pt x="6759648" y="655438"/>
                </a:cubicBezTo>
                <a:cubicBezTo>
                  <a:pt x="6539516" y="639294"/>
                  <a:pt x="6444220" y="627112"/>
                  <a:pt x="6144506" y="655438"/>
                </a:cubicBezTo>
                <a:cubicBezTo>
                  <a:pt x="5844792" y="683764"/>
                  <a:pt x="5767087" y="661386"/>
                  <a:pt x="5453336" y="655438"/>
                </a:cubicBezTo>
                <a:cubicBezTo>
                  <a:pt x="5139585" y="649491"/>
                  <a:pt x="4979632" y="628939"/>
                  <a:pt x="4838194" y="655438"/>
                </a:cubicBezTo>
                <a:cubicBezTo>
                  <a:pt x="4696756" y="681937"/>
                  <a:pt x="4583819" y="632407"/>
                  <a:pt x="4375110" y="655438"/>
                </a:cubicBezTo>
                <a:cubicBezTo>
                  <a:pt x="4166401" y="678469"/>
                  <a:pt x="3985985" y="686340"/>
                  <a:pt x="3683939" y="655438"/>
                </a:cubicBezTo>
                <a:cubicBezTo>
                  <a:pt x="3381893" y="624536"/>
                  <a:pt x="3206110" y="648699"/>
                  <a:pt x="3068797" y="655438"/>
                </a:cubicBezTo>
                <a:cubicBezTo>
                  <a:pt x="2931484" y="662177"/>
                  <a:pt x="2737390" y="653841"/>
                  <a:pt x="2605713" y="655438"/>
                </a:cubicBezTo>
                <a:cubicBezTo>
                  <a:pt x="2474036" y="657035"/>
                  <a:pt x="2296420" y="662166"/>
                  <a:pt x="2142629" y="655438"/>
                </a:cubicBezTo>
                <a:cubicBezTo>
                  <a:pt x="1988838" y="648710"/>
                  <a:pt x="1862385" y="661849"/>
                  <a:pt x="1679544" y="655438"/>
                </a:cubicBezTo>
                <a:cubicBezTo>
                  <a:pt x="1496703" y="649027"/>
                  <a:pt x="1357611" y="681287"/>
                  <a:pt x="1140431" y="655438"/>
                </a:cubicBezTo>
                <a:cubicBezTo>
                  <a:pt x="923251" y="629589"/>
                  <a:pt x="427027" y="686919"/>
                  <a:pt x="0" y="655438"/>
                </a:cubicBezTo>
                <a:cubicBezTo>
                  <a:pt x="-24413" y="358022"/>
                  <a:pt x="8924" y="237807"/>
                  <a:pt x="0" y="0"/>
                </a:cubicBezTo>
                <a:close/>
              </a:path>
              <a:path w="7602876" h="655438" stroke="0" extrusionOk="0">
                <a:moveTo>
                  <a:pt x="0" y="0"/>
                </a:moveTo>
                <a:cubicBezTo>
                  <a:pt x="187592" y="2151"/>
                  <a:pt x="266538" y="-2311"/>
                  <a:pt x="463084" y="0"/>
                </a:cubicBezTo>
                <a:cubicBezTo>
                  <a:pt x="659630" y="2311"/>
                  <a:pt x="718421" y="6319"/>
                  <a:pt x="926169" y="0"/>
                </a:cubicBezTo>
                <a:cubicBezTo>
                  <a:pt x="1133917" y="-6319"/>
                  <a:pt x="1292901" y="13593"/>
                  <a:pt x="1389253" y="0"/>
                </a:cubicBezTo>
                <a:cubicBezTo>
                  <a:pt x="1485605" y="-13593"/>
                  <a:pt x="1725515" y="19733"/>
                  <a:pt x="2004395" y="0"/>
                </a:cubicBezTo>
                <a:cubicBezTo>
                  <a:pt x="2283275" y="-19733"/>
                  <a:pt x="2294620" y="14678"/>
                  <a:pt x="2543508" y="0"/>
                </a:cubicBezTo>
                <a:cubicBezTo>
                  <a:pt x="2792396" y="-14678"/>
                  <a:pt x="3092125" y="-22876"/>
                  <a:pt x="3234678" y="0"/>
                </a:cubicBezTo>
                <a:cubicBezTo>
                  <a:pt x="3377231" y="22876"/>
                  <a:pt x="3792428" y="-38952"/>
                  <a:pt x="4077906" y="0"/>
                </a:cubicBezTo>
                <a:cubicBezTo>
                  <a:pt x="4363384" y="38952"/>
                  <a:pt x="4500249" y="30604"/>
                  <a:pt x="4693048" y="0"/>
                </a:cubicBezTo>
                <a:cubicBezTo>
                  <a:pt x="4885847" y="-30604"/>
                  <a:pt x="4935345" y="9969"/>
                  <a:pt x="5156132" y="0"/>
                </a:cubicBezTo>
                <a:cubicBezTo>
                  <a:pt x="5376919" y="-9969"/>
                  <a:pt x="5439609" y="-21624"/>
                  <a:pt x="5695245" y="0"/>
                </a:cubicBezTo>
                <a:cubicBezTo>
                  <a:pt x="5950881" y="21624"/>
                  <a:pt x="6127618" y="768"/>
                  <a:pt x="6386416" y="0"/>
                </a:cubicBezTo>
                <a:cubicBezTo>
                  <a:pt x="6645214" y="-768"/>
                  <a:pt x="6791590" y="28587"/>
                  <a:pt x="7001558" y="0"/>
                </a:cubicBezTo>
                <a:cubicBezTo>
                  <a:pt x="7211526" y="-28587"/>
                  <a:pt x="7392796" y="13178"/>
                  <a:pt x="7602876" y="0"/>
                </a:cubicBezTo>
                <a:cubicBezTo>
                  <a:pt x="7595992" y="171468"/>
                  <a:pt x="7589811" y="387885"/>
                  <a:pt x="7602876" y="655438"/>
                </a:cubicBezTo>
                <a:cubicBezTo>
                  <a:pt x="7471359" y="639370"/>
                  <a:pt x="7265374" y="625355"/>
                  <a:pt x="6987734" y="655438"/>
                </a:cubicBezTo>
                <a:cubicBezTo>
                  <a:pt x="6710094" y="685521"/>
                  <a:pt x="6533257" y="647662"/>
                  <a:pt x="6372592" y="655438"/>
                </a:cubicBezTo>
                <a:cubicBezTo>
                  <a:pt x="6211927" y="663214"/>
                  <a:pt x="6030605" y="657747"/>
                  <a:pt x="5909508" y="655438"/>
                </a:cubicBezTo>
                <a:cubicBezTo>
                  <a:pt x="5788411" y="653129"/>
                  <a:pt x="5359976" y="666011"/>
                  <a:pt x="5218338" y="655438"/>
                </a:cubicBezTo>
                <a:cubicBezTo>
                  <a:pt x="5076700" y="644866"/>
                  <a:pt x="4853339" y="635534"/>
                  <a:pt x="4527167" y="655438"/>
                </a:cubicBezTo>
                <a:cubicBezTo>
                  <a:pt x="4200995" y="675342"/>
                  <a:pt x="4153508" y="628859"/>
                  <a:pt x="3988054" y="655438"/>
                </a:cubicBezTo>
                <a:cubicBezTo>
                  <a:pt x="3822600" y="682017"/>
                  <a:pt x="3533765" y="671640"/>
                  <a:pt x="3296884" y="655438"/>
                </a:cubicBezTo>
                <a:cubicBezTo>
                  <a:pt x="3060003" y="639237"/>
                  <a:pt x="2942128" y="645313"/>
                  <a:pt x="2605713" y="655438"/>
                </a:cubicBezTo>
                <a:cubicBezTo>
                  <a:pt x="2269298" y="665563"/>
                  <a:pt x="2020839" y="627589"/>
                  <a:pt x="1762485" y="655438"/>
                </a:cubicBezTo>
                <a:cubicBezTo>
                  <a:pt x="1504131" y="683287"/>
                  <a:pt x="1288274" y="670402"/>
                  <a:pt x="1071314" y="655438"/>
                </a:cubicBezTo>
                <a:cubicBezTo>
                  <a:pt x="854354" y="640474"/>
                  <a:pt x="388080" y="605940"/>
                  <a:pt x="0" y="655438"/>
                </a:cubicBezTo>
                <a:cubicBezTo>
                  <a:pt x="-8271" y="499082"/>
                  <a:pt x="32759" y="240597"/>
                  <a:pt x="0" y="0"/>
                </a:cubicBezTo>
                <a:close/>
              </a:path>
            </a:pathLst>
          </a:custGeom>
          <a:solidFill>
            <a:srgbClr val="214A69"/>
          </a:solidFill>
          <a:ln>
            <a:solidFill>
              <a:srgbClr val="214A69"/>
            </a:solidFill>
            <a:extLst>
              <a:ext uri="{C807C97D-BFC1-408E-A445-0C87EB9F89A2}">
                <ask:lineSketchStyleProps xmlns:ask="http://schemas.microsoft.com/office/drawing/2018/sketchyshapes" sd="3888845737">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3" name="Picture 2" descr="A picture containing light, dark, blue, night sky&#10;&#10;Description automatically generated">
            <a:extLst>
              <a:ext uri="{FF2B5EF4-FFF2-40B4-BE49-F238E27FC236}">
                <a16:creationId xmlns:a16="http://schemas.microsoft.com/office/drawing/2014/main" id="{63D20BCA-85A0-0247-97BF-7C81911BAA00}"/>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4465095" y="0"/>
            <a:ext cx="7726905" cy="6858000"/>
          </a:xfrm>
          <a:prstGeom prst="rect">
            <a:avLst/>
          </a:prstGeom>
        </p:spPr>
      </p:pic>
      <p:pic>
        <p:nvPicPr>
          <p:cNvPr id="4" name="Picture 3" descr="Text&#10;&#10;Description automatically generated with low confidence">
            <a:extLst>
              <a:ext uri="{FF2B5EF4-FFF2-40B4-BE49-F238E27FC236}">
                <a16:creationId xmlns:a16="http://schemas.microsoft.com/office/drawing/2014/main" id="{55DB2772-43F7-45E0-8EF7-8EA1E2685265}"/>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3516735139"/>
      </p:ext>
    </p:extLst>
  </p:cSld>
  <p:clrMapOvr>
    <a:overrideClrMapping bg1="lt1" tx1="dk1" bg2="lt2" tx2="dk2" accent1="accent1" accent2="accent2" accent3="accent3" accent4="accent4" accent5="accent5" accent6="accent6" hlink="hlink" folHlink="folHlink"/>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ppt/theme/themeOverride10.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ppt/theme/themeOverride1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ppt/theme/themeOverride12.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ppt/theme/themeOverride13.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ppt/theme/themeOverride2.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ppt/theme/themeOverride3.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ppt/theme/themeOverride4.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ppt/theme/themeOverride5.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ppt/theme/themeOverride6.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ppt/theme/themeOverride7.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ppt/theme/themeOverride8.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ppt/theme/themeOverride9.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_Flow_SignoffStatus xmlns="764ce334-4dea-4cda-96fd-5a46cc3154a2" xsi:nil="true"/>
    <TaxCatchAll xmlns="edf7c51f-8958-4cb5-b692-975806f17f35" xsi:nil="true"/>
    <lcf76f155ced4ddcb4097134ff3c332f xmlns="764ce334-4dea-4cda-96fd-5a46cc3154a2">
      <Terms xmlns="http://schemas.microsoft.com/office/infopath/2007/PartnerControls"/>
    </lcf76f155ced4ddcb4097134ff3c332f>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8DF3CADEC272EC47A0E7F131D361E962" ma:contentTypeVersion="19" ma:contentTypeDescription="Create a new document." ma:contentTypeScope="" ma:versionID="ca89567eb3d7597ff4dafff1cc2834f2">
  <xsd:schema xmlns:xsd="http://www.w3.org/2001/XMLSchema" xmlns:xs="http://www.w3.org/2001/XMLSchema" xmlns:p="http://schemas.microsoft.com/office/2006/metadata/properties" xmlns:ns2="764ce334-4dea-4cda-96fd-5a46cc3154a2" xmlns:ns3="edf7c51f-8958-4cb5-b692-975806f17f35" targetNamespace="http://schemas.microsoft.com/office/2006/metadata/properties" ma:root="true" ma:fieldsID="6036ee9a4dfbea1b2f42013792becada" ns2:_="" ns3:_="">
    <xsd:import namespace="764ce334-4dea-4cda-96fd-5a46cc3154a2"/>
    <xsd:import namespace="edf7c51f-8958-4cb5-b692-975806f17f35"/>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ServiceGenerationTime" minOccurs="0"/>
                <xsd:element ref="ns2:MediaServiceEventHashCode" minOccurs="0"/>
                <xsd:element ref="ns2:MediaServiceOCR" minOccurs="0"/>
                <xsd:element ref="ns2:MediaServiceLocation" minOccurs="0"/>
                <xsd:element ref="ns3:SharedWithUsers" minOccurs="0"/>
                <xsd:element ref="ns3:SharedWithDetails" minOccurs="0"/>
                <xsd:element ref="ns2:MediaServiceAutoKeyPoints" minOccurs="0"/>
                <xsd:element ref="ns2:MediaServiceKeyPoints" minOccurs="0"/>
                <xsd:element ref="ns2:_Flow_SignoffStatus" minOccurs="0"/>
                <xsd:element ref="ns2:MediaLengthInSeconds" minOccurs="0"/>
                <xsd:element ref="ns2:lcf76f155ced4ddcb4097134ff3c332f" minOccurs="0"/>
                <xsd:element ref="ns3:TaxCatchAll"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64ce334-4dea-4cda-96fd-5a46cc3154a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Location" ma:index="15" nillable="true" ma:displayName="Location" ma:internalName="MediaServiceLocation"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element name="_Flow_SignoffStatus" ma:index="20" nillable="true" ma:displayName="Sign-off status" ma:internalName="Sign_x002d_off_x0020_status">
      <xsd:simpleType>
        <xsd:restriction base="dms:Text"/>
      </xsd:simpleType>
    </xsd:element>
    <xsd:element name="MediaLengthInSeconds" ma:index="21" nillable="true" ma:displayName="Length (seconds)" ma:internalName="MediaLengthInSeconds" ma:readOnly="true">
      <xsd:simpleType>
        <xsd:restriction base="dms:Unknown"/>
      </xsd:simpleType>
    </xsd:element>
    <xsd:element name="lcf76f155ced4ddcb4097134ff3c332f" ma:index="23" nillable="true" ma:taxonomy="true" ma:internalName="lcf76f155ced4ddcb4097134ff3c332f" ma:taxonomyFieldName="MediaServiceImageTags" ma:displayName="Image Tags" ma:readOnly="false" ma:fieldId="{5cf76f15-5ced-4ddc-b409-7134ff3c332f}" ma:taxonomyMulti="true" ma:sspId="99affbd4-4267-4163-968f-31649eba30c7"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5"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6"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edf7c51f-8958-4cb5-b692-975806f17f35" elementFormDefault="qualified">
    <xsd:import namespace="http://schemas.microsoft.com/office/2006/documentManagement/types"/>
    <xsd:import namespace="http://schemas.microsoft.com/office/infopath/2007/PartnerControls"/>
    <xsd:element name="SharedWithUsers" ma:index="16"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7" nillable="true" ma:displayName="Shared With Details" ma:internalName="SharedWithDetails" ma:readOnly="true">
      <xsd:simpleType>
        <xsd:restriction base="dms:Note">
          <xsd:maxLength value="255"/>
        </xsd:restriction>
      </xsd:simpleType>
    </xsd:element>
    <xsd:element name="TaxCatchAll" ma:index="24" nillable="true" ma:displayName="Taxonomy Catch All Column" ma:hidden="true" ma:list="{12c46cc1-e504-45ce-b475-70eb2bc32c3b}" ma:internalName="TaxCatchAll" ma:showField="CatchAllData" ma:web="edf7c51f-8958-4cb5-b692-975806f17f35">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940C6264-D9B2-4627-A979-5FE1A9F1261C}">
  <ds:schemaRefs>
    <ds:schemaRef ds:uri="http://schemas.microsoft.com/sharepoint/v3/contenttype/forms"/>
  </ds:schemaRefs>
</ds:datastoreItem>
</file>

<file path=customXml/itemProps2.xml><?xml version="1.0" encoding="utf-8"?>
<ds:datastoreItem xmlns:ds="http://schemas.openxmlformats.org/officeDocument/2006/customXml" ds:itemID="{C7FB9D79-E3BA-4F63-80CE-63BAD07BAA45}">
  <ds:schemaRefs>
    <ds:schemaRef ds:uri="http://purl.org/dc/dcmitype/"/>
    <ds:schemaRef ds:uri="http://www.w3.org/XML/1998/namespace"/>
    <ds:schemaRef ds:uri="http://purl.org/dc/elements/1.1/"/>
    <ds:schemaRef ds:uri="http://schemas.microsoft.com/office/2006/documentManagement/types"/>
    <ds:schemaRef ds:uri="http://schemas.microsoft.com/office/infopath/2007/PartnerControls"/>
    <ds:schemaRef ds:uri="http://schemas.openxmlformats.org/package/2006/metadata/core-properties"/>
    <ds:schemaRef ds:uri="http://purl.org/dc/terms/"/>
    <ds:schemaRef ds:uri="edf7c51f-8958-4cb5-b692-975806f17f35"/>
    <ds:schemaRef ds:uri="764ce334-4dea-4cda-96fd-5a46cc3154a2"/>
    <ds:schemaRef ds:uri="http://schemas.microsoft.com/office/2006/metadata/properties"/>
  </ds:schemaRefs>
</ds:datastoreItem>
</file>

<file path=customXml/itemProps3.xml><?xml version="1.0" encoding="utf-8"?>
<ds:datastoreItem xmlns:ds="http://schemas.openxmlformats.org/officeDocument/2006/customXml" ds:itemID="{AA680491-2C07-4193-912D-BAF9DB82E541}">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64ce334-4dea-4cda-96fd-5a46cc3154a2"/>
    <ds:schemaRef ds:uri="edf7c51f-8958-4cb5-b692-975806f17f35"/>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483</TotalTime>
  <Words>1338</Words>
  <Application>Microsoft Office PowerPoint</Application>
  <PresentationFormat>Widescreen</PresentationFormat>
  <Paragraphs>175</Paragraphs>
  <Slides>23</Slides>
  <Notes>23</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23</vt:i4>
      </vt:variant>
    </vt:vector>
  </HeadingPairs>
  <TitlesOfParts>
    <vt:vector size="31" baseType="lpstr">
      <vt:lpstr>Arial</vt:lpstr>
      <vt:lpstr>Calibri</vt:lpstr>
      <vt:lpstr>Calibri Light</vt:lpstr>
      <vt:lpstr>Gilroy Black</vt:lpstr>
      <vt:lpstr>Gilroy Bold</vt:lpstr>
      <vt:lpstr>Gilroy Medium</vt:lpstr>
      <vt:lpstr>Gilroy SemiBold</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Adam</dc:creator>
  <cp:lastModifiedBy>Sarah Duffy</cp:lastModifiedBy>
  <cp:revision>28</cp:revision>
  <dcterms:created xsi:type="dcterms:W3CDTF">2021-08-19T08:20:23Z</dcterms:created>
  <dcterms:modified xsi:type="dcterms:W3CDTF">2024-09-18T11:13:23Z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0x0101008DF3CADEC272EC47A0E7F131D361E962</vt:lpwstr>
  </property>
  <property fmtid="{D5CDD505-2E9C-101B-9397-08002B2CF9AE}" pid="3" name="MediaServiceImageTags">
    <vt:lpwstr/>
  </property>
</Properties>
</file>