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xml" ContentType="application/vnd.openxmlformats-officedocument.themeOverride+xml"/>
  <Override PartName="/ppt/notesSlides/notesSlide12.xml" ContentType="application/vnd.openxmlformats-officedocument.presentationml.notesSlide+xml"/>
  <Override PartName="/ppt/theme/themeOverride2.xml" ContentType="application/vnd.openxmlformats-officedocument.themeOverride+xml"/>
  <Override PartName="/ppt/notesSlides/notesSlide13.xml" ContentType="application/vnd.openxmlformats-officedocument.presentationml.notesSlide+xml"/>
  <Override PartName="/ppt/theme/themeOverride3.xml" ContentType="application/vnd.openxmlformats-officedocument.themeOverride+xml"/>
  <Override PartName="/ppt/notesSlides/notesSlide14.xml" ContentType="application/vnd.openxmlformats-officedocument.presentationml.notesSlide+xml"/>
  <Override PartName="/ppt/theme/themeOverride4.xml" ContentType="application/vnd.openxmlformats-officedocument.themeOverride+xml"/>
  <Override PartName="/ppt/notesSlides/notesSlide15.xml" ContentType="application/vnd.openxmlformats-officedocument.presentationml.notesSlide+xml"/>
  <Override PartName="/ppt/theme/themeOverride5.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1.xml" ContentType="application/vnd.openxmlformats-officedocument.presentationml.comments+xml"/>
  <Override PartName="/ppt/theme/themeOverride6.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256" r:id="rId5"/>
    <p:sldId id="257" r:id="rId6"/>
    <p:sldId id="258" r:id="rId7"/>
    <p:sldId id="275" r:id="rId8"/>
    <p:sldId id="288" r:id="rId9"/>
    <p:sldId id="268" r:id="rId10"/>
    <p:sldId id="276" r:id="rId11"/>
    <p:sldId id="263" r:id="rId12"/>
    <p:sldId id="260" r:id="rId13"/>
    <p:sldId id="278" r:id="rId14"/>
    <p:sldId id="279" r:id="rId15"/>
    <p:sldId id="287" r:id="rId16"/>
    <p:sldId id="264" r:id="rId17"/>
    <p:sldId id="280" r:id="rId18"/>
    <p:sldId id="281" r:id="rId19"/>
    <p:sldId id="282" r:id="rId20"/>
    <p:sldId id="283" r:id="rId21"/>
    <p:sldId id="277" r:id="rId22"/>
    <p:sldId id="284" r:id="rId23"/>
    <p:sldId id="286" r:id="rId24"/>
    <p:sldId id="290" r:id="rId25"/>
    <p:sldId id="27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30"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A6C"/>
    <a:srgbClr val="0090D4"/>
    <a:srgbClr val="FAB546"/>
    <a:srgbClr val="F9F6ED"/>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AA8845-086A-40D5-9DDA-96835DD6DE7D}" v="1" dt="2024-09-18T11:14:34.9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520"/>
    <p:restoredTop sz="96337"/>
  </p:normalViewPr>
  <p:slideViewPr>
    <p:cSldViewPr snapToGrid="0">
      <p:cViewPr varScale="1">
        <p:scale>
          <a:sx n="74" d="100"/>
          <a:sy n="74" d="100"/>
        </p:scale>
        <p:origin x="68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5233DB55-7ABF-43C4-9173-6D3C46F1EF1A}"/>
    <pc:docChg chg="custSel">
      <pc:chgData name="Sarah Duffy" userId="ca92ddb4-4620-4127-97b1-8232d187080b" providerId="ADAL" clId="{5233DB55-7ABF-43C4-9173-6D3C46F1EF1A}" dt="2024-03-11T15:47:30.159" v="0" actId="1592"/>
      <pc:docMkLst>
        <pc:docMk/>
      </pc:docMkLst>
      <pc:sldChg chg="delCm">
        <pc:chgData name="Sarah Duffy" userId="ca92ddb4-4620-4127-97b1-8232d187080b" providerId="ADAL" clId="{5233DB55-7ABF-43C4-9173-6D3C46F1EF1A}" dt="2024-03-11T15:47:30.159" v="0" actId="1592"/>
        <pc:sldMkLst>
          <pc:docMk/>
          <pc:sldMk cId="312134143" sldId="256"/>
        </pc:sldMkLst>
      </pc:sldChg>
    </pc:docChg>
  </pc:docChgLst>
  <pc:docChgLst>
    <pc:chgData name="Becky Root" userId="aae79a8e-4f34-44f0-938a-d9bdbc43ff73" providerId="ADAL" clId="{3374374E-9B46-6343-B2CA-5071D8C99395}"/>
    <pc:docChg chg="modSld">
      <pc:chgData name="Becky Root" userId="aae79a8e-4f34-44f0-938a-d9bdbc43ff73" providerId="ADAL" clId="{3374374E-9B46-6343-B2CA-5071D8C99395}" dt="2021-11-26T14:10:03.790" v="64" actId="20577"/>
      <pc:docMkLst>
        <pc:docMk/>
      </pc:docMkLst>
      <pc:sldChg chg="addSp modSp mod">
        <pc:chgData name="Becky Root" userId="aae79a8e-4f34-44f0-938a-d9bdbc43ff73" providerId="ADAL" clId="{3374374E-9B46-6343-B2CA-5071D8C99395}" dt="2021-11-24T12:17:25.950" v="2" actId="962"/>
        <pc:sldMkLst>
          <pc:docMk/>
          <pc:sldMk cId="312134143" sldId="256"/>
        </pc:sldMkLst>
        <pc:picChg chg="add mod">
          <ac:chgData name="Becky Root" userId="aae79a8e-4f34-44f0-938a-d9bdbc43ff73" providerId="ADAL" clId="{3374374E-9B46-6343-B2CA-5071D8C99395}" dt="2021-11-24T12:17:25.950" v="2" actId="962"/>
          <ac:picMkLst>
            <pc:docMk/>
            <pc:sldMk cId="312134143" sldId="256"/>
            <ac:picMk id="3" creationId="{95A1543F-260F-1240-873B-E7F7043324AB}"/>
          </ac:picMkLst>
        </pc:picChg>
      </pc:sldChg>
      <pc:sldChg chg="addSp modSp mod">
        <pc:chgData name="Becky Root" userId="aae79a8e-4f34-44f0-938a-d9bdbc43ff73" providerId="ADAL" clId="{3374374E-9B46-6343-B2CA-5071D8C99395}" dt="2021-11-26T14:10:03.790" v="64" actId="20577"/>
        <pc:sldMkLst>
          <pc:docMk/>
          <pc:sldMk cId="271819165" sldId="274"/>
        </pc:sldMkLst>
        <pc:graphicFrameChg chg="add mod modGraphic">
          <ac:chgData name="Becky Root" userId="aae79a8e-4f34-44f0-938a-d9bdbc43ff73" providerId="ADAL" clId="{3374374E-9B46-6343-B2CA-5071D8C99395}" dt="2021-11-26T14:10:03.790" v="64" actId="20577"/>
          <ac:graphicFrameMkLst>
            <pc:docMk/>
            <pc:sldMk cId="271819165" sldId="274"/>
            <ac:graphicFrameMk id="13" creationId="{90E81A88-BF8C-784B-94DE-C92C66672BF8}"/>
          </ac:graphicFrameMkLst>
        </pc:graphicFrameChg>
      </pc:sldChg>
    </pc:docChg>
  </pc:docChgLst>
  <pc:docChgLst>
    <pc:chgData name="Sarah Duffy" userId="ca92ddb4-4620-4127-97b1-8232d187080b" providerId="ADAL" clId="{E29022DC-B3B7-45BD-9855-B923025CF20A}"/>
    <pc:docChg chg="undo custSel modSld sldOrd">
      <pc:chgData name="Sarah Duffy" userId="ca92ddb4-4620-4127-97b1-8232d187080b" providerId="ADAL" clId="{E29022DC-B3B7-45BD-9855-B923025CF20A}" dt="2021-11-24T10:26:33.110" v="1004" actId="20577"/>
      <pc:docMkLst>
        <pc:docMk/>
      </pc:docMkLst>
      <pc:sldChg chg="modSp mod addCm modCm">
        <pc:chgData name="Sarah Duffy" userId="ca92ddb4-4620-4127-97b1-8232d187080b" providerId="ADAL" clId="{E29022DC-B3B7-45BD-9855-B923025CF20A}" dt="2021-11-24T10:06:27.215" v="4"/>
        <pc:sldMkLst>
          <pc:docMk/>
          <pc:sldMk cId="312134143" sldId="256"/>
        </pc:sldMkLst>
        <pc:picChg chg="mod">
          <ac:chgData name="Sarah Duffy" userId="ca92ddb4-4620-4127-97b1-8232d187080b" providerId="ADAL" clId="{E29022DC-B3B7-45BD-9855-B923025CF20A}" dt="2021-11-24T10:05:28.362" v="1" actId="1076"/>
          <ac:picMkLst>
            <pc:docMk/>
            <pc:sldMk cId="312134143" sldId="256"/>
            <ac:picMk id="4" creationId="{A538C6CD-54A1-5943-AA57-A91924E0986F}"/>
          </ac:picMkLst>
        </pc:picChg>
      </pc:sldChg>
      <pc:sldChg chg="addSp delSp modSp mod">
        <pc:chgData name="Sarah Duffy" userId="ca92ddb4-4620-4127-97b1-8232d187080b" providerId="ADAL" clId="{E29022DC-B3B7-45BD-9855-B923025CF20A}" dt="2021-11-24T10:08:47.192" v="12" actId="478"/>
        <pc:sldMkLst>
          <pc:docMk/>
          <pc:sldMk cId="74846918" sldId="257"/>
        </pc:sldMkLst>
        <pc:spChg chg="mod">
          <ac:chgData name="Sarah Duffy" userId="ca92ddb4-4620-4127-97b1-8232d187080b" providerId="ADAL" clId="{E29022DC-B3B7-45BD-9855-B923025CF20A}" dt="2021-11-24T10:07:00.611" v="6" actId="1076"/>
          <ac:spMkLst>
            <pc:docMk/>
            <pc:sldMk cId="74846918" sldId="257"/>
            <ac:spMk id="8" creationId="{B9F50FBB-0269-4543-AC0F-554217A64100}"/>
          </ac:spMkLst>
        </pc:spChg>
        <pc:spChg chg="mod">
          <ac:chgData name="Sarah Duffy" userId="ca92ddb4-4620-4127-97b1-8232d187080b" providerId="ADAL" clId="{E29022DC-B3B7-45BD-9855-B923025CF20A}" dt="2021-11-24T10:07:00.611" v="6" actId="1076"/>
          <ac:spMkLst>
            <pc:docMk/>
            <pc:sldMk cId="74846918" sldId="257"/>
            <ac:spMk id="14" creationId="{57FD6437-51D1-FA46-AF2C-C7FD6E5081B0}"/>
          </ac:spMkLst>
        </pc:spChg>
        <pc:spChg chg="mod">
          <ac:chgData name="Sarah Duffy" userId="ca92ddb4-4620-4127-97b1-8232d187080b" providerId="ADAL" clId="{E29022DC-B3B7-45BD-9855-B923025CF20A}" dt="2021-11-24T10:07:00.611" v="6" actId="1076"/>
          <ac:spMkLst>
            <pc:docMk/>
            <pc:sldMk cId="74846918" sldId="257"/>
            <ac:spMk id="16" creationId="{947CE0DC-081F-7A4A-BDD2-B8076F82B942}"/>
          </ac:spMkLst>
        </pc:spChg>
        <pc:spChg chg="mod">
          <ac:chgData name="Sarah Duffy" userId="ca92ddb4-4620-4127-97b1-8232d187080b" providerId="ADAL" clId="{E29022DC-B3B7-45BD-9855-B923025CF20A}" dt="2021-11-24T10:07:00.611" v="6" actId="1076"/>
          <ac:spMkLst>
            <pc:docMk/>
            <pc:sldMk cId="74846918" sldId="257"/>
            <ac:spMk id="18" creationId="{54485E06-AD02-5F4E-B8CF-E686B1A41200}"/>
          </ac:spMkLst>
        </pc:spChg>
        <pc:spChg chg="mod">
          <ac:chgData name="Sarah Duffy" userId="ca92ddb4-4620-4127-97b1-8232d187080b" providerId="ADAL" clId="{E29022DC-B3B7-45BD-9855-B923025CF20A}" dt="2021-11-24T10:07:00.611" v="6" actId="1076"/>
          <ac:spMkLst>
            <pc:docMk/>
            <pc:sldMk cId="74846918" sldId="257"/>
            <ac:spMk id="24" creationId="{FA6D8A67-7835-6347-8684-807561328A0B}"/>
          </ac:spMkLst>
        </pc:spChg>
        <pc:spChg chg="mod">
          <ac:chgData name="Sarah Duffy" userId="ca92ddb4-4620-4127-97b1-8232d187080b" providerId="ADAL" clId="{E29022DC-B3B7-45BD-9855-B923025CF20A}" dt="2021-11-24T10:07:00.611" v="6" actId="1076"/>
          <ac:spMkLst>
            <pc:docMk/>
            <pc:sldMk cId="74846918" sldId="257"/>
            <ac:spMk id="32" creationId="{820A55B9-A2AE-604B-8460-BDD4765F9856}"/>
          </ac:spMkLst>
        </pc:spChg>
        <pc:spChg chg="add del mod">
          <ac:chgData name="Sarah Duffy" userId="ca92ddb4-4620-4127-97b1-8232d187080b" providerId="ADAL" clId="{E29022DC-B3B7-45BD-9855-B923025CF20A}" dt="2021-11-24T10:08:47.192" v="12" actId="478"/>
          <ac:spMkLst>
            <pc:docMk/>
            <pc:sldMk cId="74846918" sldId="257"/>
            <ac:spMk id="43" creationId="{3799217F-5902-4944-932D-B7B689884FEA}"/>
          </ac:spMkLst>
        </pc:spChg>
        <pc:spChg chg="mod">
          <ac:chgData name="Sarah Duffy" userId="ca92ddb4-4620-4127-97b1-8232d187080b" providerId="ADAL" clId="{E29022DC-B3B7-45BD-9855-B923025CF20A}" dt="2021-11-24T10:07:00.611" v="6" actId="1076"/>
          <ac:spMkLst>
            <pc:docMk/>
            <pc:sldMk cId="74846918" sldId="257"/>
            <ac:spMk id="44" creationId="{7B2ABC9F-74D1-5D48-B9DD-7A6919B19C07}"/>
          </ac:spMkLst>
        </pc:spChg>
        <pc:spChg chg="mod">
          <ac:chgData name="Sarah Duffy" userId="ca92ddb4-4620-4127-97b1-8232d187080b" providerId="ADAL" clId="{E29022DC-B3B7-45BD-9855-B923025CF20A}" dt="2021-11-24T10:07:00.611" v="6" actId="1076"/>
          <ac:spMkLst>
            <pc:docMk/>
            <pc:sldMk cId="74846918" sldId="257"/>
            <ac:spMk id="45" creationId="{E0C5B1FB-DFF3-0D49-814E-E1669CD484D9}"/>
          </ac:spMkLst>
        </pc:spChg>
        <pc:spChg chg="mod">
          <ac:chgData name="Sarah Duffy" userId="ca92ddb4-4620-4127-97b1-8232d187080b" providerId="ADAL" clId="{E29022DC-B3B7-45BD-9855-B923025CF20A}" dt="2021-11-24T10:07:00.611" v="6" actId="1076"/>
          <ac:spMkLst>
            <pc:docMk/>
            <pc:sldMk cId="74846918" sldId="257"/>
            <ac:spMk id="46" creationId="{9CFB1AB7-A234-FA49-A7E0-43F66C4FD6EB}"/>
          </ac:spMkLst>
        </pc:spChg>
        <pc:spChg chg="mod">
          <ac:chgData name="Sarah Duffy" userId="ca92ddb4-4620-4127-97b1-8232d187080b" providerId="ADAL" clId="{E29022DC-B3B7-45BD-9855-B923025CF20A}" dt="2021-11-24T10:07:00.611" v="6" actId="1076"/>
          <ac:spMkLst>
            <pc:docMk/>
            <pc:sldMk cId="74846918" sldId="257"/>
            <ac:spMk id="48" creationId="{1D44FC11-76D0-A249-8E35-44758408CAD0}"/>
          </ac:spMkLst>
        </pc:spChg>
        <pc:spChg chg="mod">
          <ac:chgData name="Sarah Duffy" userId="ca92ddb4-4620-4127-97b1-8232d187080b" providerId="ADAL" clId="{E29022DC-B3B7-45BD-9855-B923025CF20A}" dt="2021-11-24T10:07:00.611" v="6" actId="1076"/>
          <ac:spMkLst>
            <pc:docMk/>
            <pc:sldMk cId="74846918" sldId="257"/>
            <ac:spMk id="51" creationId="{D2F36E10-1CC6-F644-8215-29B5F7874191}"/>
          </ac:spMkLst>
        </pc:spChg>
        <pc:spChg chg="mod">
          <ac:chgData name="Sarah Duffy" userId="ca92ddb4-4620-4127-97b1-8232d187080b" providerId="ADAL" clId="{E29022DC-B3B7-45BD-9855-B923025CF20A}" dt="2021-11-24T10:07:00.611" v="6" actId="1076"/>
          <ac:spMkLst>
            <pc:docMk/>
            <pc:sldMk cId="74846918" sldId="257"/>
            <ac:spMk id="52" creationId="{F41AA9E7-AA0E-D342-A809-3583BED2504F}"/>
          </ac:spMkLst>
        </pc:spChg>
        <pc:spChg chg="mod">
          <ac:chgData name="Sarah Duffy" userId="ca92ddb4-4620-4127-97b1-8232d187080b" providerId="ADAL" clId="{E29022DC-B3B7-45BD-9855-B923025CF20A}" dt="2021-11-24T10:07:00.611" v="6" actId="1076"/>
          <ac:spMkLst>
            <pc:docMk/>
            <pc:sldMk cId="74846918" sldId="257"/>
            <ac:spMk id="55" creationId="{8E2EA91F-00D3-E340-8484-1EC50EAC21EC}"/>
          </ac:spMkLst>
        </pc:spChg>
        <pc:spChg chg="mod">
          <ac:chgData name="Sarah Duffy" userId="ca92ddb4-4620-4127-97b1-8232d187080b" providerId="ADAL" clId="{E29022DC-B3B7-45BD-9855-B923025CF20A}" dt="2021-11-24T10:07:00.611" v="6" actId="1076"/>
          <ac:spMkLst>
            <pc:docMk/>
            <pc:sldMk cId="74846918" sldId="257"/>
            <ac:spMk id="58" creationId="{D735544C-6E6A-144B-98AB-DF3D40774A78}"/>
          </ac:spMkLst>
        </pc:spChg>
        <pc:spChg chg="mod">
          <ac:chgData name="Sarah Duffy" userId="ca92ddb4-4620-4127-97b1-8232d187080b" providerId="ADAL" clId="{E29022DC-B3B7-45BD-9855-B923025CF20A}" dt="2021-11-24T10:07:00.611" v="6" actId="1076"/>
          <ac:spMkLst>
            <pc:docMk/>
            <pc:sldMk cId="74846918" sldId="257"/>
            <ac:spMk id="59" creationId="{2A17FE0C-5330-774D-A4DA-223B41C2854D}"/>
          </ac:spMkLst>
        </pc:spChg>
        <pc:spChg chg="mod">
          <ac:chgData name="Sarah Duffy" userId="ca92ddb4-4620-4127-97b1-8232d187080b" providerId="ADAL" clId="{E29022DC-B3B7-45BD-9855-B923025CF20A}" dt="2021-11-24T10:07:00.611" v="6" actId="1076"/>
          <ac:spMkLst>
            <pc:docMk/>
            <pc:sldMk cId="74846918" sldId="257"/>
            <ac:spMk id="69" creationId="{ABC2B74C-FEB7-2F47-9BE1-9E00E8738D24}"/>
          </ac:spMkLst>
        </pc:spChg>
        <pc:spChg chg="mod">
          <ac:chgData name="Sarah Duffy" userId="ca92ddb4-4620-4127-97b1-8232d187080b" providerId="ADAL" clId="{E29022DC-B3B7-45BD-9855-B923025CF20A}" dt="2021-11-24T10:07:00.611" v="6" actId="1076"/>
          <ac:spMkLst>
            <pc:docMk/>
            <pc:sldMk cId="74846918" sldId="257"/>
            <ac:spMk id="70" creationId="{F5EDEF91-169F-4549-8323-E3454C202592}"/>
          </ac:spMkLst>
        </pc:spChg>
        <pc:grpChg chg="mod">
          <ac:chgData name="Sarah Duffy" userId="ca92ddb4-4620-4127-97b1-8232d187080b" providerId="ADAL" clId="{E29022DC-B3B7-45BD-9855-B923025CF20A}" dt="2021-11-24T10:07:04.546" v="7" actId="1076"/>
          <ac:grpSpMkLst>
            <pc:docMk/>
            <pc:sldMk cId="74846918" sldId="257"/>
            <ac:grpSpMk id="26" creationId="{D80A95D6-A20A-B24E-BE7F-4FC59B25F058}"/>
          </ac:grpSpMkLst>
        </pc:grpChg>
        <pc:grpChg chg="mod">
          <ac:chgData name="Sarah Duffy" userId="ca92ddb4-4620-4127-97b1-8232d187080b" providerId="ADAL" clId="{E29022DC-B3B7-45BD-9855-B923025CF20A}" dt="2021-11-24T10:07:09.871" v="9" actId="1076"/>
          <ac:grpSpMkLst>
            <pc:docMk/>
            <pc:sldMk cId="74846918" sldId="257"/>
            <ac:grpSpMk id="72" creationId="{BA8AAE41-FFE3-7443-8E98-9F98C5F5BCAC}"/>
          </ac:grpSpMkLst>
        </pc:grpChg>
        <pc:grpChg chg="mod">
          <ac:chgData name="Sarah Duffy" userId="ca92ddb4-4620-4127-97b1-8232d187080b" providerId="ADAL" clId="{E29022DC-B3B7-45BD-9855-B923025CF20A}" dt="2021-11-24T10:07:07.105" v="8" actId="1076"/>
          <ac:grpSpMkLst>
            <pc:docMk/>
            <pc:sldMk cId="74846918" sldId="257"/>
            <ac:grpSpMk id="74" creationId="{F773FDD1-BA1E-E946-967D-CEF7A65A5577}"/>
          </ac:grpSpMkLst>
        </pc:grpChg>
        <pc:grpChg chg="mod">
          <ac:chgData name="Sarah Duffy" userId="ca92ddb4-4620-4127-97b1-8232d187080b" providerId="ADAL" clId="{E29022DC-B3B7-45BD-9855-B923025CF20A}" dt="2021-11-24T10:07:12.097" v="10" actId="1076"/>
          <ac:grpSpMkLst>
            <pc:docMk/>
            <pc:sldMk cId="74846918" sldId="257"/>
            <ac:grpSpMk id="86" creationId="{F695F652-F9DE-CC45-B7EE-510A3735A7F0}"/>
          </ac:grpSpMkLst>
        </pc:grpChg>
        <pc:grpChg chg="mod">
          <ac:chgData name="Sarah Duffy" userId="ca92ddb4-4620-4127-97b1-8232d187080b" providerId="ADAL" clId="{E29022DC-B3B7-45BD-9855-B923025CF20A}" dt="2021-11-24T10:07:00.611" v="6" actId="1076"/>
          <ac:grpSpMkLst>
            <pc:docMk/>
            <pc:sldMk cId="74846918" sldId="257"/>
            <ac:grpSpMk id="101" creationId="{88EB63AD-A7BF-054F-AF10-969A5DC20C06}"/>
          </ac:grpSpMkLst>
        </pc:grpChg>
        <pc:picChg chg="mod">
          <ac:chgData name="Sarah Duffy" userId="ca92ddb4-4620-4127-97b1-8232d187080b" providerId="ADAL" clId="{E29022DC-B3B7-45BD-9855-B923025CF20A}" dt="2021-11-24T10:06:48.358" v="5" actId="1076"/>
          <ac:picMkLst>
            <pc:docMk/>
            <pc:sldMk cId="74846918" sldId="257"/>
            <ac:picMk id="3" creationId="{F2AA9CB2-AA5F-2E41-8215-33126D30FFD5}"/>
          </ac:picMkLst>
        </pc:picChg>
        <pc:picChg chg="mod">
          <ac:chgData name="Sarah Duffy" userId="ca92ddb4-4620-4127-97b1-8232d187080b" providerId="ADAL" clId="{E29022DC-B3B7-45BD-9855-B923025CF20A}" dt="2021-11-24T10:07:00.611" v="6" actId="1076"/>
          <ac:picMkLst>
            <pc:docMk/>
            <pc:sldMk cId="74846918" sldId="257"/>
            <ac:picMk id="15" creationId="{758FAF19-C01B-0946-8DEE-9A9A39EB666A}"/>
          </ac:picMkLst>
        </pc:picChg>
        <pc:picChg chg="mod">
          <ac:chgData name="Sarah Duffy" userId="ca92ddb4-4620-4127-97b1-8232d187080b" providerId="ADAL" clId="{E29022DC-B3B7-45BD-9855-B923025CF20A}" dt="2021-11-24T10:07:00.611" v="6" actId="1076"/>
          <ac:picMkLst>
            <pc:docMk/>
            <pc:sldMk cId="74846918" sldId="257"/>
            <ac:picMk id="71" creationId="{06570C4D-09B4-4446-AE3F-30C145622749}"/>
          </ac:picMkLst>
        </pc:picChg>
      </pc:sldChg>
      <pc:sldChg chg="addSp modSp mod">
        <pc:chgData name="Sarah Duffy" userId="ca92ddb4-4620-4127-97b1-8232d187080b" providerId="ADAL" clId="{E29022DC-B3B7-45BD-9855-B923025CF20A}" dt="2021-11-24T10:09:02.118" v="15" actId="962"/>
        <pc:sldMkLst>
          <pc:docMk/>
          <pc:sldMk cId="1539444185" sldId="258"/>
        </pc:sldMkLst>
        <pc:picChg chg="add mod">
          <ac:chgData name="Sarah Duffy" userId="ca92ddb4-4620-4127-97b1-8232d187080b" providerId="ADAL" clId="{E29022DC-B3B7-45BD-9855-B923025CF20A}" dt="2021-11-24T10:09:02.118" v="15" actId="962"/>
          <ac:picMkLst>
            <pc:docMk/>
            <pc:sldMk cId="1539444185" sldId="258"/>
            <ac:picMk id="5" creationId="{D475FB75-024C-492F-8D10-5B7D34BC9115}"/>
          </ac:picMkLst>
        </pc:picChg>
      </pc:sldChg>
      <pc:sldChg chg="addSp delSp modSp mod">
        <pc:chgData name="Sarah Duffy" userId="ca92ddb4-4620-4127-97b1-8232d187080b" providerId="ADAL" clId="{E29022DC-B3B7-45BD-9855-B923025CF20A}" dt="2021-11-24T10:18:39.674" v="551"/>
        <pc:sldMkLst>
          <pc:docMk/>
          <pc:sldMk cId="2088198683" sldId="260"/>
        </pc:sldMkLst>
        <pc:spChg chg="mod">
          <ac:chgData name="Sarah Duffy" userId="ca92ddb4-4620-4127-97b1-8232d187080b" providerId="ADAL" clId="{E29022DC-B3B7-45BD-9855-B923025CF20A}" dt="2021-11-24T10:10:59.380" v="37" actId="1076"/>
          <ac:spMkLst>
            <pc:docMk/>
            <pc:sldMk cId="2088198683" sldId="260"/>
            <ac:spMk id="24" creationId="{1637D81E-A9CB-4D48-9921-A3E40F9FB1CC}"/>
          </ac:spMkLst>
        </pc:spChg>
        <pc:spChg chg="mod">
          <ac:chgData name="Sarah Duffy" userId="ca92ddb4-4620-4127-97b1-8232d187080b" providerId="ADAL" clId="{E29022DC-B3B7-45BD-9855-B923025CF20A}" dt="2021-11-24T10:10:59.380" v="37" actId="1076"/>
          <ac:spMkLst>
            <pc:docMk/>
            <pc:sldMk cId="2088198683" sldId="260"/>
            <ac:spMk id="25" creationId="{06CD4F53-A0CF-3241-B437-8EB34E9FC43B}"/>
          </ac:spMkLst>
        </pc:spChg>
        <pc:picChg chg="add del mod">
          <ac:chgData name="Sarah Duffy" userId="ca92ddb4-4620-4127-97b1-8232d187080b" providerId="ADAL" clId="{E29022DC-B3B7-45BD-9855-B923025CF20A}" dt="2021-11-24T10:10:46.928" v="33" actId="478"/>
          <ac:picMkLst>
            <pc:docMk/>
            <pc:sldMk cId="2088198683" sldId="260"/>
            <ac:picMk id="3" creationId="{874BC1EA-3B67-415F-9FDE-858F8A73546C}"/>
          </ac:picMkLst>
        </pc:picChg>
        <pc:picChg chg="mod">
          <ac:chgData name="Sarah Duffy" userId="ca92ddb4-4620-4127-97b1-8232d187080b" providerId="ADAL" clId="{E29022DC-B3B7-45BD-9855-B923025CF20A}" dt="2021-11-24T10:10:51.121" v="35" actId="1076"/>
          <ac:picMkLst>
            <pc:docMk/>
            <pc:sldMk cId="2088198683" sldId="260"/>
            <ac:picMk id="5" creationId="{10E892C0-85D6-B143-802D-0A5B41F2422F}"/>
          </ac:picMkLst>
        </pc:picChg>
        <pc:picChg chg="mod">
          <ac:chgData name="Sarah Duffy" userId="ca92ddb4-4620-4127-97b1-8232d187080b" providerId="ADAL" clId="{E29022DC-B3B7-45BD-9855-B923025CF20A}" dt="2021-11-24T10:10:49.010" v="34" actId="1076"/>
          <ac:picMkLst>
            <pc:docMk/>
            <pc:sldMk cId="2088198683" sldId="260"/>
            <ac:picMk id="7" creationId="{493A2243-E5DE-5E43-9B77-1DF1E0CF2388}"/>
          </ac:picMkLst>
        </pc:picChg>
        <pc:picChg chg="add mod">
          <ac:chgData name="Sarah Duffy" userId="ca92ddb4-4620-4127-97b1-8232d187080b" providerId="ADAL" clId="{E29022DC-B3B7-45BD-9855-B923025CF20A}" dt="2021-11-24T10:18:39.674" v="551"/>
          <ac:picMkLst>
            <pc:docMk/>
            <pc:sldMk cId="2088198683" sldId="260"/>
            <ac:picMk id="8" creationId="{CF29052A-935B-4308-9BE9-E38070903D33}"/>
          </ac:picMkLst>
        </pc:picChg>
        <pc:picChg chg="mod">
          <ac:chgData name="Sarah Duffy" userId="ca92ddb4-4620-4127-97b1-8232d187080b" providerId="ADAL" clId="{E29022DC-B3B7-45BD-9855-B923025CF20A}" dt="2021-11-24T10:10:53.093" v="36" actId="1076"/>
          <ac:picMkLst>
            <pc:docMk/>
            <pc:sldMk cId="2088198683" sldId="260"/>
            <ac:picMk id="40" creationId="{6B26F554-DF78-9246-8A29-E9DEA0C83BF1}"/>
          </ac:picMkLst>
        </pc:picChg>
      </pc:sldChg>
      <pc:sldChg chg="addSp modSp mod">
        <pc:chgData name="Sarah Duffy" userId="ca92ddb4-4620-4127-97b1-8232d187080b" providerId="ADAL" clId="{E29022DC-B3B7-45BD-9855-B923025CF20A}" dt="2021-11-24T10:10:21.691" v="29" actId="27614"/>
        <pc:sldMkLst>
          <pc:docMk/>
          <pc:sldMk cId="2333662292" sldId="263"/>
        </pc:sldMkLst>
        <pc:spChg chg="add mod">
          <ac:chgData name="Sarah Duffy" userId="ca92ddb4-4620-4127-97b1-8232d187080b" providerId="ADAL" clId="{E29022DC-B3B7-45BD-9855-B923025CF20A}" dt="2021-11-24T10:10:09.991" v="26" actId="14100"/>
          <ac:spMkLst>
            <pc:docMk/>
            <pc:sldMk cId="2333662292" sldId="263"/>
            <ac:spMk id="12" creationId="{542C0EAD-94A3-4A13-81D3-08C40760CC5D}"/>
          </ac:spMkLst>
        </pc:spChg>
        <pc:picChg chg="add mod">
          <ac:chgData name="Sarah Duffy" userId="ca92ddb4-4620-4127-97b1-8232d187080b" providerId="ADAL" clId="{E29022DC-B3B7-45BD-9855-B923025CF20A}" dt="2021-11-24T10:10:21.691" v="29" actId="27614"/>
          <ac:picMkLst>
            <pc:docMk/>
            <pc:sldMk cId="2333662292" sldId="263"/>
            <ac:picMk id="4" creationId="{160650C1-A836-48CF-8963-5EA7E13E1B53}"/>
          </ac:picMkLst>
        </pc:picChg>
        <pc:picChg chg="ord">
          <ac:chgData name="Sarah Duffy" userId="ca92ddb4-4620-4127-97b1-8232d187080b" providerId="ADAL" clId="{E29022DC-B3B7-45BD-9855-B923025CF20A}" dt="2021-11-24T10:10:12.682" v="27" actId="166"/>
          <ac:picMkLst>
            <pc:docMk/>
            <pc:sldMk cId="2333662292" sldId="263"/>
            <ac:picMk id="6" creationId="{C4D66001-C1CA-9A41-A446-02CF272CC2C2}"/>
          </ac:picMkLst>
        </pc:picChg>
      </pc:sldChg>
      <pc:sldChg chg="addSp modSp mod">
        <pc:chgData name="Sarah Duffy" userId="ca92ddb4-4620-4127-97b1-8232d187080b" providerId="ADAL" clId="{E29022DC-B3B7-45BD-9855-B923025CF20A}" dt="2021-11-24T10:21:50.645" v="595" actId="27614"/>
        <pc:sldMkLst>
          <pc:docMk/>
          <pc:sldMk cId="1136423983" sldId="264"/>
        </pc:sldMkLst>
        <pc:spChg chg="add mod">
          <ac:chgData name="Sarah Duffy" userId="ca92ddb4-4620-4127-97b1-8232d187080b" providerId="ADAL" clId="{E29022DC-B3B7-45BD-9855-B923025CF20A}" dt="2021-11-24T10:21:38.059" v="592" actId="14100"/>
          <ac:spMkLst>
            <pc:docMk/>
            <pc:sldMk cId="1136423983" sldId="264"/>
            <ac:spMk id="11" creationId="{3DA18C19-43AB-434D-89AF-C1870D23FBB9}"/>
          </ac:spMkLst>
        </pc:spChg>
        <pc:picChg chg="add mod">
          <ac:chgData name="Sarah Duffy" userId="ca92ddb4-4620-4127-97b1-8232d187080b" providerId="ADAL" clId="{E29022DC-B3B7-45BD-9855-B923025CF20A}" dt="2021-11-24T10:21:50.645" v="595" actId="27614"/>
          <ac:picMkLst>
            <pc:docMk/>
            <pc:sldMk cId="1136423983" sldId="264"/>
            <ac:picMk id="3" creationId="{3B8229E6-74C5-4BAF-A223-1468D93E00F9}"/>
          </ac:picMkLst>
        </pc:picChg>
        <pc:picChg chg="ord">
          <ac:chgData name="Sarah Duffy" userId="ca92ddb4-4620-4127-97b1-8232d187080b" providerId="ADAL" clId="{E29022DC-B3B7-45BD-9855-B923025CF20A}" dt="2021-11-24T10:21:40.134" v="593" actId="166"/>
          <ac:picMkLst>
            <pc:docMk/>
            <pc:sldMk cId="1136423983" sldId="264"/>
            <ac:picMk id="10" creationId="{3248A2FC-5C8D-2B4E-A487-971E1BF472A1}"/>
          </ac:picMkLst>
        </pc:picChg>
      </pc:sldChg>
      <pc:sldChg chg="addSp modSp mod">
        <pc:chgData name="Sarah Duffy" userId="ca92ddb4-4620-4127-97b1-8232d187080b" providerId="ADAL" clId="{E29022DC-B3B7-45BD-9855-B923025CF20A}" dt="2021-11-24T10:21:31.358" v="590" actId="1076"/>
        <pc:sldMkLst>
          <pc:docMk/>
          <pc:sldMk cId="1293098304" sldId="275"/>
        </pc:sldMkLst>
        <pc:spChg chg="add mod">
          <ac:chgData name="Sarah Duffy" userId="ca92ddb4-4620-4127-97b1-8232d187080b" providerId="ADAL" clId="{E29022DC-B3B7-45BD-9855-B923025CF20A}" dt="2021-11-24T10:09:17.256" v="16"/>
          <ac:spMkLst>
            <pc:docMk/>
            <pc:sldMk cId="1293098304" sldId="275"/>
            <ac:spMk id="10" creationId="{1ED0D3AA-7AB7-497E-AB6B-2ABEAE9B34EA}"/>
          </ac:spMkLst>
        </pc:spChg>
        <pc:picChg chg="add mod">
          <ac:chgData name="Sarah Duffy" userId="ca92ddb4-4620-4127-97b1-8232d187080b" providerId="ADAL" clId="{E29022DC-B3B7-45BD-9855-B923025CF20A}" dt="2021-11-24T10:21:31.358" v="590" actId="1076"/>
          <ac:picMkLst>
            <pc:docMk/>
            <pc:sldMk cId="1293098304" sldId="275"/>
            <ac:picMk id="4" creationId="{DA635E21-3D1A-454E-BD9B-9341A921A9F1}"/>
          </ac:picMkLst>
        </pc:picChg>
      </pc:sldChg>
      <pc:sldChg chg="addSp modSp mod">
        <pc:chgData name="Sarah Duffy" userId="ca92ddb4-4620-4127-97b1-8232d187080b" providerId="ADAL" clId="{E29022DC-B3B7-45BD-9855-B923025CF20A}" dt="2021-11-24T10:09:59.690" v="24" actId="27614"/>
        <pc:sldMkLst>
          <pc:docMk/>
          <pc:sldMk cId="2791313606" sldId="276"/>
        </pc:sldMkLst>
        <pc:picChg chg="add mod">
          <ac:chgData name="Sarah Duffy" userId="ca92ddb4-4620-4127-97b1-8232d187080b" providerId="ADAL" clId="{E29022DC-B3B7-45BD-9855-B923025CF20A}" dt="2021-11-24T10:09:59.690" v="24" actId="27614"/>
          <ac:picMkLst>
            <pc:docMk/>
            <pc:sldMk cId="2791313606" sldId="276"/>
            <ac:picMk id="4" creationId="{C79351A4-7752-427F-B87D-950634C3B985}"/>
          </ac:picMkLst>
        </pc:picChg>
      </pc:sldChg>
      <pc:sldChg chg="addSp modSp mod">
        <pc:chgData name="Sarah Duffy" userId="ca92ddb4-4620-4127-97b1-8232d187080b" providerId="ADAL" clId="{E29022DC-B3B7-45BD-9855-B923025CF20A}" dt="2021-11-24T10:24:23.336" v="638" actId="962"/>
        <pc:sldMkLst>
          <pc:docMk/>
          <pc:sldMk cId="3355105880" sldId="277"/>
        </pc:sldMkLst>
        <pc:spChg chg="mod">
          <ac:chgData name="Sarah Duffy" userId="ca92ddb4-4620-4127-97b1-8232d187080b" providerId="ADAL" clId="{E29022DC-B3B7-45BD-9855-B923025CF20A}" dt="2021-11-24T10:24:11.390" v="634" actId="1076"/>
          <ac:spMkLst>
            <pc:docMk/>
            <pc:sldMk cId="3355105880" sldId="277"/>
            <ac:spMk id="24" creationId="{C1BEFEF7-CF7D-1D43-8B4B-2CC4A5417508}"/>
          </ac:spMkLst>
        </pc:spChg>
        <pc:spChg chg="mod">
          <ac:chgData name="Sarah Duffy" userId="ca92ddb4-4620-4127-97b1-8232d187080b" providerId="ADAL" clId="{E29022DC-B3B7-45BD-9855-B923025CF20A}" dt="2021-11-24T10:24:13.819" v="635" actId="1076"/>
          <ac:spMkLst>
            <pc:docMk/>
            <pc:sldMk cId="3355105880" sldId="277"/>
            <ac:spMk id="25" creationId="{489BC72E-096F-2D4C-B6A2-3FEB16F53432}"/>
          </ac:spMkLst>
        </pc:spChg>
        <pc:picChg chg="add mod">
          <ac:chgData name="Sarah Duffy" userId="ca92ddb4-4620-4127-97b1-8232d187080b" providerId="ADAL" clId="{E29022DC-B3B7-45BD-9855-B923025CF20A}" dt="2021-11-24T10:24:23.336" v="638" actId="962"/>
          <ac:picMkLst>
            <pc:docMk/>
            <pc:sldMk cId="3355105880" sldId="277"/>
            <ac:picMk id="3" creationId="{840BF96F-B92C-4B39-A188-701929AB27CA}"/>
          </ac:picMkLst>
        </pc:picChg>
        <pc:picChg chg="mod">
          <ac:chgData name="Sarah Duffy" userId="ca92ddb4-4620-4127-97b1-8232d187080b" providerId="ADAL" clId="{E29022DC-B3B7-45BD-9855-B923025CF20A}" dt="2021-11-24T10:24:07.088" v="633" actId="1076"/>
          <ac:picMkLst>
            <pc:docMk/>
            <pc:sldMk cId="3355105880" sldId="277"/>
            <ac:picMk id="22" creationId="{380D7E0D-65B7-E046-B98C-D8556DF993BA}"/>
          </ac:picMkLst>
        </pc:picChg>
      </pc:sldChg>
      <pc:sldChg chg="addSp modSp mod modNotesTx">
        <pc:chgData name="Sarah Duffy" userId="ca92ddb4-4620-4127-97b1-8232d187080b" providerId="ADAL" clId="{E29022DC-B3B7-45BD-9855-B923025CF20A}" dt="2021-11-24T10:20:30.450" v="586"/>
        <pc:sldMkLst>
          <pc:docMk/>
          <pc:sldMk cId="3235512442" sldId="278"/>
        </pc:sldMkLst>
        <pc:spChg chg="mod">
          <ac:chgData name="Sarah Duffy" userId="ca92ddb4-4620-4127-97b1-8232d187080b" providerId="ADAL" clId="{E29022DC-B3B7-45BD-9855-B923025CF20A}" dt="2021-11-24T10:20:02.711" v="583" actId="20577"/>
          <ac:spMkLst>
            <pc:docMk/>
            <pc:sldMk cId="3235512442" sldId="278"/>
            <ac:spMk id="18" creationId="{AFE62F2D-D11B-D94D-B559-2A0FB1FCA5DF}"/>
          </ac:spMkLst>
        </pc:spChg>
        <pc:spChg chg="mod">
          <ac:chgData name="Sarah Duffy" userId="ca92ddb4-4620-4127-97b1-8232d187080b" providerId="ADAL" clId="{E29022DC-B3B7-45BD-9855-B923025CF20A}" dt="2021-11-24T10:11:36.305" v="41" actId="1076"/>
          <ac:spMkLst>
            <pc:docMk/>
            <pc:sldMk cId="3235512442" sldId="278"/>
            <ac:spMk id="24" creationId="{1637D81E-A9CB-4D48-9921-A3E40F9FB1CC}"/>
          </ac:spMkLst>
        </pc:spChg>
        <pc:spChg chg="mod">
          <ac:chgData name="Sarah Duffy" userId="ca92ddb4-4620-4127-97b1-8232d187080b" providerId="ADAL" clId="{E29022DC-B3B7-45BD-9855-B923025CF20A}" dt="2021-11-24T10:11:36.305" v="41" actId="1076"/>
          <ac:spMkLst>
            <pc:docMk/>
            <pc:sldMk cId="3235512442" sldId="278"/>
            <ac:spMk id="25" creationId="{06CD4F53-A0CF-3241-B437-8EB34E9FC43B}"/>
          </ac:spMkLst>
        </pc:spChg>
        <pc:picChg chg="mod">
          <ac:chgData name="Sarah Duffy" userId="ca92ddb4-4620-4127-97b1-8232d187080b" providerId="ADAL" clId="{E29022DC-B3B7-45BD-9855-B923025CF20A}" dt="2021-11-24T10:11:40.385" v="44" actId="1076"/>
          <ac:picMkLst>
            <pc:docMk/>
            <pc:sldMk cId="3235512442" sldId="278"/>
            <ac:picMk id="3" creationId="{52E92EF9-ECDB-5E48-B1EB-4D6F4E5E5365}"/>
          </ac:picMkLst>
        </pc:picChg>
        <pc:picChg chg="add mod">
          <ac:chgData name="Sarah Duffy" userId="ca92ddb4-4620-4127-97b1-8232d187080b" providerId="ADAL" clId="{E29022DC-B3B7-45BD-9855-B923025CF20A}" dt="2021-11-24T10:20:30.450" v="586"/>
          <ac:picMkLst>
            <pc:docMk/>
            <pc:sldMk cId="3235512442" sldId="278"/>
            <ac:picMk id="5" creationId="{D995A825-F1C1-4DE0-93A5-567537FCCC63}"/>
          </ac:picMkLst>
        </pc:picChg>
        <pc:picChg chg="mod">
          <ac:chgData name="Sarah Duffy" userId="ca92ddb4-4620-4127-97b1-8232d187080b" providerId="ADAL" clId="{E29022DC-B3B7-45BD-9855-B923025CF20A}" dt="2021-11-24T10:11:37.786" v="42" actId="1076"/>
          <ac:picMkLst>
            <pc:docMk/>
            <pc:sldMk cId="3235512442" sldId="278"/>
            <ac:picMk id="7" creationId="{493A2243-E5DE-5E43-9B77-1DF1E0CF2388}"/>
          </ac:picMkLst>
        </pc:picChg>
        <pc:picChg chg="mod">
          <ac:chgData name="Sarah Duffy" userId="ca92ddb4-4620-4127-97b1-8232d187080b" providerId="ADAL" clId="{E29022DC-B3B7-45BD-9855-B923025CF20A}" dt="2021-11-24T10:11:39.251" v="43" actId="1076"/>
          <ac:picMkLst>
            <pc:docMk/>
            <pc:sldMk cId="3235512442" sldId="278"/>
            <ac:picMk id="12" creationId="{46EB0929-CA0E-8044-82C2-4D568698F534}"/>
          </ac:picMkLst>
        </pc:picChg>
        <pc:picChg chg="mod">
          <ac:chgData name="Sarah Duffy" userId="ca92ddb4-4620-4127-97b1-8232d187080b" providerId="ADAL" clId="{E29022DC-B3B7-45BD-9855-B923025CF20A}" dt="2021-11-24T10:11:42.423" v="45" actId="1076"/>
          <ac:picMkLst>
            <pc:docMk/>
            <pc:sldMk cId="3235512442" sldId="278"/>
            <ac:picMk id="40" creationId="{6B26F554-DF78-9246-8A29-E9DEA0C83BF1}"/>
          </ac:picMkLst>
        </pc:picChg>
      </pc:sldChg>
      <pc:sldChg chg="addSp modSp mod modNotesTx">
        <pc:chgData name="Sarah Duffy" userId="ca92ddb4-4620-4127-97b1-8232d187080b" providerId="ADAL" clId="{E29022DC-B3B7-45BD-9855-B923025CF20A}" dt="2021-11-24T10:20:55.980" v="587"/>
        <pc:sldMkLst>
          <pc:docMk/>
          <pc:sldMk cId="989878424" sldId="279"/>
        </pc:sldMkLst>
        <pc:picChg chg="add mod">
          <ac:chgData name="Sarah Duffy" userId="ca92ddb4-4620-4127-97b1-8232d187080b" providerId="ADAL" clId="{E29022DC-B3B7-45BD-9855-B923025CF20A}" dt="2021-11-24T10:20:55.980" v="587"/>
          <ac:picMkLst>
            <pc:docMk/>
            <pc:sldMk cId="989878424" sldId="279"/>
            <ac:picMk id="3" creationId="{258809EC-5498-4537-AB52-F6C57A38F785}"/>
          </ac:picMkLst>
        </pc:picChg>
        <pc:picChg chg="mod">
          <ac:chgData name="Sarah Duffy" userId="ca92ddb4-4620-4127-97b1-8232d187080b" providerId="ADAL" clId="{E29022DC-B3B7-45BD-9855-B923025CF20A}" dt="2021-11-24T10:12:02.079" v="49" actId="1076"/>
          <ac:picMkLst>
            <pc:docMk/>
            <pc:sldMk cId="989878424" sldId="279"/>
            <ac:picMk id="5" creationId="{8896CF0F-726A-894D-AB30-B7D3E7A85663}"/>
          </ac:picMkLst>
        </pc:picChg>
        <pc:picChg chg="mod">
          <ac:chgData name="Sarah Duffy" userId="ca92ddb4-4620-4127-97b1-8232d187080b" providerId="ADAL" clId="{E29022DC-B3B7-45BD-9855-B923025CF20A}" dt="2021-11-24T10:12:04.799" v="50" actId="1076"/>
          <ac:picMkLst>
            <pc:docMk/>
            <pc:sldMk cId="989878424" sldId="279"/>
            <ac:picMk id="40" creationId="{6B26F554-DF78-9246-8A29-E9DEA0C83BF1}"/>
          </ac:picMkLst>
        </pc:picChg>
      </pc:sldChg>
      <pc:sldChg chg="addSp modSp mod">
        <pc:chgData name="Sarah Duffy" userId="ca92ddb4-4620-4127-97b1-8232d187080b" providerId="ADAL" clId="{E29022DC-B3B7-45BD-9855-B923025CF20A}" dt="2021-11-24T10:22:04.179" v="601" actId="962"/>
        <pc:sldMkLst>
          <pc:docMk/>
          <pc:sldMk cId="3497836733" sldId="280"/>
        </pc:sldMkLst>
        <pc:spChg chg="add mod">
          <ac:chgData name="Sarah Duffy" userId="ca92ddb4-4620-4127-97b1-8232d187080b" providerId="ADAL" clId="{E29022DC-B3B7-45BD-9855-B923025CF20A}" dt="2021-11-24T10:21:54.987" v="597" actId="14100"/>
          <ac:spMkLst>
            <pc:docMk/>
            <pc:sldMk cId="3497836733" sldId="280"/>
            <ac:spMk id="10" creationId="{4DEB838F-1513-447F-A51B-6AC0143E870F}"/>
          </ac:spMkLst>
        </pc:spChg>
        <pc:picChg chg="add mod">
          <ac:chgData name="Sarah Duffy" userId="ca92ddb4-4620-4127-97b1-8232d187080b" providerId="ADAL" clId="{E29022DC-B3B7-45BD-9855-B923025CF20A}" dt="2021-11-24T10:22:04.179" v="601" actId="962"/>
          <ac:picMkLst>
            <pc:docMk/>
            <pc:sldMk cId="3497836733" sldId="280"/>
            <ac:picMk id="3" creationId="{E7263B52-5174-4E4D-9302-2459DDB51EEC}"/>
          </ac:picMkLst>
        </pc:picChg>
        <pc:picChg chg="ord">
          <ac:chgData name="Sarah Duffy" userId="ca92ddb4-4620-4127-97b1-8232d187080b" providerId="ADAL" clId="{E29022DC-B3B7-45BD-9855-B923025CF20A}" dt="2021-11-24T10:21:56.939" v="598" actId="166"/>
          <ac:picMkLst>
            <pc:docMk/>
            <pc:sldMk cId="3497836733" sldId="280"/>
            <ac:picMk id="6" creationId="{9AE49F44-797B-B04B-8785-D64345A13D5D}"/>
          </ac:picMkLst>
        </pc:picChg>
      </pc:sldChg>
      <pc:sldChg chg="addSp modSp mod">
        <pc:chgData name="Sarah Duffy" userId="ca92ddb4-4620-4127-97b1-8232d187080b" providerId="ADAL" clId="{E29022DC-B3B7-45BD-9855-B923025CF20A}" dt="2021-11-24T10:22:38.212" v="612" actId="962"/>
        <pc:sldMkLst>
          <pc:docMk/>
          <pc:sldMk cId="1800950189" sldId="281"/>
        </pc:sldMkLst>
        <pc:spChg chg="add mod">
          <ac:chgData name="Sarah Duffy" userId="ca92ddb4-4620-4127-97b1-8232d187080b" providerId="ADAL" clId="{E29022DC-B3B7-45BD-9855-B923025CF20A}" dt="2021-11-24T10:22:27.357" v="608" actId="14100"/>
          <ac:spMkLst>
            <pc:docMk/>
            <pc:sldMk cId="1800950189" sldId="281"/>
            <ac:spMk id="10" creationId="{8A9528C8-62A7-47FC-A237-8FE2EDD95022}"/>
          </ac:spMkLst>
        </pc:spChg>
        <pc:spChg chg="mod">
          <ac:chgData name="Sarah Duffy" userId="ca92ddb4-4620-4127-97b1-8232d187080b" providerId="ADAL" clId="{E29022DC-B3B7-45BD-9855-B923025CF20A}" dt="2021-11-24T10:22:13.918" v="603" actId="1076"/>
          <ac:spMkLst>
            <pc:docMk/>
            <pc:sldMk cId="1800950189" sldId="281"/>
            <ac:spMk id="15" creationId="{29D3D24B-A711-2E45-BB59-866D8D0BC686}"/>
          </ac:spMkLst>
        </pc:spChg>
        <pc:spChg chg="mod">
          <ac:chgData name="Sarah Duffy" userId="ca92ddb4-4620-4127-97b1-8232d187080b" providerId="ADAL" clId="{E29022DC-B3B7-45BD-9855-B923025CF20A}" dt="2021-11-24T10:22:21.495" v="605" actId="14100"/>
          <ac:spMkLst>
            <pc:docMk/>
            <pc:sldMk cId="1800950189" sldId="281"/>
            <ac:spMk id="19" creationId="{E97CD0CA-9E57-B54B-870D-4B4ECE972491}"/>
          </ac:spMkLst>
        </pc:spChg>
        <pc:spChg chg="mod">
          <ac:chgData name="Sarah Duffy" userId="ca92ddb4-4620-4127-97b1-8232d187080b" providerId="ADAL" clId="{E29022DC-B3B7-45BD-9855-B923025CF20A}" dt="2021-11-24T10:22:18.863" v="604" actId="1076"/>
          <ac:spMkLst>
            <pc:docMk/>
            <pc:sldMk cId="1800950189" sldId="281"/>
            <ac:spMk id="24" creationId="{2B473389-CF03-A34E-AA48-8B7C8AFBB598}"/>
          </ac:spMkLst>
        </pc:spChg>
        <pc:picChg chg="add mod">
          <ac:chgData name="Sarah Duffy" userId="ca92ddb4-4620-4127-97b1-8232d187080b" providerId="ADAL" clId="{E29022DC-B3B7-45BD-9855-B923025CF20A}" dt="2021-11-24T10:22:38.212" v="612" actId="962"/>
          <ac:picMkLst>
            <pc:docMk/>
            <pc:sldMk cId="1800950189" sldId="281"/>
            <ac:picMk id="3" creationId="{B8B56C49-E47C-4C14-9DC9-0F6DEF8A8722}"/>
          </ac:picMkLst>
        </pc:picChg>
        <pc:picChg chg="mod">
          <ac:chgData name="Sarah Duffy" userId="ca92ddb4-4620-4127-97b1-8232d187080b" providerId="ADAL" clId="{E29022DC-B3B7-45BD-9855-B923025CF20A}" dt="2021-11-24T10:22:23.199" v="606" actId="1076"/>
          <ac:picMkLst>
            <pc:docMk/>
            <pc:sldMk cId="1800950189" sldId="281"/>
            <ac:picMk id="17" creationId="{0D02C0B7-2A36-6C4B-9DD2-DC3BB3880C9A}"/>
          </ac:picMkLst>
        </pc:picChg>
        <pc:picChg chg="ord">
          <ac:chgData name="Sarah Duffy" userId="ca92ddb4-4620-4127-97b1-8232d187080b" providerId="ADAL" clId="{E29022DC-B3B7-45BD-9855-B923025CF20A}" dt="2021-11-24T10:22:29.169" v="609" actId="166"/>
          <ac:picMkLst>
            <pc:docMk/>
            <pc:sldMk cId="1800950189" sldId="281"/>
            <ac:picMk id="23" creationId="{C4A42383-C81D-8B4D-AE11-CE6180B18569}"/>
          </ac:picMkLst>
        </pc:picChg>
      </pc:sldChg>
      <pc:sldChg chg="addSp modSp mod">
        <pc:chgData name="Sarah Duffy" userId="ca92ddb4-4620-4127-97b1-8232d187080b" providerId="ADAL" clId="{E29022DC-B3B7-45BD-9855-B923025CF20A}" dt="2021-11-24T10:23:07.137" v="621" actId="27614"/>
        <pc:sldMkLst>
          <pc:docMk/>
          <pc:sldMk cId="1533481205" sldId="282"/>
        </pc:sldMkLst>
        <pc:spChg chg="add mod">
          <ac:chgData name="Sarah Duffy" userId="ca92ddb4-4620-4127-97b1-8232d187080b" providerId="ADAL" clId="{E29022DC-B3B7-45BD-9855-B923025CF20A}" dt="2021-11-24T10:22:54.927" v="618" actId="14100"/>
          <ac:spMkLst>
            <pc:docMk/>
            <pc:sldMk cId="1533481205" sldId="282"/>
            <ac:spMk id="10" creationId="{FB78D135-68CF-40B4-BB93-529773525DAB}"/>
          </ac:spMkLst>
        </pc:spChg>
        <pc:spChg chg="mod">
          <ac:chgData name="Sarah Duffy" userId="ca92ddb4-4620-4127-97b1-8232d187080b" providerId="ADAL" clId="{E29022DC-B3B7-45BD-9855-B923025CF20A}" dt="2021-11-24T10:22:50.254" v="616" actId="1076"/>
          <ac:spMkLst>
            <pc:docMk/>
            <pc:sldMk cId="1533481205" sldId="282"/>
            <ac:spMk id="19" creationId="{E97CD0CA-9E57-B54B-870D-4B4ECE972491}"/>
          </ac:spMkLst>
        </pc:spChg>
        <pc:spChg chg="mod">
          <ac:chgData name="Sarah Duffy" userId="ca92ddb4-4620-4127-97b1-8232d187080b" providerId="ADAL" clId="{E29022DC-B3B7-45BD-9855-B923025CF20A}" dt="2021-11-24T10:22:47.535" v="615" actId="1076"/>
          <ac:spMkLst>
            <pc:docMk/>
            <pc:sldMk cId="1533481205" sldId="282"/>
            <ac:spMk id="24" creationId="{2B473389-CF03-A34E-AA48-8B7C8AFBB598}"/>
          </ac:spMkLst>
        </pc:spChg>
        <pc:picChg chg="add mod">
          <ac:chgData name="Sarah Duffy" userId="ca92ddb4-4620-4127-97b1-8232d187080b" providerId="ADAL" clId="{E29022DC-B3B7-45BD-9855-B923025CF20A}" dt="2021-11-24T10:23:07.137" v="621" actId="27614"/>
          <ac:picMkLst>
            <pc:docMk/>
            <pc:sldMk cId="1533481205" sldId="282"/>
            <ac:picMk id="3" creationId="{8B954498-6AB4-47FF-B2DA-498694F0A8FD}"/>
          </ac:picMkLst>
        </pc:picChg>
        <pc:picChg chg="ord">
          <ac:chgData name="Sarah Duffy" userId="ca92ddb4-4620-4127-97b1-8232d187080b" providerId="ADAL" clId="{E29022DC-B3B7-45BD-9855-B923025CF20A}" dt="2021-11-24T10:22:57.033" v="619" actId="166"/>
          <ac:picMkLst>
            <pc:docMk/>
            <pc:sldMk cId="1533481205" sldId="282"/>
            <ac:picMk id="7" creationId="{904F29B3-0DDB-6B46-8454-C320DF50E5D2}"/>
          </ac:picMkLst>
        </pc:picChg>
      </pc:sldChg>
      <pc:sldChg chg="addSp modSp mod">
        <pc:chgData name="Sarah Duffy" userId="ca92ddb4-4620-4127-97b1-8232d187080b" providerId="ADAL" clId="{E29022DC-B3B7-45BD-9855-B923025CF20A}" dt="2021-11-24T10:23:43.941" v="631" actId="27614"/>
        <pc:sldMkLst>
          <pc:docMk/>
          <pc:sldMk cId="973768513" sldId="283"/>
        </pc:sldMkLst>
        <pc:spChg chg="mod">
          <ac:chgData name="Sarah Duffy" userId="ca92ddb4-4620-4127-97b1-8232d187080b" providerId="ADAL" clId="{E29022DC-B3B7-45BD-9855-B923025CF20A}" dt="2021-11-24T10:23:18.163" v="625" actId="14100"/>
          <ac:spMkLst>
            <pc:docMk/>
            <pc:sldMk cId="973768513" sldId="283"/>
            <ac:spMk id="11" creationId="{2A470AD8-EB7F-4D41-8A27-962A7A5FBB2F}"/>
          </ac:spMkLst>
        </pc:spChg>
        <pc:spChg chg="mod">
          <ac:chgData name="Sarah Duffy" userId="ca92ddb4-4620-4127-97b1-8232d187080b" providerId="ADAL" clId="{E29022DC-B3B7-45BD-9855-B923025CF20A}" dt="2021-11-24T10:23:15.425" v="624" actId="20577"/>
          <ac:spMkLst>
            <pc:docMk/>
            <pc:sldMk cId="973768513" sldId="283"/>
            <ac:spMk id="12" creationId="{E01EAF90-BF5D-C642-A068-1728CD3D04ED}"/>
          </ac:spMkLst>
        </pc:spChg>
        <pc:spChg chg="add mod">
          <ac:chgData name="Sarah Duffy" userId="ca92ddb4-4620-4127-97b1-8232d187080b" providerId="ADAL" clId="{E29022DC-B3B7-45BD-9855-B923025CF20A}" dt="2021-11-24T10:23:23.077" v="628" actId="14100"/>
          <ac:spMkLst>
            <pc:docMk/>
            <pc:sldMk cId="973768513" sldId="283"/>
            <ac:spMk id="13" creationId="{AE1DBA54-7A9B-4E70-951F-7CD169858668}"/>
          </ac:spMkLst>
        </pc:spChg>
        <pc:picChg chg="add mod">
          <ac:chgData name="Sarah Duffy" userId="ca92ddb4-4620-4127-97b1-8232d187080b" providerId="ADAL" clId="{E29022DC-B3B7-45BD-9855-B923025CF20A}" dt="2021-11-24T10:23:43.941" v="631" actId="27614"/>
          <ac:picMkLst>
            <pc:docMk/>
            <pc:sldMk cId="973768513" sldId="283"/>
            <ac:picMk id="3" creationId="{F4F61818-6003-4F2E-B4BA-79E8BDE5E7F4}"/>
          </ac:picMkLst>
        </pc:picChg>
        <pc:picChg chg="ord">
          <ac:chgData name="Sarah Duffy" userId="ca92ddb4-4620-4127-97b1-8232d187080b" providerId="ADAL" clId="{E29022DC-B3B7-45BD-9855-B923025CF20A}" dt="2021-11-24T10:23:25.139" v="629" actId="166"/>
          <ac:picMkLst>
            <pc:docMk/>
            <pc:sldMk cId="973768513" sldId="283"/>
            <ac:picMk id="10" creationId="{5B93CEC9-23DB-3C40-996D-5EE4745EE349}"/>
          </ac:picMkLst>
        </pc:picChg>
        <pc:picChg chg="mod">
          <ac:chgData name="Sarah Duffy" userId="ca92ddb4-4620-4127-97b1-8232d187080b" providerId="ADAL" clId="{E29022DC-B3B7-45BD-9855-B923025CF20A}" dt="2021-11-24T10:23:19.721" v="626" actId="1076"/>
          <ac:picMkLst>
            <pc:docMk/>
            <pc:sldMk cId="973768513" sldId="283"/>
            <ac:picMk id="17" creationId="{0D02C0B7-2A36-6C4B-9DD2-DC3BB3880C9A}"/>
          </ac:picMkLst>
        </pc:picChg>
      </pc:sldChg>
      <pc:sldChg chg="addSp modSp mod">
        <pc:chgData name="Sarah Duffy" userId="ca92ddb4-4620-4127-97b1-8232d187080b" providerId="ADAL" clId="{E29022DC-B3B7-45BD-9855-B923025CF20A}" dt="2021-11-24T10:24:32.670" v="640" actId="27614"/>
        <pc:sldMkLst>
          <pc:docMk/>
          <pc:sldMk cId="3700936264" sldId="284"/>
        </pc:sldMkLst>
        <pc:picChg chg="add mod">
          <ac:chgData name="Sarah Duffy" userId="ca92ddb4-4620-4127-97b1-8232d187080b" providerId="ADAL" clId="{E29022DC-B3B7-45BD-9855-B923025CF20A}" dt="2021-11-24T10:24:32.670" v="640" actId="27614"/>
          <ac:picMkLst>
            <pc:docMk/>
            <pc:sldMk cId="3700936264" sldId="284"/>
            <ac:picMk id="3" creationId="{E32FBB98-B44A-466A-9724-DD72618D4BFD}"/>
          </ac:picMkLst>
        </pc:picChg>
      </pc:sldChg>
      <pc:sldChg chg="addSp modSp mod modNotesTx">
        <pc:chgData name="Sarah Duffy" userId="ca92ddb4-4620-4127-97b1-8232d187080b" providerId="ADAL" clId="{E29022DC-B3B7-45BD-9855-B923025CF20A}" dt="2021-11-24T10:26:33.110" v="1004" actId="20577"/>
        <pc:sldMkLst>
          <pc:docMk/>
          <pc:sldMk cId="1409417080" sldId="286"/>
        </pc:sldMkLst>
        <pc:picChg chg="add mod">
          <ac:chgData name="Sarah Duffy" userId="ca92ddb4-4620-4127-97b1-8232d187080b" providerId="ADAL" clId="{E29022DC-B3B7-45BD-9855-B923025CF20A}" dt="2021-11-24T10:24:52.554" v="645" actId="962"/>
          <ac:picMkLst>
            <pc:docMk/>
            <pc:sldMk cId="1409417080" sldId="286"/>
            <ac:picMk id="3" creationId="{3B07E570-989A-4ACA-AA47-FA09B4AE6B4A}"/>
          </ac:picMkLst>
        </pc:picChg>
      </pc:sldChg>
      <pc:sldChg chg="addSp delSp modSp mod modNotesTx">
        <pc:chgData name="Sarah Duffy" userId="ca92ddb4-4620-4127-97b1-8232d187080b" providerId="ADAL" clId="{E29022DC-B3B7-45BD-9855-B923025CF20A}" dt="2021-11-24T10:21:13.548" v="588"/>
        <pc:sldMkLst>
          <pc:docMk/>
          <pc:sldMk cId="3486303071" sldId="287"/>
        </pc:sldMkLst>
        <pc:spChg chg="mod">
          <ac:chgData name="Sarah Duffy" userId="ca92ddb4-4620-4127-97b1-8232d187080b" providerId="ADAL" clId="{E29022DC-B3B7-45BD-9855-B923025CF20A}" dt="2021-11-24T10:16:44.321" v="398" actId="1076"/>
          <ac:spMkLst>
            <pc:docMk/>
            <pc:sldMk cId="3486303071" sldId="287"/>
            <ac:spMk id="18" creationId="{AFE62F2D-D11B-D94D-B559-2A0FB1FCA5DF}"/>
          </ac:spMkLst>
        </pc:spChg>
        <pc:spChg chg="mod">
          <ac:chgData name="Sarah Duffy" userId="ca92ddb4-4620-4127-97b1-8232d187080b" providerId="ADAL" clId="{E29022DC-B3B7-45BD-9855-B923025CF20A}" dt="2021-11-24T10:17:58.719" v="543" actId="1076"/>
          <ac:spMkLst>
            <pc:docMk/>
            <pc:sldMk cId="3486303071" sldId="287"/>
            <ac:spMk id="24" creationId="{1637D81E-A9CB-4D48-9921-A3E40F9FB1CC}"/>
          </ac:spMkLst>
        </pc:spChg>
        <pc:spChg chg="mod">
          <ac:chgData name="Sarah Duffy" userId="ca92ddb4-4620-4127-97b1-8232d187080b" providerId="ADAL" clId="{E29022DC-B3B7-45BD-9855-B923025CF20A}" dt="2021-11-24T10:17:58.719" v="543" actId="1076"/>
          <ac:spMkLst>
            <pc:docMk/>
            <pc:sldMk cId="3486303071" sldId="287"/>
            <ac:spMk id="25" creationId="{06CD4F53-A0CF-3241-B437-8EB34E9FC43B}"/>
          </ac:spMkLst>
        </pc:spChg>
        <pc:picChg chg="mod">
          <ac:chgData name="Sarah Duffy" userId="ca92ddb4-4620-4127-97b1-8232d187080b" providerId="ADAL" clId="{E29022DC-B3B7-45BD-9855-B923025CF20A}" dt="2021-11-24T10:18:03.685" v="546" actId="1076"/>
          <ac:picMkLst>
            <pc:docMk/>
            <pc:sldMk cId="3486303071" sldId="287"/>
            <ac:picMk id="3" creationId="{BD65AEA3-8D30-7646-AB01-9E3F3F445F92}"/>
          </ac:picMkLst>
        </pc:picChg>
        <pc:picChg chg="add del mod">
          <ac:chgData name="Sarah Duffy" userId="ca92ddb4-4620-4127-97b1-8232d187080b" providerId="ADAL" clId="{E29022DC-B3B7-45BD-9855-B923025CF20A}" dt="2021-11-24T10:17:51.857" v="542" actId="931"/>
          <ac:picMkLst>
            <pc:docMk/>
            <pc:sldMk cId="3486303071" sldId="287"/>
            <ac:picMk id="5" creationId="{965B6818-F706-41D6-AE62-D32BA277F937}"/>
          </ac:picMkLst>
        </pc:picChg>
        <pc:picChg chg="mod">
          <ac:chgData name="Sarah Duffy" userId="ca92ddb4-4620-4127-97b1-8232d187080b" providerId="ADAL" clId="{E29022DC-B3B7-45BD-9855-B923025CF20A}" dt="2021-11-24T10:18:00.542" v="544" actId="1076"/>
          <ac:picMkLst>
            <pc:docMk/>
            <pc:sldMk cId="3486303071" sldId="287"/>
            <ac:picMk id="7" creationId="{493A2243-E5DE-5E43-9B77-1DF1E0CF2388}"/>
          </ac:picMkLst>
        </pc:picChg>
        <pc:picChg chg="add mod">
          <ac:chgData name="Sarah Duffy" userId="ca92ddb4-4620-4127-97b1-8232d187080b" providerId="ADAL" clId="{E29022DC-B3B7-45BD-9855-B923025CF20A}" dt="2021-11-24T10:21:13.548" v="588"/>
          <ac:picMkLst>
            <pc:docMk/>
            <pc:sldMk cId="3486303071" sldId="287"/>
            <ac:picMk id="8" creationId="{21B7058E-473E-46DA-A57E-2E94E30AA82B}"/>
          </ac:picMkLst>
        </pc:picChg>
        <pc:picChg chg="mod">
          <ac:chgData name="Sarah Duffy" userId="ca92ddb4-4620-4127-97b1-8232d187080b" providerId="ADAL" clId="{E29022DC-B3B7-45BD-9855-B923025CF20A}" dt="2021-11-24T10:18:02.176" v="545" actId="1076"/>
          <ac:picMkLst>
            <pc:docMk/>
            <pc:sldMk cId="3486303071" sldId="287"/>
            <ac:picMk id="12" creationId="{46EB0929-CA0E-8044-82C2-4D568698F534}"/>
          </ac:picMkLst>
        </pc:picChg>
        <pc:picChg chg="mod">
          <ac:chgData name="Sarah Duffy" userId="ca92ddb4-4620-4127-97b1-8232d187080b" providerId="ADAL" clId="{E29022DC-B3B7-45BD-9855-B923025CF20A}" dt="2021-11-24T10:18:06.519" v="547" actId="1076"/>
          <ac:picMkLst>
            <pc:docMk/>
            <pc:sldMk cId="3486303071" sldId="287"/>
            <ac:picMk id="40" creationId="{6B26F554-DF78-9246-8A29-E9DEA0C83BF1}"/>
          </ac:picMkLst>
        </pc:picChg>
      </pc:sldChg>
      <pc:sldChg chg="addSp modSp mod">
        <pc:chgData name="Sarah Duffy" userId="ca92ddb4-4620-4127-97b1-8232d187080b" providerId="ADAL" clId="{E29022DC-B3B7-45BD-9855-B923025CF20A}" dt="2021-11-24T10:09:41.370" v="22" actId="962"/>
        <pc:sldMkLst>
          <pc:docMk/>
          <pc:sldMk cId="528621790" sldId="288"/>
        </pc:sldMkLst>
        <pc:spChg chg="add mod">
          <ac:chgData name="Sarah Duffy" userId="ca92ddb4-4620-4127-97b1-8232d187080b" providerId="ADAL" clId="{E29022DC-B3B7-45BD-9855-B923025CF20A}" dt="2021-11-24T10:09:32.837" v="19"/>
          <ac:spMkLst>
            <pc:docMk/>
            <pc:sldMk cId="528621790" sldId="288"/>
            <ac:spMk id="10" creationId="{88E717EF-B1E2-466A-A9D0-2D60B98CFF0C}"/>
          </ac:spMkLst>
        </pc:spChg>
        <pc:picChg chg="add mod">
          <ac:chgData name="Sarah Duffy" userId="ca92ddb4-4620-4127-97b1-8232d187080b" providerId="ADAL" clId="{E29022DC-B3B7-45BD-9855-B923025CF20A}" dt="2021-11-24T10:09:41.370" v="22" actId="962"/>
          <ac:picMkLst>
            <pc:docMk/>
            <pc:sldMk cId="528621790" sldId="288"/>
            <ac:picMk id="4" creationId="{4B789865-9655-4191-97B9-5F373FEE12DE}"/>
          </ac:picMkLst>
        </pc:picChg>
      </pc:sldChg>
      <pc:sldChg chg="ord">
        <pc:chgData name="Sarah Duffy" userId="ca92ddb4-4620-4127-97b1-8232d187080b" providerId="ADAL" clId="{E29022DC-B3B7-45BD-9855-B923025CF20A}" dt="2021-11-24T10:24:36.843" v="642"/>
        <pc:sldMkLst>
          <pc:docMk/>
          <pc:sldMk cId="200762533" sldId="290"/>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10-28T15:55:14.841" idx="28">
    <p:pos x="4282" y="916"/>
    <p:text>Is it possible for the images to be larger so that the kids can see them clearly to help make thier posters?</p:text>
    <p:extLst>
      <p:ext uri="{C676402C-5697-4E1C-873F-D02D1690AC5C}">
        <p15:threadingInfo xmlns:p15="http://schemas.microsoft.com/office/powerpoint/2012/main" timeZoneBias="-60"/>
      </p:ext>
    </p:extLst>
  </p:cm>
  <p:cm authorId="1" dt="2021-10-28T15:55:50.020" idx="29">
    <p:pos x="4282" y="1052"/>
    <p:text>[@Becky Root]</p:text>
    <p:extLst>
      <p:ext uri="{C676402C-5697-4E1C-873F-D02D1690AC5C}">
        <p15:threadingInfo xmlns:p15="http://schemas.microsoft.com/office/powerpoint/2012/main" timeZoneBias="-60">
          <p15:parentCm authorId="1" idx="28"/>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18/09/2024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look at some weird and wonderful deep-sea species in this gallery. This is a Dumbo octopus- can you guess why?</a:t>
            </a:r>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3110721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some of the beautiful species living on the Great Barrier Reef. </a:t>
            </a:r>
          </a:p>
          <a:p>
            <a:r>
              <a:rPr lang="en-US" dirty="0"/>
              <a:t>Note: This gallery includes pictures, but can also be used for VR.</a:t>
            </a:r>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31138018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sz="1200" dirty="0"/>
              <a:t>It gets its name from the dark stripes along its sides that resemble a tiger's stripes. It is a solitary creature, mainly hunting </a:t>
            </a:r>
            <a:br>
              <a:rPr lang="en-US" sz="1200" dirty="0"/>
            </a:br>
            <a:r>
              <a:rPr lang="en-US" sz="1200" dirty="0"/>
              <a:t>at night.</a:t>
            </a:r>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1991257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Green turtles lay their eggs in pits they dig on beaches on islands. Female turtles return to the beaches where they hatched to lay their eggs.</a:t>
            </a:r>
            <a:endParaRPr lang="en-GB" sz="1200"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1578245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sz="1200" dirty="0"/>
              <a:t>It is an omnivore, eating both plants and animals and it is also a scavenger and will consume dead animals. They can mainly be found in the temperate waters of the Pacific Ocean near Japan and have been found as deep as 300 meters. </a:t>
            </a:r>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451058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They are excellent swimmers, because of their arrow-like shape. </a:t>
            </a:r>
          </a:p>
          <a:p>
            <a:pPr marL="0" marR="0" lvl="0" indent="0" defTabSz="914034" eaLnBrk="1" fontAlgn="auto" latinLnBrk="0" hangingPunct="1">
              <a:lnSpc>
                <a:spcPct val="100000"/>
              </a:lnSpc>
              <a:spcBef>
                <a:spcPts val="0"/>
              </a:spcBef>
              <a:spcAft>
                <a:spcPts val="0"/>
              </a:spcAft>
              <a:buClrTx/>
              <a:buSzTx/>
              <a:buFontTx/>
              <a:buNone/>
              <a:tabLst/>
              <a:defRPr/>
            </a:pPr>
            <a:r>
              <a:rPr lang="en-GB" sz="1200" dirty="0"/>
              <a:t>Bottlenose dolphins cannot breathe </a:t>
            </a:r>
            <a:r>
              <a:rPr lang="en-US" sz="1200" dirty="0"/>
              <a:t>underwater and have to rise to the surface to breathe oxygen from the </a:t>
            </a:r>
            <a:r>
              <a:rPr lang="en-GB" sz="1200" dirty="0"/>
              <a:t>air.</a:t>
            </a:r>
            <a:endParaRPr lang="en-US" sz="1200"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2651198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sz="1200" dirty="0"/>
              <a:t>These are not true legs but water filled tubes attached to the side of the sea pig. These small animals vacuum the sand, sucking up rotting tissue for food. </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17</a:t>
            </a:fld>
            <a:endParaRPr lang="en-GB"/>
          </a:p>
        </p:txBody>
      </p:sp>
    </p:spTree>
    <p:extLst>
      <p:ext uri="{BB962C8B-B14F-4D97-AF65-F5344CB8AC3E}">
        <p14:creationId xmlns:p14="http://schemas.microsoft.com/office/powerpoint/2010/main" val="715863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Alternatively, you could choose the ocean hero that you want each pair to find out about and create a poster on, giving them the information from slides 12-16 (rather than going through them as a class) and possibly iPads so they can access the gallery resources too. With each group researching a different hero, they can then feedback what they have learned to the rest of the class before the end of the lesson.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18</a:t>
            </a:fld>
            <a:endParaRPr lang="en-GB"/>
          </a:p>
        </p:txBody>
      </p:sp>
    </p:spTree>
    <p:extLst>
      <p:ext uri="{BB962C8B-B14F-4D97-AF65-F5344CB8AC3E}">
        <p14:creationId xmlns:p14="http://schemas.microsoft.com/office/powerpoint/2010/main" val="583060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19</a:t>
            </a:fld>
            <a:endParaRPr lang="en-GB"/>
          </a:p>
        </p:txBody>
      </p:sp>
    </p:spTree>
    <p:extLst>
      <p:ext uri="{BB962C8B-B14F-4D97-AF65-F5344CB8AC3E}">
        <p14:creationId xmlns:p14="http://schemas.microsoft.com/office/powerpoint/2010/main" val="2488192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Invite children to choose an entirely different species if they want to. There are hundreds of thousands of species to choose from. </a:t>
            </a:r>
          </a:p>
        </p:txBody>
      </p:sp>
      <p:sp>
        <p:nvSpPr>
          <p:cNvPr id="4" name="Slide Number Placeholder 3"/>
          <p:cNvSpPr>
            <a:spLocks noGrp="1"/>
          </p:cNvSpPr>
          <p:nvPr>
            <p:ph type="sldNum" sz="quarter" idx="5"/>
          </p:nvPr>
        </p:nvSpPr>
        <p:spPr/>
        <p:txBody>
          <a:bodyPr/>
          <a:lstStyle/>
          <a:p>
            <a:fld id="{AF88F9B2-1239-4C18-B90D-F63212A74C31}" type="slidenum">
              <a:rPr lang="en-GB" smtClean="0"/>
              <a:t>20</a:t>
            </a:fld>
            <a:endParaRPr lang="en-GB"/>
          </a:p>
        </p:txBody>
      </p:sp>
    </p:spTree>
    <p:extLst>
      <p:ext uri="{BB962C8B-B14F-4D97-AF65-F5344CB8AC3E}">
        <p14:creationId xmlns:p14="http://schemas.microsoft.com/office/powerpoint/2010/main" val="4117813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oxygen- a gas that is present in air, animals breathe it in and need it to survive</a:t>
            </a:r>
          </a:p>
          <a:p>
            <a:r>
              <a:rPr lang="en-US" sz="1200" dirty="0"/>
              <a:t>carbon dioxide- a gas that is present in air; animals breathe it out as a waste product, but other living things absorb it and use it to survive. </a:t>
            </a:r>
          </a:p>
          <a:p>
            <a:r>
              <a:rPr lang="en-US" sz="1200" dirty="0"/>
              <a:t>predator- an animal that hunts and eats other animals. </a:t>
            </a:r>
          </a:p>
          <a:p>
            <a:r>
              <a:rPr lang="en-US" sz="1200" dirty="0"/>
              <a:t>solitary- an animal that usually lives on its own</a:t>
            </a:r>
          </a:p>
          <a:p>
            <a:r>
              <a:rPr lang="en-US" sz="1200" dirty="0"/>
              <a:t>pack - a group of animals that live and hunt and/or gather food together </a:t>
            </a:r>
          </a:p>
          <a:p>
            <a:r>
              <a:rPr lang="en-US" sz="1200" dirty="0"/>
              <a:t>omnivore- a living being that eats both plants and animals. </a:t>
            </a:r>
          </a:p>
          <a:p>
            <a:r>
              <a:rPr lang="en-US" sz="1200" dirty="0"/>
              <a:t>prey- animals that are typically hunted by other animals</a:t>
            </a:r>
          </a:p>
          <a:p>
            <a:r>
              <a:rPr lang="en-US" sz="1200" dirty="0"/>
              <a:t>hydrothermal - heated water from the earth’s crust</a:t>
            </a:r>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21</a:t>
            </a:fld>
            <a:endParaRPr lang="en-GB"/>
          </a:p>
        </p:txBody>
      </p:sp>
    </p:spTree>
    <p:extLst>
      <p:ext uri="{BB962C8B-B14F-4D97-AF65-F5344CB8AC3E}">
        <p14:creationId xmlns:p14="http://schemas.microsoft.com/office/powerpoint/2010/main" val="26389877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22</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1168689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ocean produces half the oxygen we breath.</a:t>
            </a:r>
          </a:p>
          <a:p>
            <a:r>
              <a:rPr lang="en-US" dirty="0"/>
              <a:t>It captures 16 times the carbon compared </a:t>
            </a:r>
            <a:br>
              <a:rPr lang="en-US" dirty="0"/>
            </a:br>
            <a:r>
              <a:rPr lang="en-US" dirty="0"/>
              <a:t>with land.</a:t>
            </a:r>
            <a:endParaRPr lang="en-GB"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2324104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4137608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2667977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3022888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have the time, you could give students a copy of this poster to look at in pairs/groups. See if they can make any links between the types of marine life and where in the ocean they live. You could ask them to choose their </a:t>
            </a:r>
            <a:r>
              <a:rPr lang="en-US" dirty="0" err="1"/>
              <a:t>favourite</a:t>
            </a:r>
            <a:r>
              <a:rPr lang="en-US" dirty="0"/>
              <a:t> fact and share it with the rest of the class. You could even remove the types of marine life and ask them to work together to try to figure out who lives in which part of the ocean, using evidence and any prior knowledge to justify their opinions.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2446748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the students that, later on, they will be creating information posters about the marine life that they are learning about in this lesson so they should take notes to help them.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This gallery has photos of marine species that are accessible to all but it can also be used with VR equipment if your school has it.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1332644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encounteredu.com/multimedia/images/underwater-coral-reef-safari" TargetMode="External"/><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25.png"/><Relationship Id="rId4" Type="http://schemas.openxmlformats.org/officeDocument/2006/relationships/image" Target="../media/image6.pn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hyperlink" Target="https://encounteredu.com/multimedia/images/what-are-the-creatures-living-in-the-deep-sea" TargetMode="External"/><Relationship Id="rId3" Type="http://schemas.openxmlformats.org/officeDocument/2006/relationships/image" Target="../media/image24.jpeg"/><Relationship Id="rId7"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25.png"/><Relationship Id="rId4" Type="http://schemas.openxmlformats.org/officeDocument/2006/relationships/image" Target="../media/image6.pn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hyperlink" Target="https://encounteredu.com/multimedia/images/all-about-the-great-barrier-reef" TargetMode="External"/><Relationship Id="rId3" Type="http://schemas.openxmlformats.org/officeDocument/2006/relationships/image" Target="../media/image24.jpeg"/><Relationship Id="rId7"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25.png"/><Relationship Id="rId4" Type="http://schemas.openxmlformats.org/officeDocument/2006/relationships/image" Target="../media/image6.png"/><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2.xml"/><Relationship Id="rId7"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6.png"/><Relationship Id="rId5" Type="http://schemas.openxmlformats.org/officeDocument/2006/relationships/image" Target="../media/image16.emf"/><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3.xml"/><Relationship Id="rId7"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6.png"/><Relationship Id="rId5" Type="http://schemas.openxmlformats.org/officeDocument/2006/relationships/image" Target="../media/image16.emf"/><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4.xml"/><Relationship Id="rId7"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6.png"/><Relationship Id="rId5" Type="http://schemas.openxmlformats.org/officeDocument/2006/relationships/image" Target="../media/image16.emf"/><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5.xml"/><Relationship Id="rId7"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6.png"/><Relationship Id="rId5" Type="http://schemas.openxmlformats.org/officeDocument/2006/relationships/image" Target="../media/image16.emf"/><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16.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16.emf"/><Relationship Id="rId5" Type="http://schemas.openxmlformats.org/officeDocument/2006/relationships/image" Target="../media/image34.png"/><Relationship Id="rId4" Type="http://schemas.openxmlformats.org/officeDocument/2006/relationships/image" Target="../media/image3.jpeg"/><Relationship Id="rId9"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comments" Target="../comments/comment1.xml"/><Relationship Id="rId3" Type="http://schemas.openxmlformats.org/officeDocument/2006/relationships/image" Target="../media/image24.jpeg"/><Relationship Id="rId7" Type="http://schemas.openxmlformats.org/officeDocument/2006/relationships/image" Target="../media/image39.png"/><Relationship Id="rId12"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25.png"/><Relationship Id="rId5" Type="http://schemas.openxmlformats.org/officeDocument/2006/relationships/image" Target="../media/image37.png"/><Relationship Id="rId10" Type="http://schemas.openxmlformats.org/officeDocument/2006/relationships/image" Target="../media/image16.emf"/><Relationship Id="rId4" Type="http://schemas.openxmlformats.org/officeDocument/2006/relationships/image" Target="../media/image36.png"/><Relationship Id="rId9"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25.png"/><Relationship Id="rId5" Type="http://schemas.openxmlformats.org/officeDocument/2006/relationships/image" Target="../media/image43.png"/><Relationship Id="rId4" Type="http://schemas.openxmlformats.org/officeDocument/2006/relationships/image" Target="../media/image42.jp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2.jpg"/><Relationship Id="rId7"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40.png"/><Relationship Id="rId10" Type="http://schemas.openxmlformats.org/officeDocument/2006/relationships/image" Target="../media/image12.png"/><Relationship Id="rId4" Type="http://schemas.openxmlformats.org/officeDocument/2006/relationships/image" Target="../media/image38.png"/><Relationship Id="rId9" Type="http://schemas.openxmlformats.org/officeDocument/2006/relationships/image" Target="../media/image25.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2.jp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 Id="rId9" Type="http://schemas.openxmlformats.org/officeDocument/2006/relationships/image" Target="../media/image44.png"/></Relationships>
</file>

<file path=ppt/slides/_rels/slide2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5.jpeg"/><Relationship Id="rId7"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jpe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jpe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emf"/></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jpe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hyperlink" Target="https://encounteredu.com/multimedia/images/what-kind-of-creatures-live-in-the-deep-ocean" TargetMode="External"/><Relationship Id="rId3" Type="http://schemas.openxmlformats.org/officeDocument/2006/relationships/image" Target="../media/image24.jpeg"/><Relationship Id="rId7"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png"/><Relationship Id="rId4" Type="http://schemas.openxmlformats.org/officeDocument/2006/relationships/image" Target="../media/image6.pn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nvertebrate, coelenterate&#10;&#10;Description automatically generated">
            <a:extLst>
              <a:ext uri="{FF2B5EF4-FFF2-40B4-BE49-F238E27FC236}">
                <a16:creationId xmlns:a16="http://schemas.microsoft.com/office/drawing/2014/main" id="{A538C6CD-54A1-5943-AA57-A91924E0986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95A1543F-260F-1240-873B-E7F7043324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Marine life</a:t>
            </a:r>
            <a:endParaRPr lang="en-US" sz="2400" b="1" dirty="0">
              <a:solidFill>
                <a:srgbClr val="0090D4"/>
              </a:solidFill>
              <a:latin typeface="Gilroy Black" pitchFamily="2" charset="77"/>
            </a:endParaRPr>
          </a:p>
        </p:txBody>
      </p:sp>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454377">
            <a:off x="2690272" y="5465351"/>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499700">
            <a:off x="9940955" y="863008"/>
            <a:ext cx="1764810" cy="1739866"/>
          </a:xfrm>
          <a:prstGeom prst="rect">
            <a:avLst/>
          </a:prstGeom>
        </p:spPr>
      </p:pic>
      <p:pic>
        <p:nvPicPr>
          <p:cNvPr id="26" name="Picture 25">
            <a:extLst>
              <a:ext uri="{FF2B5EF4-FFF2-40B4-BE49-F238E27FC236}">
                <a16:creationId xmlns:a16="http://schemas.microsoft.com/office/drawing/2014/main" id="{127EE890-E8F9-6C4D-BEEE-4A0EBBAAC2B5}"/>
              </a:ext>
            </a:extLst>
          </p:cNvPr>
          <p:cNvPicPr>
            <a:picLocks noChangeAspect="1"/>
          </p:cNvPicPr>
          <p:nvPr/>
        </p:nvPicPr>
        <p:blipFill>
          <a:blip r:embed="rId6"/>
          <a:stretch>
            <a:fillRect/>
          </a:stretch>
        </p:blipFill>
        <p:spPr>
          <a:xfrm rot="21163788" flipH="1">
            <a:off x="8002524" y="3921932"/>
            <a:ext cx="659737" cy="771121"/>
          </a:xfrm>
          <a:prstGeom prst="rect">
            <a:avLst/>
          </a:prstGeom>
        </p:spPr>
      </p:pic>
      <p:pic>
        <p:nvPicPr>
          <p:cNvPr id="3" name="Picture 2" descr="A picture containing water, outdoor, blue, fish&#10;&#10;Description automatically generated">
            <a:extLst>
              <a:ext uri="{FF2B5EF4-FFF2-40B4-BE49-F238E27FC236}">
                <a16:creationId xmlns:a16="http://schemas.microsoft.com/office/drawing/2014/main" id="{52E92EF9-ECDB-5E48-B1EB-4D6F4E5E536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49184" y="1732941"/>
            <a:ext cx="6077381" cy="4055575"/>
          </a:xfrm>
          <a:prstGeom prst="rect">
            <a:avLst/>
          </a:prstGeom>
        </p:spPr>
      </p:pic>
      <p:sp>
        <p:nvSpPr>
          <p:cNvPr id="24" name="Rectangle 23">
            <a:extLst>
              <a:ext uri="{FF2B5EF4-FFF2-40B4-BE49-F238E27FC236}">
                <a16:creationId xmlns:a16="http://schemas.microsoft.com/office/drawing/2014/main" id="{1637D81E-A9CB-4D48-9921-A3E40F9FB1CC}"/>
              </a:ext>
            </a:extLst>
          </p:cNvPr>
          <p:cNvSpPr/>
          <p:nvPr/>
        </p:nvSpPr>
        <p:spPr>
          <a:xfrm>
            <a:off x="8570522" y="784518"/>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708402" y="848052"/>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see more</a:t>
            </a:r>
          </a:p>
        </p:txBody>
      </p:sp>
      <p:pic>
        <p:nvPicPr>
          <p:cNvPr id="12" name="Picture 11">
            <a:extLst>
              <a:ext uri="{FF2B5EF4-FFF2-40B4-BE49-F238E27FC236}">
                <a16:creationId xmlns:a16="http://schemas.microsoft.com/office/drawing/2014/main" id="{46EB0929-CA0E-8044-82C2-4D568698F534}"/>
              </a:ext>
            </a:extLst>
          </p:cNvPr>
          <p:cNvPicPr>
            <a:picLocks noChangeAspect="1"/>
          </p:cNvPicPr>
          <p:nvPr/>
        </p:nvPicPr>
        <p:blipFill>
          <a:blip r:embed="rId6"/>
          <a:stretch>
            <a:fillRect/>
          </a:stretch>
        </p:blipFill>
        <p:spPr>
          <a:xfrm rot="9974362">
            <a:off x="9508809" y="1800340"/>
            <a:ext cx="659737" cy="771121"/>
          </a:xfrm>
          <a:prstGeom prst="rect">
            <a:avLst/>
          </a:prstGeom>
        </p:spPr>
      </p:pic>
      <p:pic>
        <p:nvPicPr>
          <p:cNvPr id="5" name="Picture 4" descr="A picture containing text&#10;&#10;Description automatically generated">
            <a:hlinkClick r:id="rId8"/>
            <a:extLst>
              <a:ext uri="{FF2B5EF4-FFF2-40B4-BE49-F238E27FC236}">
                <a16:creationId xmlns:a16="http://schemas.microsoft.com/office/drawing/2014/main" id="{D995A825-F1C1-4DE0-93A5-567537FCCC6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35512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Deep sea creatures</a:t>
            </a:r>
            <a:endParaRPr lang="en-US" sz="2400" b="1" dirty="0">
              <a:solidFill>
                <a:srgbClr val="0090D4"/>
              </a:solidFill>
              <a:latin typeface="Gilroy Black" pitchFamily="2" charset="77"/>
            </a:endParaRPr>
          </a:p>
        </p:txBody>
      </p:sp>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454377">
            <a:off x="2548729" y="5500238"/>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499700">
            <a:off x="9702993" y="1073320"/>
            <a:ext cx="1764810" cy="1739866"/>
          </a:xfrm>
          <a:prstGeom prst="rect">
            <a:avLst/>
          </a:prstGeom>
        </p:spPr>
      </p:pic>
      <p:pic>
        <p:nvPicPr>
          <p:cNvPr id="26" name="Picture 25">
            <a:extLst>
              <a:ext uri="{FF2B5EF4-FFF2-40B4-BE49-F238E27FC236}">
                <a16:creationId xmlns:a16="http://schemas.microsoft.com/office/drawing/2014/main" id="{127EE890-E8F9-6C4D-BEEE-4A0EBBAAC2B5}"/>
              </a:ext>
            </a:extLst>
          </p:cNvPr>
          <p:cNvPicPr>
            <a:picLocks noChangeAspect="1"/>
          </p:cNvPicPr>
          <p:nvPr/>
        </p:nvPicPr>
        <p:blipFill>
          <a:blip r:embed="rId6"/>
          <a:stretch>
            <a:fillRect/>
          </a:stretch>
        </p:blipFill>
        <p:spPr>
          <a:xfrm rot="21163788" flipH="1">
            <a:off x="8002524" y="3921932"/>
            <a:ext cx="659737" cy="771121"/>
          </a:xfrm>
          <a:prstGeom prst="rect">
            <a:avLst/>
          </a:prstGeom>
        </p:spPr>
      </p:pic>
      <p:sp>
        <p:nvSpPr>
          <p:cNvPr id="24" name="Rectangle 23">
            <a:extLst>
              <a:ext uri="{FF2B5EF4-FFF2-40B4-BE49-F238E27FC236}">
                <a16:creationId xmlns:a16="http://schemas.microsoft.com/office/drawing/2014/main" id="{1637D81E-A9CB-4D48-9921-A3E40F9FB1CC}"/>
              </a:ext>
            </a:extLst>
          </p:cNvPr>
          <p:cNvSpPr/>
          <p:nvPr/>
        </p:nvSpPr>
        <p:spPr>
          <a:xfrm>
            <a:off x="8259479" y="932875"/>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397359" y="996409"/>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see more</a:t>
            </a:r>
          </a:p>
        </p:txBody>
      </p:sp>
      <p:pic>
        <p:nvPicPr>
          <p:cNvPr id="12" name="Picture 11">
            <a:extLst>
              <a:ext uri="{FF2B5EF4-FFF2-40B4-BE49-F238E27FC236}">
                <a16:creationId xmlns:a16="http://schemas.microsoft.com/office/drawing/2014/main" id="{46EB0929-CA0E-8044-82C2-4D568698F534}"/>
              </a:ext>
            </a:extLst>
          </p:cNvPr>
          <p:cNvPicPr>
            <a:picLocks noChangeAspect="1"/>
          </p:cNvPicPr>
          <p:nvPr/>
        </p:nvPicPr>
        <p:blipFill>
          <a:blip r:embed="rId6"/>
          <a:stretch>
            <a:fillRect/>
          </a:stretch>
        </p:blipFill>
        <p:spPr>
          <a:xfrm rot="9974362">
            <a:off x="9261745" y="2010653"/>
            <a:ext cx="659737" cy="771121"/>
          </a:xfrm>
          <a:prstGeom prst="rect">
            <a:avLst/>
          </a:prstGeom>
        </p:spPr>
      </p:pic>
      <p:pic>
        <p:nvPicPr>
          <p:cNvPr id="5" name="Picture 4" descr="A picture containing dog, white&#10;&#10;Description automatically generated">
            <a:extLst>
              <a:ext uri="{FF2B5EF4-FFF2-40B4-BE49-F238E27FC236}">
                <a16:creationId xmlns:a16="http://schemas.microsoft.com/office/drawing/2014/main" id="{8896CF0F-726A-894D-AB30-B7D3E7A8566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89194" y="1767829"/>
            <a:ext cx="6077381" cy="4055575"/>
          </a:xfrm>
          <a:prstGeom prst="rect">
            <a:avLst/>
          </a:prstGeom>
        </p:spPr>
      </p:pic>
      <p:pic>
        <p:nvPicPr>
          <p:cNvPr id="3" name="Picture 2" descr="A picture containing text&#10;&#10;Description automatically generated">
            <a:hlinkClick r:id="rId8"/>
            <a:extLst>
              <a:ext uri="{FF2B5EF4-FFF2-40B4-BE49-F238E27FC236}">
                <a16:creationId xmlns:a16="http://schemas.microsoft.com/office/drawing/2014/main" id="{258809EC-5498-4537-AB52-F6C57A38F78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89878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1468634" y="941048"/>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Coral Reef</a:t>
            </a:r>
            <a:endParaRPr lang="en-US" sz="2400" b="1" dirty="0">
              <a:solidFill>
                <a:srgbClr val="0090D4"/>
              </a:solidFill>
              <a:latin typeface="Gilroy Black" pitchFamily="2" charset="77"/>
            </a:endParaRPr>
          </a:p>
        </p:txBody>
      </p:sp>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454377">
            <a:off x="2635408" y="5328947"/>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499700">
            <a:off x="9928035" y="817287"/>
            <a:ext cx="1764810" cy="1739866"/>
          </a:xfrm>
          <a:prstGeom prst="rect">
            <a:avLst/>
          </a:prstGeom>
        </p:spPr>
      </p:pic>
      <p:sp>
        <p:nvSpPr>
          <p:cNvPr id="24" name="Rectangle 23">
            <a:extLst>
              <a:ext uri="{FF2B5EF4-FFF2-40B4-BE49-F238E27FC236}">
                <a16:creationId xmlns:a16="http://schemas.microsoft.com/office/drawing/2014/main" id="{1637D81E-A9CB-4D48-9921-A3E40F9FB1CC}"/>
              </a:ext>
            </a:extLst>
          </p:cNvPr>
          <p:cNvSpPr/>
          <p:nvPr/>
        </p:nvSpPr>
        <p:spPr>
          <a:xfrm>
            <a:off x="8504630" y="751525"/>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642510" y="815059"/>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see more</a:t>
            </a:r>
          </a:p>
        </p:txBody>
      </p:sp>
      <p:pic>
        <p:nvPicPr>
          <p:cNvPr id="12" name="Picture 11">
            <a:extLst>
              <a:ext uri="{FF2B5EF4-FFF2-40B4-BE49-F238E27FC236}">
                <a16:creationId xmlns:a16="http://schemas.microsoft.com/office/drawing/2014/main" id="{46EB0929-CA0E-8044-82C2-4D568698F534}"/>
              </a:ext>
            </a:extLst>
          </p:cNvPr>
          <p:cNvPicPr>
            <a:picLocks noChangeAspect="1"/>
          </p:cNvPicPr>
          <p:nvPr/>
        </p:nvPicPr>
        <p:blipFill>
          <a:blip r:embed="rId6"/>
          <a:stretch>
            <a:fillRect/>
          </a:stretch>
        </p:blipFill>
        <p:spPr>
          <a:xfrm rot="9974362">
            <a:off x="9405661" y="1754619"/>
            <a:ext cx="659737" cy="771121"/>
          </a:xfrm>
          <a:prstGeom prst="rect">
            <a:avLst/>
          </a:prstGeom>
        </p:spPr>
      </p:pic>
      <p:pic>
        <p:nvPicPr>
          <p:cNvPr id="3" name="Picture 2" descr="A picture containing sky, outdoor&#10;&#10;Description automatically generated">
            <a:extLst>
              <a:ext uri="{FF2B5EF4-FFF2-40B4-BE49-F238E27FC236}">
                <a16:creationId xmlns:a16="http://schemas.microsoft.com/office/drawing/2014/main" id="{BD65AEA3-8D30-7646-AB01-9E3F3F445F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97345" y="1699129"/>
            <a:ext cx="6077381" cy="4055575"/>
          </a:xfrm>
          <a:prstGeom prst="rect">
            <a:avLst/>
          </a:prstGeom>
        </p:spPr>
      </p:pic>
      <p:pic>
        <p:nvPicPr>
          <p:cNvPr id="8" name="Picture 7" descr="A picture containing text&#10;&#10;Description automatically generated">
            <a:hlinkClick r:id="rId8"/>
            <a:extLst>
              <a:ext uri="{FF2B5EF4-FFF2-40B4-BE49-F238E27FC236}">
                <a16:creationId xmlns:a16="http://schemas.microsoft.com/office/drawing/2014/main" id="{21B7058E-473E-46DA-A57E-2E94E30AA82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86303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836398" y="1541921"/>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3843633" cy="769441"/>
          </a:xfrm>
          <a:prstGeom prst="rect">
            <a:avLst/>
          </a:prstGeom>
          <a:noFill/>
        </p:spPr>
        <p:txBody>
          <a:bodyPr wrap="square" rtlCol="0">
            <a:spAutoFit/>
          </a:bodyPr>
          <a:lstStyle/>
          <a:p>
            <a:r>
              <a:rPr lang="en-US" sz="4400" b="1" dirty="0">
                <a:solidFill>
                  <a:srgbClr val="F9F6ED"/>
                </a:solidFill>
                <a:latin typeface="Gilroy Black" pitchFamily="2" charset="77"/>
              </a:rPr>
              <a:t>Tiger shark</a:t>
            </a:r>
          </a:p>
        </p:txBody>
      </p:sp>
      <p:sp>
        <p:nvSpPr>
          <p:cNvPr id="19" name="Rectangle 18">
            <a:extLst>
              <a:ext uri="{FF2B5EF4-FFF2-40B4-BE49-F238E27FC236}">
                <a16:creationId xmlns:a16="http://schemas.microsoft.com/office/drawing/2014/main" id="{E97CD0CA-9E57-B54B-870D-4B4ECE972491}"/>
              </a:ext>
            </a:extLst>
          </p:cNvPr>
          <p:cNvSpPr/>
          <p:nvPr/>
        </p:nvSpPr>
        <p:spPr>
          <a:xfrm>
            <a:off x="568472" y="2830701"/>
            <a:ext cx="4049248" cy="196989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1" y="3059838"/>
            <a:ext cx="3488644" cy="2123658"/>
          </a:xfrm>
          <a:prstGeom prst="rect">
            <a:avLst/>
          </a:prstGeom>
        </p:spPr>
        <p:txBody>
          <a:bodyPr wrap="square">
            <a:spAutoFit/>
          </a:bodyPr>
          <a:lstStyle/>
          <a:p>
            <a:r>
              <a:rPr lang="en-US" sz="2200" dirty="0">
                <a:solidFill>
                  <a:srgbClr val="004A6C"/>
                </a:solidFill>
                <a:latin typeface="Gilroy Bold" pitchFamily="2" charset="77"/>
              </a:rPr>
              <a:t>One of the largest sharks in the world, the tiger shark is one of the top predators in the ocean. </a:t>
            </a:r>
            <a:endParaRPr lang="en-GB" sz="2200" dirty="0">
              <a:solidFill>
                <a:srgbClr val="004A6C"/>
              </a:solidFill>
              <a:latin typeface="Gilroy Bold" pitchFamily="2" charset="77"/>
            </a:endParaRPr>
          </a:p>
          <a:p>
            <a:endParaRPr lang="en-US" sz="2200" dirty="0"/>
          </a:p>
          <a:p>
            <a:endParaRPr lang="en-US" sz="2200" b="1" dirty="0">
              <a:solidFill>
                <a:srgbClr val="004A6C"/>
              </a:solidFill>
              <a:latin typeface="Gilroy Bold" pitchFamily="2" charset="77"/>
            </a:endParaRP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33578">
            <a:off x="4326653" y="4840427"/>
            <a:ext cx="753392" cy="646331"/>
          </a:xfrm>
          <a:prstGeom prst="rect">
            <a:avLst/>
          </a:prstGeom>
        </p:spPr>
      </p:pic>
      <p:sp>
        <p:nvSpPr>
          <p:cNvPr id="11" name="Rectangle 10">
            <a:extLst>
              <a:ext uri="{FF2B5EF4-FFF2-40B4-BE49-F238E27FC236}">
                <a16:creationId xmlns:a16="http://schemas.microsoft.com/office/drawing/2014/main" id="{3DA18C19-43AB-434D-89AF-C1870D23FBB9}"/>
              </a:ext>
            </a:extLst>
          </p:cNvPr>
          <p:cNvSpPr/>
          <p:nvPr/>
        </p:nvSpPr>
        <p:spPr>
          <a:xfrm>
            <a:off x="0" y="5902534"/>
            <a:ext cx="7223760" cy="655438"/>
          </a:xfrm>
          <a:custGeom>
            <a:avLst/>
            <a:gdLst>
              <a:gd name="connsiteX0" fmla="*/ 0 w 7223760"/>
              <a:gd name="connsiteY0" fmla="*/ 0 h 655438"/>
              <a:gd name="connsiteX1" fmla="*/ 656705 w 7223760"/>
              <a:gd name="connsiteY1" fmla="*/ 0 h 655438"/>
              <a:gd name="connsiteX2" fmla="*/ 1096698 w 7223760"/>
              <a:gd name="connsiteY2" fmla="*/ 0 h 655438"/>
              <a:gd name="connsiteX3" fmla="*/ 1897879 w 7223760"/>
              <a:gd name="connsiteY3" fmla="*/ 0 h 655438"/>
              <a:gd name="connsiteX4" fmla="*/ 2482347 w 7223760"/>
              <a:gd name="connsiteY4" fmla="*/ 0 h 655438"/>
              <a:gd name="connsiteX5" fmla="*/ 3066814 w 7223760"/>
              <a:gd name="connsiteY5" fmla="*/ 0 h 655438"/>
              <a:gd name="connsiteX6" fmla="*/ 3651282 w 7223760"/>
              <a:gd name="connsiteY6" fmla="*/ 0 h 655438"/>
              <a:gd name="connsiteX7" fmla="*/ 4307988 w 7223760"/>
              <a:gd name="connsiteY7" fmla="*/ 0 h 655438"/>
              <a:gd name="connsiteX8" fmla="*/ 5036931 w 7223760"/>
              <a:gd name="connsiteY8" fmla="*/ 0 h 655438"/>
              <a:gd name="connsiteX9" fmla="*/ 5765874 w 7223760"/>
              <a:gd name="connsiteY9" fmla="*/ 0 h 655438"/>
              <a:gd name="connsiteX10" fmla="*/ 6567055 w 7223760"/>
              <a:gd name="connsiteY10" fmla="*/ 0 h 655438"/>
              <a:gd name="connsiteX11" fmla="*/ 7223760 w 7223760"/>
              <a:gd name="connsiteY11" fmla="*/ 0 h 655438"/>
              <a:gd name="connsiteX12" fmla="*/ 7223760 w 7223760"/>
              <a:gd name="connsiteY12" fmla="*/ 655438 h 655438"/>
              <a:gd name="connsiteX13" fmla="*/ 6422579 w 7223760"/>
              <a:gd name="connsiteY13" fmla="*/ 655438 h 655438"/>
              <a:gd name="connsiteX14" fmla="*/ 5838111 w 7223760"/>
              <a:gd name="connsiteY14" fmla="*/ 655438 h 655438"/>
              <a:gd name="connsiteX15" fmla="*/ 5181406 w 7223760"/>
              <a:gd name="connsiteY15" fmla="*/ 655438 h 655438"/>
              <a:gd name="connsiteX16" fmla="*/ 4596938 w 7223760"/>
              <a:gd name="connsiteY16" fmla="*/ 655438 h 655438"/>
              <a:gd name="connsiteX17" fmla="*/ 4156946 w 7223760"/>
              <a:gd name="connsiteY17" fmla="*/ 655438 h 655438"/>
              <a:gd name="connsiteX18" fmla="*/ 3500240 w 7223760"/>
              <a:gd name="connsiteY18" fmla="*/ 655438 h 655438"/>
              <a:gd name="connsiteX19" fmla="*/ 2915772 w 7223760"/>
              <a:gd name="connsiteY19" fmla="*/ 655438 h 655438"/>
              <a:gd name="connsiteX20" fmla="*/ 2475780 w 7223760"/>
              <a:gd name="connsiteY20" fmla="*/ 655438 h 655438"/>
              <a:gd name="connsiteX21" fmla="*/ 2035787 w 7223760"/>
              <a:gd name="connsiteY21" fmla="*/ 655438 h 655438"/>
              <a:gd name="connsiteX22" fmla="*/ 1595794 w 7223760"/>
              <a:gd name="connsiteY22" fmla="*/ 655438 h 655438"/>
              <a:gd name="connsiteX23" fmla="*/ 1083564 w 7223760"/>
              <a:gd name="connsiteY23" fmla="*/ 655438 h 655438"/>
              <a:gd name="connsiteX24" fmla="*/ 0 w 7223760"/>
              <a:gd name="connsiteY24" fmla="*/ 655438 h 655438"/>
              <a:gd name="connsiteX25" fmla="*/ 0 w 7223760"/>
              <a:gd name="connsiteY25"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223760" h="655438" fill="none" extrusionOk="0">
                <a:moveTo>
                  <a:pt x="0" y="0"/>
                </a:moveTo>
                <a:cubicBezTo>
                  <a:pt x="138619" y="-27060"/>
                  <a:pt x="335178" y="-4568"/>
                  <a:pt x="656705" y="0"/>
                </a:cubicBezTo>
                <a:cubicBezTo>
                  <a:pt x="978232" y="4568"/>
                  <a:pt x="998591" y="-14305"/>
                  <a:pt x="1096698" y="0"/>
                </a:cubicBezTo>
                <a:cubicBezTo>
                  <a:pt x="1194805" y="14305"/>
                  <a:pt x="1630477" y="-22832"/>
                  <a:pt x="1897879" y="0"/>
                </a:cubicBezTo>
                <a:cubicBezTo>
                  <a:pt x="2165281" y="22832"/>
                  <a:pt x="2244599" y="25906"/>
                  <a:pt x="2482347" y="0"/>
                </a:cubicBezTo>
                <a:cubicBezTo>
                  <a:pt x="2720095" y="-25906"/>
                  <a:pt x="2777361" y="-11461"/>
                  <a:pt x="3066814" y="0"/>
                </a:cubicBezTo>
                <a:cubicBezTo>
                  <a:pt x="3356267" y="11461"/>
                  <a:pt x="3498689" y="-781"/>
                  <a:pt x="3651282" y="0"/>
                </a:cubicBezTo>
                <a:cubicBezTo>
                  <a:pt x="3803875" y="781"/>
                  <a:pt x="4134428" y="-19383"/>
                  <a:pt x="4307988" y="0"/>
                </a:cubicBezTo>
                <a:cubicBezTo>
                  <a:pt x="4481548" y="19383"/>
                  <a:pt x="4724507" y="-13928"/>
                  <a:pt x="5036931" y="0"/>
                </a:cubicBezTo>
                <a:cubicBezTo>
                  <a:pt x="5349355" y="13928"/>
                  <a:pt x="5515163" y="31566"/>
                  <a:pt x="5765874" y="0"/>
                </a:cubicBezTo>
                <a:cubicBezTo>
                  <a:pt x="6016585" y="-31566"/>
                  <a:pt x="6192619" y="6588"/>
                  <a:pt x="6567055" y="0"/>
                </a:cubicBezTo>
                <a:cubicBezTo>
                  <a:pt x="6941491" y="-6588"/>
                  <a:pt x="7032709" y="-32143"/>
                  <a:pt x="7223760" y="0"/>
                </a:cubicBezTo>
                <a:cubicBezTo>
                  <a:pt x="7191063" y="214300"/>
                  <a:pt x="7216557" y="353480"/>
                  <a:pt x="7223760" y="655438"/>
                </a:cubicBezTo>
                <a:cubicBezTo>
                  <a:pt x="6995256" y="692246"/>
                  <a:pt x="6622739" y="683495"/>
                  <a:pt x="6422579" y="655438"/>
                </a:cubicBezTo>
                <a:cubicBezTo>
                  <a:pt x="6222419" y="627381"/>
                  <a:pt x="6041769" y="665911"/>
                  <a:pt x="5838111" y="655438"/>
                </a:cubicBezTo>
                <a:cubicBezTo>
                  <a:pt x="5634453" y="644965"/>
                  <a:pt x="5405887" y="682741"/>
                  <a:pt x="5181406" y="655438"/>
                </a:cubicBezTo>
                <a:cubicBezTo>
                  <a:pt x="4956926" y="628135"/>
                  <a:pt x="4866200" y="635179"/>
                  <a:pt x="4596938" y="655438"/>
                </a:cubicBezTo>
                <a:cubicBezTo>
                  <a:pt x="4327676" y="675697"/>
                  <a:pt x="4264485" y="663709"/>
                  <a:pt x="4156946" y="655438"/>
                </a:cubicBezTo>
                <a:cubicBezTo>
                  <a:pt x="4049407" y="647167"/>
                  <a:pt x="3710966" y="629657"/>
                  <a:pt x="3500240" y="655438"/>
                </a:cubicBezTo>
                <a:cubicBezTo>
                  <a:pt x="3289514" y="681219"/>
                  <a:pt x="3101733" y="647168"/>
                  <a:pt x="2915772" y="655438"/>
                </a:cubicBezTo>
                <a:cubicBezTo>
                  <a:pt x="2729811" y="663708"/>
                  <a:pt x="2646265" y="664933"/>
                  <a:pt x="2475780" y="655438"/>
                </a:cubicBezTo>
                <a:cubicBezTo>
                  <a:pt x="2305295" y="645943"/>
                  <a:pt x="2222429" y="648780"/>
                  <a:pt x="2035787" y="655438"/>
                </a:cubicBezTo>
                <a:cubicBezTo>
                  <a:pt x="1849145" y="662096"/>
                  <a:pt x="1726099" y="637884"/>
                  <a:pt x="1595794" y="655438"/>
                </a:cubicBezTo>
                <a:cubicBezTo>
                  <a:pt x="1465489" y="672992"/>
                  <a:pt x="1313377" y="665483"/>
                  <a:pt x="1083564" y="655438"/>
                </a:cubicBezTo>
                <a:cubicBezTo>
                  <a:pt x="853751" y="645394"/>
                  <a:pt x="360203" y="641636"/>
                  <a:pt x="0" y="655438"/>
                </a:cubicBezTo>
                <a:cubicBezTo>
                  <a:pt x="-24413" y="358022"/>
                  <a:pt x="8924" y="237807"/>
                  <a:pt x="0" y="0"/>
                </a:cubicBezTo>
                <a:close/>
              </a:path>
              <a:path w="7223760" h="655438" stroke="0" extrusionOk="0">
                <a:moveTo>
                  <a:pt x="0" y="0"/>
                </a:moveTo>
                <a:cubicBezTo>
                  <a:pt x="168013" y="-11249"/>
                  <a:pt x="275555" y="18002"/>
                  <a:pt x="439993" y="0"/>
                </a:cubicBezTo>
                <a:cubicBezTo>
                  <a:pt x="604431" y="-18002"/>
                  <a:pt x="747542" y="-9552"/>
                  <a:pt x="879985" y="0"/>
                </a:cubicBezTo>
                <a:cubicBezTo>
                  <a:pt x="1012428" y="9552"/>
                  <a:pt x="1143034" y="-11391"/>
                  <a:pt x="1319978" y="0"/>
                </a:cubicBezTo>
                <a:cubicBezTo>
                  <a:pt x="1496922" y="11391"/>
                  <a:pt x="1775277" y="-18938"/>
                  <a:pt x="1904446" y="0"/>
                </a:cubicBezTo>
                <a:cubicBezTo>
                  <a:pt x="2033615" y="18938"/>
                  <a:pt x="2233963" y="-15496"/>
                  <a:pt x="2416676" y="0"/>
                </a:cubicBezTo>
                <a:cubicBezTo>
                  <a:pt x="2599389" y="15496"/>
                  <a:pt x="2826426" y="-3581"/>
                  <a:pt x="3073382" y="0"/>
                </a:cubicBezTo>
                <a:cubicBezTo>
                  <a:pt x="3320338" y="3581"/>
                  <a:pt x="3633181" y="-21035"/>
                  <a:pt x="3874562" y="0"/>
                </a:cubicBezTo>
                <a:cubicBezTo>
                  <a:pt x="4115943" y="21035"/>
                  <a:pt x="4184356" y="22200"/>
                  <a:pt x="4459030" y="0"/>
                </a:cubicBezTo>
                <a:cubicBezTo>
                  <a:pt x="4733704" y="-22200"/>
                  <a:pt x="4748496" y="11317"/>
                  <a:pt x="4899023" y="0"/>
                </a:cubicBezTo>
                <a:cubicBezTo>
                  <a:pt x="5049550" y="-11317"/>
                  <a:pt x="5293313" y="4087"/>
                  <a:pt x="5411253" y="0"/>
                </a:cubicBezTo>
                <a:cubicBezTo>
                  <a:pt x="5529193" y="-4087"/>
                  <a:pt x="5864905" y="32669"/>
                  <a:pt x="6067958" y="0"/>
                </a:cubicBezTo>
                <a:cubicBezTo>
                  <a:pt x="6271011" y="-32669"/>
                  <a:pt x="6416666" y="-24746"/>
                  <a:pt x="6652426" y="0"/>
                </a:cubicBezTo>
                <a:cubicBezTo>
                  <a:pt x="6888186" y="24746"/>
                  <a:pt x="7086314" y="24174"/>
                  <a:pt x="7223760" y="0"/>
                </a:cubicBezTo>
                <a:cubicBezTo>
                  <a:pt x="7216876" y="171468"/>
                  <a:pt x="7210695" y="387885"/>
                  <a:pt x="7223760" y="655438"/>
                </a:cubicBezTo>
                <a:cubicBezTo>
                  <a:pt x="7014937" y="649521"/>
                  <a:pt x="6916392" y="673041"/>
                  <a:pt x="6639292" y="655438"/>
                </a:cubicBezTo>
                <a:cubicBezTo>
                  <a:pt x="6362192" y="637835"/>
                  <a:pt x="6216209" y="643316"/>
                  <a:pt x="6054824" y="655438"/>
                </a:cubicBezTo>
                <a:cubicBezTo>
                  <a:pt x="5893439" y="667560"/>
                  <a:pt x="5829553" y="661572"/>
                  <a:pt x="5614832" y="655438"/>
                </a:cubicBezTo>
                <a:cubicBezTo>
                  <a:pt x="5400111" y="649304"/>
                  <a:pt x="5267009" y="641171"/>
                  <a:pt x="4958126" y="655438"/>
                </a:cubicBezTo>
                <a:cubicBezTo>
                  <a:pt x="4649243" y="669705"/>
                  <a:pt x="4556703" y="636691"/>
                  <a:pt x="4301421" y="655438"/>
                </a:cubicBezTo>
                <a:cubicBezTo>
                  <a:pt x="4046139" y="674185"/>
                  <a:pt x="3893940" y="643611"/>
                  <a:pt x="3789190" y="655438"/>
                </a:cubicBezTo>
                <a:cubicBezTo>
                  <a:pt x="3684440" y="667265"/>
                  <a:pt x="3330676" y="635842"/>
                  <a:pt x="3132485" y="655438"/>
                </a:cubicBezTo>
                <a:cubicBezTo>
                  <a:pt x="2934295" y="675034"/>
                  <a:pt x="2704566" y="685603"/>
                  <a:pt x="2475780" y="655438"/>
                </a:cubicBezTo>
                <a:cubicBezTo>
                  <a:pt x="2246994" y="625273"/>
                  <a:pt x="1973478" y="667720"/>
                  <a:pt x="1674599" y="655438"/>
                </a:cubicBezTo>
                <a:cubicBezTo>
                  <a:pt x="1375720" y="643156"/>
                  <a:pt x="1253846" y="645312"/>
                  <a:pt x="1017893" y="655438"/>
                </a:cubicBezTo>
                <a:cubicBezTo>
                  <a:pt x="781940" y="665564"/>
                  <a:pt x="243907" y="676617"/>
                  <a:pt x="0" y="655438"/>
                </a:cubicBezTo>
                <a:cubicBezTo>
                  <a:pt x="-8271" y="499082"/>
                  <a:pt x="32759" y="24059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shark swimming underwater&#10;&#10;Description automatically generated with medium confidence">
            <a:extLst>
              <a:ext uri="{FF2B5EF4-FFF2-40B4-BE49-F238E27FC236}">
                <a16:creationId xmlns:a16="http://schemas.microsoft.com/office/drawing/2014/main" id="{3248A2FC-5C8D-2B4E-A487-971E1BF472A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465095" y="0"/>
            <a:ext cx="7726906" cy="6853188"/>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3B8229E6-74C5-4BAF-A223-1468D93E00F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36423983"/>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9162114">
            <a:off x="3903522" y="1454130"/>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3395577" cy="769441"/>
          </a:xfrm>
          <a:prstGeom prst="rect">
            <a:avLst/>
          </a:prstGeom>
          <a:noFill/>
        </p:spPr>
        <p:txBody>
          <a:bodyPr wrap="square" rtlCol="0">
            <a:spAutoFit/>
          </a:bodyPr>
          <a:lstStyle/>
          <a:p>
            <a:r>
              <a:rPr lang="en-US" sz="4400" b="1" dirty="0">
                <a:solidFill>
                  <a:srgbClr val="F9F6ED"/>
                </a:solidFill>
                <a:latin typeface="Gilroy Black" pitchFamily="2" charset="77"/>
              </a:rPr>
              <a:t>Green turtle</a:t>
            </a:r>
          </a:p>
        </p:txBody>
      </p:sp>
      <p:sp>
        <p:nvSpPr>
          <p:cNvPr id="19" name="Rectangle 18">
            <a:extLst>
              <a:ext uri="{FF2B5EF4-FFF2-40B4-BE49-F238E27FC236}">
                <a16:creationId xmlns:a16="http://schemas.microsoft.com/office/drawing/2014/main" id="{E97CD0CA-9E57-B54B-870D-4B4ECE972491}"/>
              </a:ext>
            </a:extLst>
          </p:cNvPr>
          <p:cNvSpPr/>
          <p:nvPr/>
        </p:nvSpPr>
        <p:spPr>
          <a:xfrm>
            <a:off x="568472" y="2830701"/>
            <a:ext cx="4049248" cy="196989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1" y="3059838"/>
            <a:ext cx="3488644" cy="1446550"/>
          </a:xfrm>
          <a:prstGeom prst="rect">
            <a:avLst/>
          </a:prstGeom>
        </p:spPr>
        <p:txBody>
          <a:bodyPr wrap="square">
            <a:spAutoFit/>
          </a:bodyPr>
          <a:lstStyle/>
          <a:p>
            <a:r>
              <a:rPr lang="en-US" sz="2200" dirty="0">
                <a:solidFill>
                  <a:srgbClr val="004A6C"/>
                </a:solidFill>
                <a:latin typeface="Gilroy Bold" pitchFamily="2" charset="77"/>
              </a:rPr>
              <a:t>Green turtles are one of the six species of sea turtle that are found on the Great Barrier Reef. </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33578">
            <a:off x="4326653" y="4840427"/>
            <a:ext cx="753392" cy="646331"/>
          </a:xfrm>
          <a:prstGeom prst="rect">
            <a:avLst/>
          </a:prstGeom>
        </p:spPr>
      </p:pic>
      <p:sp>
        <p:nvSpPr>
          <p:cNvPr id="18" name="TextBox 17">
            <a:extLst>
              <a:ext uri="{FF2B5EF4-FFF2-40B4-BE49-F238E27FC236}">
                <a16:creationId xmlns:a16="http://schemas.microsoft.com/office/drawing/2014/main" id="{53F458C2-6A4B-6B4D-8296-60F7529431B4}"/>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sp>
        <p:nvSpPr>
          <p:cNvPr id="10" name="Rectangle 9">
            <a:extLst>
              <a:ext uri="{FF2B5EF4-FFF2-40B4-BE49-F238E27FC236}">
                <a16:creationId xmlns:a16="http://schemas.microsoft.com/office/drawing/2014/main" id="{4DEB838F-1513-447F-A51B-6AC0143E870F}"/>
              </a:ext>
            </a:extLst>
          </p:cNvPr>
          <p:cNvSpPr/>
          <p:nvPr/>
        </p:nvSpPr>
        <p:spPr>
          <a:xfrm>
            <a:off x="0" y="5902534"/>
            <a:ext cx="6675120" cy="655438"/>
          </a:xfrm>
          <a:custGeom>
            <a:avLst/>
            <a:gdLst>
              <a:gd name="connsiteX0" fmla="*/ 0 w 6675120"/>
              <a:gd name="connsiteY0" fmla="*/ 0 h 655438"/>
              <a:gd name="connsiteX1" fmla="*/ 467258 w 6675120"/>
              <a:gd name="connsiteY1" fmla="*/ 0 h 655438"/>
              <a:gd name="connsiteX2" fmla="*/ 1134770 w 6675120"/>
              <a:gd name="connsiteY2" fmla="*/ 0 h 655438"/>
              <a:gd name="connsiteX3" fmla="*/ 1735531 w 6675120"/>
              <a:gd name="connsiteY3" fmla="*/ 0 h 655438"/>
              <a:gd name="connsiteX4" fmla="*/ 2202790 w 6675120"/>
              <a:gd name="connsiteY4" fmla="*/ 0 h 655438"/>
              <a:gd name="connsiteX5" fmla="*/ 3003804 w 6675120"/>
              <a:gd name="connsiteY5" fmla="*/ 0 h 655438"/>
              <a:gd name="connsiteX6" fmla="*/ 3604565 w 6675120"/>
              <a:gd name="connsiteY6" fmla="*/ 0 h 655438"/>
              <a:gd name="connsiteX7" fmla="*/ 4205326 w 6675120"/>
              <a:gd name="connsiteY7" fmla="*/ 0 h 655438"/>
              <a:gd name="connsiteX8" fmla="*/ 4806086 w 6675120"/>
              <a:gd name="connsiteY8" fmla="*/ 0 h 655438"/>
              <a:gd name="connsiteX9" fmla="*/ 5473598 w 6675120"/>
              <a:gd name="connsiteY9" fmla="*/ 0 h 655438"/>
              <a:gd name="connsiteX10" fmla="*/ 6675120 w 6675120"/>
              <a:gd name="connsiteY10" fmla="*/ 0 h 655438"/>
              <a:gd name="connsiteX11" fmla="*/ 6675120 w 6675120"/>
              <a:gd name="connsiteY11" fmla="*/ 655438 h 655438"/>
              <a:gd name="connsiteX12" fmla="*/ 6141110 w 6675120"/>
              <a:gd name="connsiteY12" fmla="*/ 655438 h 655438"/>
              <a:gd name="connsiteX13" fmla="*/ 5673852 w 6675120"/>
              <a:gd name="connsiteY13" fmla="*/ 655438 h 655438"/>
              <a:gd name="connsiteX14" fmla="*/ 5073091 w 6675120"/>
              <a:gd name="connsiteY14" fmla="*/ 655438 h 655438"/>
              <a:gd name="connsiteX15" fmla="*/ 4605833 w 6675120"/>
              <a:gd name="connsiteY15" fmla="*/ 655438 h 655438"/>
              <a:gd name="connsiteX16" fmla="*/ 4005072 w 6675120"/>
              <a:gd name="connsiteY16" fmla="*/ 655438 h 655438"/>
              <a:gd name="connsiteX17" fmla="*/ 3337560 w 6675120"/>
              <a:gd name="connsiteY17" fmla="*/ 655438 h 655438"/>
              <a:gd name="connsiteX18" fmla="*/ 2736799 w 6675120"/>
              <a:gd name="connsiteY18" fmla="*/ 655438 h 655438"/>
              <a:gd name="connsiteX19" fmla="*/ 2269541 w 6675120"/>
              <a:gd name="connsiteY19" fmla="*/ 655438 h 655438"/>
              <a:gd name="connsiteX20" fmla="*/ 1602029 w 6675120"/>
              <a:gd name="connsiteY20" fmla="*/ 655438 h 655438"/>
              <a:gd name="connsiteX21" fmla="*/ 1001268 w 6675120"/>
              <a:gd name="connsiteY21" fmla="*/ 655438 h 655438"/>
              <a:gd name="connsiteX22" fmla="*/ 0 w 6675120"/>
              <a:gd name="connsiteY22" fmla="*/ 655438 h 655438"/>
              <a:gd name="connsiteX23" fmla="*/ 0 w 6675120"/>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75120" h="655438" fill="none" extrusionOk="0">
                <a:moveTo>
                  <a:pt x="0" y="0"/>
                </a:moveTo>
                <a:cubicBezTo>
                  <a:pt x="149638" y="18931"/>
                  <a:pt x="328409" y="13479"/>
                  <a:pt x="467258" y="0"/>
                </a:cubicBezTo>
                <a:cubicBezTo>
                  <a:pt x="606107" y="-13479"/>
                  <a:pt x="859929" y="16952"/>
                  <a:pt x="1134770" y="0"/>
                </a:cubicBezTo>
                <a:cubicBezTo>
                  <a:pt x="1409611" y="-16952"/>
                  <a:pt x="1489473" y="-13185"/>
                  <a:pt x="1735531" y="0"/>
                </a:cubicBezTo>
                <a:cubicBezTo>
                  <a:pt x="1981589" y="13185"/>
                  <a:pt x="2047822" y="20432"/>
                  <a:pt x="2202790" y="0"/>
                </a:cubicBezTo>
                <a:cubicBezTo>
                  <a:pt x="2357758" y="-20432"/>
                  <a:pt x="2773259" y="37089"/>
                  <a:pt x="3003804" y="0"/>
                </a:cubicBezTo>
                <a:cubicBezTo>
                  <a:pt x="3234349" y="-37089"/>
                  <a:pt x="3309685" y="-5207"/>
                  <a:pt x="3604565" y="0"/>
                </a:cubicBezTo>
                <a:cubicBezTo>
                  <a:pt x="3899445" y="5207"/>
                  <a:pt x="3909854" y="9738"/>
                  <a:pt x="4205326" y="0"/>
                </a:cubicBezTo>
                <a:cubicBezTo>
                  <a:pt x="4500798" y="-9738"/>
                  <a:pt x="4507502" y="19939"/>
                  <a:pt x="4806086" y="0"/>
                </a:cubicBezTo>
                <a:cubicBezTo>
                  <a:pt x="5104670" y="-19939"/>
                  <a:pt x="5325509" y="-21303"/>
                  <a:pt x="5473598" y="0"/>
                </a:cubicBezTo>
                <a:cubicBezTo>
                  <a:pt x="5621687" y="21303"/>
                  <a:pt x="6172212" y="-59617"/>
                  <a:pt x="6675120" y="0"/>
                </a:cubicBezTo>
                <a:cubicBezTo>
                  <a:pt x="6676314" y="290168"/>
                  <a:pt x="6673737" y="496232"/>
                  <a:pt x="6675120" y="655438"/>
                </a:cubicBezTo>
                <a:cubicBezTo>
                  <a:pt x="6464847" y="660131"/>
                  <a:pt x="6343580" y="652711"/>
                  <a:pt x="6141110" y="655438"/>
                </a:cubicBezTo>
                <a:cubicBezTo>
                  <a:pt x="5938640" y="658166"/>
                  <a:pt x="5822177" y="634973"/>
                  <a:pt x="5673852" y="655438"/>
                </a:cubicBezTo>
                <a:cubicBezTo>
                  <a:pt x="5525527" y="675903"/>
                  <a:pt x="5269423" y="647502"/>
                  <a:pt x="5073091" y="655438"/>
                </a:cubicBezTo>
                <a:cubicBezTo>
                  <a:pt x="4876759" y="663374"/>
                  <a:pt x="4703012" y="654324"/>
                  <a:pt x="4605833" y="655438"/>
                </a:cubicBezTo>
                <a:cubicBezTo>
                  <a:pt x="4508654" y="656552"/>
                  <a:pt x="4298311" y="630333"/>
                  <a:pt x="4005072" y="655438"/>
                </a:cubicBezTo>
                <a:cubicBezTo>
                  <a:pt x="3711833" y="680543"/>
                  <a:pt x="3623851" y="674351"/>
                  <a:pt x="3337560" y="655438"/>
                </a:cubicBezTo>
                <a:cubicBezTo>
                  <a:pt x="3051269" y="636525"/>
                  <a:pt x="2952879" y="674061"/>
                  <a:pt x="2736799" y="655438"/>
                </a:cubicBezTo>
                <a:cubicBezTo>
                  <a:pt x="2520719" y="636815"/>
                  <a:pt x="2477795" y="664772"/>
                  <a:pt x="2269541" y="655438"/>
                </a:cubicBezTo>
                <a:cubicBezTo>
                  <a:pt x="2061287" y="646104"/>
                  <a:pt x="1764686" y="686112"/>
                  <a:pt x="1602029" y="655438"/>
                </a:cubicBezTo>
                <a:cubicBezTo>
                  <a:pt x="1439372" y="624764"/>
                  <a:pt x="1221555" y="633286"/>
                  <a:pt x="1001268" y="655438"/>
                </a:cubicBezTo>
                <a:cubicBezTo>
                  <a:pt x="780981" y="677590"/>
                  <a:pt x="472266" y="650132"/>
                  <a:pt x="0" y="655438"/>
                </a:cubicBezTo>
                <a:cubicBezTo>
                  <a:pt x="29324" y="336359"/>
                  <a:pt x="-20153" y="180506"/>
                  <a:pt x="0" y="0"/>
                </a:cubicBezTo>
                <a:close/>
              </a:path>
              <a:path w="6675120" h="655438" stroke="0" extrusionOk="0">
                <a:moveTo>
                  <a:pt x="0" y="0"/>
                </a:moveTo>
                <a:cubicBezTo>
                  <a:pt x="193678" y="-9917"/>
                  <a:pt x="235008" y="-14260"/>
                  <a:pt x="467258" y="0"/>
                </a:cubicBezTo>
                <a:cubicBezTo>
                  <a:pt x="699508" y="14260"/>
                  <a:pt x="778185" y="11795"/>
                  <a:pt x="934517" y="0"/>
                </a:cubicBezTo>
                <a:cubicBezTo>
                  <a:pt x="1090849" y="-11795"/>
                  <a:pt x="1242335" y="-4989"/>
                  <a:pt x="1401775" y="0"/>
                </a:cubicBezTo>
                <a:cubicBezTo>
                  <a:pt x="1561215" y="4989"/>
                  <a:pt x="1784042" y="-22049"/>
                  <a:pt x="2002536" y="0"/>
                </a:cubicBezTo>
                <a:cubicBezTo>
                  <a:pt x="2221030" y="22049"/>
                  <a:pt x="2392795" y="19576"/>
                  <a:pt x="2536546" y="0"/>
                </a:cubicBezTo>
                <a:cubicBezTo>
                  <a:pt x="2680297" y="-19576"/>
                  <a:pt x="3028282" y="-11339"/>
                  <a:pt x="3204058" y="0"/>
                </a:cubicBezTo>
                <a:cubicBezTo>
                  <a:pt x="3379834" y="11339"/>
                  <a:pt x="3785596" y="-13055"/>
                  <a:pt x="4005072" y="0"/>
                </a:cubicBezTo>
                <a:cubicBezTo>
                  <a:pt x="4224548" y="13055"/>
                  <a:pt x="4402269" y="14555"/>
                  <a:pt x="4605833" y="0"/>
                </a:cubicBezTo>
                <a:cubicBezTo>
                  <a:pt x="4809397" y="-14555"/>
                  <a:pt x="4854160" y="12523"/>
                  <a:pt x="5073091" y="0"/>
                </a:cubicBezTo>
                <a:cubicBezTo>
                  <a:pt x="5292022" y="-12523"/>
                  <a:pt x="5429871" y="-9224"/>
                  <a:pt x="5607101" y="0"/>
                </a:cubicBezTo>
                <a:cubicBezTo>
                  <a:pt x="5784331" y="9224"/>
                  <a:pt x="6178521" y="-29865"/>
                  <a:pt x="6675120" y="0"/>
                </a:cubicBezTo>
                <a:cubicBezTo>
                  <a:pt x="6685951" y="136229"/>
                  <a:pt x="6685947" y="404247"/>
                  <a:pt x="6675120" y="655438"/>
                </a:cubicBezTo>
                <a:cubicBezTo>
                  <a:pt x="6540870" y="644943"/>
                  <a:pt x="6333214" y="638317"/>
                  <a:pt x="6207862" y="655438"/>
                </a:cubicBezTo>
                <a:cubicBezTo>
                  <a:pt x="6082510" y="672559"/>
                  <a:pt x="5957990" y="645356"/>
                  <a:pt x="5740603" y="655438"/>
                </a:cubicBezTo>
                <a:cubicBezTo>
                  <a:pt x="5523216" y="665520"/>
                  <a:pt x="5346231" y="656601"/>
                  <a:pt x="5073091" y="655438"/>
                </a:cubicBezTo>
                <a:cubicBezTo>
                  <a:pt x="4799951" y="654275"/>
                  <a:pt x="4684143" y="682407"/>
                  <a:pt x="4472330" y="655438"/>
                </a:cubicBezTo>
                <a:cubicBezTo>
                  <a:pt x="4260517" y="628469"/>
                  <a:pt x="4141906" y="678168"/>
                  <a:pt x="4005072" y="655438"/>
                </a:cubicBezTo>
                <a:cubicBezTo>
                  <a:pt x="3868238" y="632708"/>
                  <a:pt x="3574222" y="671780"/>
                  <a:pt x="3337560" y="655438"/>
                </a:cubicBezTo>
                <a:cubicBezTo>
                  <a:pt x="3100898" y="639096"/>
                  <a:pt x="2960422" y="648599"/>
                  <a:pt x="2670048" y="655438"/>
                </a:cubicBezTo>
                <a:cubicBezTo>
                  <a:pt x="2379674" y="662277"/>
                  <a:pt x="2342612" y="657747"/>
                  <a:pt x="2136038" y="655438"/>
                </a:cubicBezTo>
                <a:cubicBezTo>
                  <a:pt x="1929464" y="653130"/>
                  <a:pt x="1756924" y="649986"/>
                  <a:pt x="1468526" y="655438"/>
                </a:cubicBezTo>
                <a:cubicBezTo>
                  <a:pt x="1180128" y="660890"/>
                  <a:pt x="1071006" y="688546"/>
                  <a:pt x="801014" y="655438"/>
                </a:cubicBezTo>
                <a:cubicBezTo>
                  <a:pt x="531022" y="622330"/>
                  <a:pt x="191883" y="680912"/>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picture containing dark&#10;&#10;Description automatically generated">
            <a:extLst>
              <a:ext uri="{FF2B5EF4-FFF2-40B4-BE49-F238E27FC236}">
                <a16:creationId xmlns:a16="http://schemas.microsoft.com/office/drawing/2014/main" id="{9AE49F44-797B-B04B-8785-D64345A13D5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4419374" y="4812"/>
            <a:ext cx="7772626"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E7263B52-5174-4E4D-9302-2459DDB51EE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97836733"/>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9733839">
            <a:off x="3499437" y="1615894"/>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746893"/>
            <a:ext cx="3395577" cy="1446550"/>
          </a:xfrm>
          <a:prstGeom prst="rect">
            <a:avLst/>
          </a:prstGeom>
          <a:noFill/>
        </p:spPr>
        <p:txBody>
          <a:bodyPr wrap="square" rtlCol="0">
            <a:spAutoFit/>
          </a:bodyPr>
          <a:lstStyle/>
          <a:p>
            <a:r>
              <a:rPr lang="en-US" sz="4400" b="1" dirty="0">
                <a:solidFill>
                  <a:srgbClr val="F9F6ED"/>
                </a:solidFill>
                <a:latin typeface="Gilroy Black" pitchFamily="2" charset="77"/>
              </a:rPr>
              <a:t>Japanese spider crab </a:t>
            </a:r>
          </a:p>
        </p:txBody>
      </p:sp>
      <p:sp>
        <p:nvSpPr>
          <p:cNvPr id="19" name="Rectangle 18">
            <a:extLst>
              <a:ext uri="{FF2B5EF4-FFF2-40B4-BE49-F238E27FC236}">
                <a16:creationId xmlns:a16="http://schemas.microsoft.com/office/drawing/2014/main" id="{E97CD0CA-9E57-B54B-870D-4B4ECE972491}"/>
              </a:ext>
            </a:extLst>
          </p:cNvPr>
          <p:cNvSpPr/>
          <p:nvPr/>
        </p:nvSpPr>
        <p:spPr>
          <a:xfrm>
            <a:off x="571293" y="3276910"/>
            <a:ext cx="4049248" cy="224974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64727" y="3403000"/>
            <a:ext cx="3662379" cy="2123658"/>
          </a:xfrm>
          <a:prstGeom prst="rect">
            <a:avLst/>
          </a:prstGeom>
        </p:spPr>
        <p:txBody>
          <a:bodyPr wrap="square">
            <a:spAutoFit/>
          </a:bodyPr>
          <a:lstStyle/>
          <a:p>
            <a:r>
              <a:rPr lang="en-US" sz="2200" dirty="0">
                <a:solidFill>
                  <a:srgbClr val="004A6C"/>
                </a:solidFill>
                <a:latin typeface="Gilroy Bold" pitchFamily="2" charset="77"/>
              </a:rPr>
              <a:t>The Japanese spider crab has the largest leg span of any crab reaching up to 5.5 meters, their bodies can grow to be up to 40cm across. </a:t>
            </a:r>
            <a:endParaRPr lang="en-GB" sz="2200" dirty="0">
              <a:solidFill>
                <a:srgbClr val="004A6C"/>
              </a:solidFill>
              <a:latin typeface="Gilroy Bold" pitchFamily="2" charset="77"/>
            </a:endParaRP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33578">
            <a:off x="4402114" y="5329581"/>
            <a:ext cx="753392" cy="646331"/>
          </a:xfrm>
          <a:prstGeom prst="rect">
            <a:avLst/>
          </a:prstGeom>
        </p:spPr>
      </p:pic>
      <p:sp>
        <p:nvSpPr>
          <p:cNvPr id="25" name="TextBox 24">
            <a:extLst>
              <a:ext uri="{FF2B5EF4-FFF2-40B4-BE49-F238E27FC236}">
                <a16:creationId xmlns:a16="http://schemas.microsoft.com/office/drawing/2014/main" id="{F90C297B-17D8-F645-85D5-5E52CA842837}"/>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sp>
        <p:nvSpPr>
          <p:cNvPr id="10" name="Rectangle 9">
            <a:extLst>
              <a:ext uri="{FF2B5EF4-FFF2-40B4-BE49-F238E27FC236}">
                <a16:creationId xmlns:a16="http://schemas.microsoft.com/office/drawing/2014/main" id="{8A9528C8-62A7-47FC-A237-8FE2EDD95022}"/>
              </a:ext>
            </a:extLst>
          </p:cNvPr>
          <p:cNvSpPr/>
          <p:nvPr/>
        </p:nvSpPr>
        <p:spPr>
          <a:xfrm>
            <a:off x="0" y="5902534"/>
            <a:ext cx="6720840" cy="655438"/>
          </a:xfrm>
          <a:custGeom>
            <a:avLst/>
            <a:gdLst>
              <a:gd name="connsiteX0" fmla="*/ 0 w 6720840"/>
              <a:gd name="connsiteY0" fmla="*/ 0 h 655438"/>
              <a:gd name="connsiteX1" fmla="*/ 470459 w 6720840"/>
              <a:gd name="connsiteY1" fmla="*/ 0 h 655438"/>
              <a:gd name="connsiteX2" fmla="*/ 1142543 w 6720840"/>
              <a:gd name="connsiteY2" fmla="*/ 0 h 655438"/>
              <a:gd name="connsiteX3" fmla="*/ 1747418 w 6720840"/>
              <a:gd name="connsiteY3" fmla="*/ 0 h 655438"/>
              <a:gd name="connsiteX4" fmla="*/ 2217877 w 6720840"/>
              <a:gd name="connsiteY4" fmla="*/ 0 h 655438"/>
              <a:gd name="connsiteX5" fmla="*/ 3024378 w 6720840"/>
              <a:gd name="connsiteY5" fmla="*/ 0 h 655438"/>
              <a:gd name="connsiteX6" fmla="*/ 3629254 w 6720840"/>
              <a:gd name="connsiteY6" fmla="*/ 0 h 655438"/>
              <a:gd name="connsiteX7" fmla="*/ 4234129 w 6720840"/>
              <a:gd name="connsiteY7" fmla="*/ 0 h 655438"/>
              <a:gd name="connsiteX8" fmla="*/ 4839005 w 6720840"/>
              <a:gd name="connsiteY8" fmla="*/ 0 h 655438"/>
              <a:gd name="connsiteX9" fmla="*/ 5511089 w 6720840"/>
              <a:gd name="connsiteY9" fmla="*/ 0 h 655438"/>
              <a:gd name="connsiteX10" fmla="*/ 6720840 w 6720840"/>
              <a:gd name="connsiteY10" fmla="*/ 0 h 655438"/>
              <a:gd name="connsiteX11" fmla="*/ 6720840 w 6720840"/>
              <a:gd name="connsiteY11" fmla="*/ 655438 h 655438"/>
              <a:gd name="connsiteX12" fmla="*/ 6183173 w 6720840"/>
              <a:gd name="connsiteY12" fmla="*/ 655438 h 655438"/>
              <a:gd name="connsiteX13" fmla="*/ 5712714 w 6720840"/>
              <a:gd name="connsiteY13" fmla="*/ 655438 h 655438"/>
              <a:gd name="connsiteX14" fmla="*/ 5107838 w 6720840"/>
              <a:gd name="connsiteY14" fmla="*/ 655438 h 655438"/>
              <a:gd name="connsiteX15" fmla="*/ 4637380 w 6720840"/>
              <a:gd name="connsiteY15" fmla="*/ 655438 h 655438"/>
              <a:gd name="connsiteX16" fmla="*/ 4032504 w 6720840"/>
              <a:gd name="connsiteY16" fmla="*/ 655438 h 655438"/>
              <a:gd name="connsiteX17" fmla="*/ 3360420 w 6720840"/>
              <a:gd name="connsiteY17" fmla="*/ 655438 h 655438"/>
              <a:gd name="connsiteX18" fmla="*/ 2755544 w 6720840"/>
              <a:gd name="connsiteY18" fmla="*/ 655438 h 655438"/>
              <a:gd name="connsiteX19" fmla="*/ 2285086 w 6720840"/>
              <a:gd name="connsiteY19" fmla="*/ 655438 h 655438"/>
              <a:gd name="connsiteX20" fmla="*/ 1613002 w 6720840"/>
              <a:gd name="connsiteY20" fmla="*/ 655438 h 655438"/>
              <a:gd name="connsiteX21" fmla="*/ 1008126 w 6720840"/>
              <a:gd name="connsiteY21" fmla="*/ 655438 h 655438"/>
              <a:gd name="connsiteX22" fmla="*/ 0 w 6720840"/>
              <a:gd name="connsiteY22" fmla="*/ 655438 h 655438"/>
              <a:gd name="connsiteX23" fmla="*/ 0 w 6720840"/>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20840" h="655438" fill="none" extrusionOk="0">
                <a:moveTo>
                  <a:pt x="0" y="0"/>
                </a:moveTo>
                <a:cubicBezTo>
                  <a:pt x="165202" y="-12296"/>
                  <a:pt x="255143" y="-7481"/>
                  <a:pt x="470459" y="0"/>
                </a:cubicBezTo>
                <a:cubicBezTo>
                  <a:pt x="685775" y="7481"/>
                  <a:pt x="902539" y="19467"/>
                  <a:pt x="1142543" y="0"/>
                </a:cubicBezTo>
                <a:cubicBezTo>
                  <a:pt x="1382547" y="-19467"/>
                  <a:pt x="1467915" y="-26968"/>
                  <a:pt x="1747418" y="0"/>
                </a:cubicBezTo>
                <a:cubicBezTo>
                  <a:pt x="2026921" y="26968"/>
                  <a:pt x="2086656" y="19042"/>
                  <a:pt x="2217877" y="0"/>
                </a:cubicBezTo>
                <a:cubicBezTo>
                  <a:pt x="2349098" y="-19042"/>
                  <a:pt x="2792609" y="23591"/>
                  <a:pt x="3024378" y="0"/>
                </a:cubicBezTo>
                <a:cubicBezTo>
                  <a:pt x="3256147" y="-23591"/>
                  <a:pt x="3387276" y="3547"/>
                  <a:pt x="3629254" y="0"/>
                </a:cubicBezTo>
                <a:cubicBezTo>
                  <a:pt x="3871232" y="-3547"/>
                  <a:pt x="4044214" y="-24079"/>
                  <a:pt x="4234129" y="0"/>
                </a:cubicBezTo>
                <a:cubicBezTo>
                  <a:pt x="4424044" y="24079"/>
                  <a:pt x="4602392" y="19846"/>
                  <a:pt x="4839005" y="0"/>
                </a:cubicBezTo>
                <a:cubicBezTo>
                  <a:pt x="5075618" y="-19846"/>
                  <a:pt x="5341640" y="-21075"/>
                  <a:pt x="5511089" y="0"/>
                </a:cubicBezTo>
                <a:cubicBezTo>
                  <a:pt x="5680538" y="21075"/>
                  <a:pt x="6222566" y="-45960"/>
                  <a:pt x="6720840" y="0"/>
                </a:cubicBezTo>
                <a:cubicBezTo>
                  <a:pt x="6722034" y="290168"/>
                  <a:pt x="6719457" y="496232"/>
                  <a:pt x="6720840" y="655438"/>
                </a:cubicBezTo>
                <a:cubicBezTo>
                  <a:pt x="6605696" y="642702"/>
                  <a:pt x="6343560" y="644762"/>
                  <a:pt x="6183173" y="655438"/>
                </a:cubicBezTo>
                <a:cubicBezTo>
                  <a:pt x="6022786" y="666114"/>
                  <a:pt x="5876083" y="659262"/>
                  <a:pt x="5712714" y="655438"/>
                </a:cubicBezTo>
                <a:cubicBezTo>
                  <a:pt x="5549345" y="651614"/>
                  <a:pt x="5233585" y="628073"/>
                  <a:pt x="5107838" y="655438"/>
                </a:cubicBezTo>
                <a:cubicBezTo>
                  <a:pt x="4982091" y="682803"/>
                  <a:pt x="4747802" y="639908"/>
                  <a:pt x="4637380" y="655438"/>
                </a:cubicBezTo>
                <a:cubicBezTo>
                  <a:pt x="4526958" y="670968"/>
                  <a:pt x="4281875" y="658870"/>
                  <a:pt x="4032504" y="655438"/>
                </a:cubicBezTo>
                <a:cubicBezTo>
                  <a:pt x="3783133" y="652006"/>
                  <a:pt x="3568070" y="631602"/>
                  <a:pt x="3360420" y="655438"/>
                </a:cubicBezTo>
                <a:cubicBezTo>
                  <a:pt x="3152770" y="679274"/>
                  <a:pt x="2921137" y="666254"/>
                  <a:pt x="2755544" y="655438"/>
                </a:cubicBezTo>
                <a:cubicBezTo>
                  <a:pt x="2589951" y="644622"/>
                  <a:pt x="2413404" y="675104"/>
                  <a:pt x="2285086" y="655438"/>
                </a:cubicBezTo>
                <a:cubicBezTo>
                  <a:pt x="2156768" y="635772"/>
                  <a:pt x="1923303" y="673539"/>
                  <a:pt x="1613002" y="655438"/>
                </a:cubicBezTo>
                <a:cubicBezTo>
                  <a:pt x="1302701" y="637337"/>
                  <a:pt x="1204158" y="674967"/>
                  <a:pt x="1008126" y="655438"/>
                </a:cubicBezTo>
                <a:cubicBezTo>
                  <a:pt x="812094" y="635909"/>
                  <a:pt x="323444" y="636073"/>
                  <a:pt x="0" y="655438"/>
                </a:cubicBezTo>
                <a:cubicBezTo>
                  <a:pt x="29324" y="336359"/>
                  <a:pt x="-20153" y="180506"/>
                  <a:pt x="0" y="0"/>
                </a:cubicBezTo>
                <a:close/>
              </a:path>
              <a:path w="6720840" h="655438" stroke="0" extrusionOk="0">
                <a:moveTo>
                  <a:pt x="0" y="0"/>
                </a:moveTo>
                <a:cubicBezTo>
                  <a:pt x="167461" y="7931"/>
                  <a:pt x="258035" y="13273"/>
                  <a:pt x="470459" y="0"/>
                </a:cubicBezTo>
                <a:cubicBezTo>
                  <a:pt x="682883" y="-13273"/>
                  <a:pt x="781384" y="-3330"/>
                  <a:pt x="940918" y="0"/>
                </a:cubicBezTo>
                <a:cubicBezTo>
                  <a:pt x="1100452" y="3330"/>
                  <a:pt x="1241435" y="-8197"/>
                  <a:pt x="1411376" y="0"/>
                </a:cubicBezTo>
                <a:cubicBezTo>
                  <a:pt x="1581317" y="8197"/>
                  <a:pt x="1822775" y="-19923"/>
                  <a:pt x="2016252" y="0"/>
                </a:cubicBezTo>
                <a:cubicBezTo>
                  <a:pt x="2209729" y="19923"/>
                  <a:pt x="2322243" y="-7133"/>
                  <a:pt x="2553919" y="0"/>
                </a:cubicBezTo>
                <a:cubicBezTo>
                  <a:pt x="2785595" y="7133"/>
                  <a:pt x="3031557" y="15864"/>
                  <a:pt x="3226003" y="0"/>
                </a:cubicBezTo>
                <a:cubicBezTo>
                  <a:pt x="3420449" y="-15864"/>
                  <a:pt x="3652178" y="-8449"/>
                  <a:pt x="4032504" y="0"/>
                </a:cubicBezTo>
                <a:cubicBezTo>
                  <a:pt x="4412830" y="8449"/>
                  <a:pt x="4395742" y="13787"/>
                  <a:pt x="4637380" y="0"/>
                </a:cubicBezTo>
                <a:cubicBezTo>
                  <a:pt x="4879018" y="-13787"/>
                  <a:pt x="4889570" y="16386"/>
                  <a:pt x="5107838" y="0"/>
                </a:cubicBezTo>
                <a:cubicBezTo>
                  <a:pt x="5326106" y="-16386"/>
                  <a:pt x="5386613" y="5227"/>
                  <a:pt x="5645506" y="0"/>
                </a:cubicBezTo>
                <a:cubicBezTo>
                  <a:pt x="5904399" y="-5227"/>
                  <a:pt x="6462580" y="49787"/>
                  <a:pt x="6720840" y="0"/>
                </a:cubicBezTo>
                <a:cubicBezTo>
                  <a:pt x="6731671" y="136229"/>
                  <a:pt x="6731667" y="404247"/>
                  <a:pt x="6720840" y="655438"/>
                </a:cubicBezTo>
                <a:cubicBezTo>
                  <a:pt x="6530923" y="663805"/>
                  <a:pt x="6404583" y="636808"/>
                  <a:pt x="6250381" y="655438"/>
                </a:cubicBezTo>
                <a:cubicBezTo>
                  <a:pt x="6096179" y="674068"/>
                  <a:pt x="5994802" y="666225"/>
                  <a:pt x="5779922" y="655438"/>
                </a:cubicBezTo>
                <a:cubicBezTo>
                  <a:pt x="5565042" y="644651"/>
                  <a:pt x="5288576" y="674204"/>
                  <a:pt x="5107838" y="655438"/>
                </a:cubicBezTo>
                <a:cubicBezTo>
                  <a:pt x="4927100" y="636672"/>
                  <a:pt x="4760851" y="670358"/>
                  <a:pt x="4502963" y="655438"/>
                </a:cubicBezTo>
                <a:cubicBezTo>
                  <a:pt x="4245075" y="640518"/>
                  <a:pt x="4240740" y="651474"/>
                  <a:pt x="4032504" y="655438"/>
                </a:cubicBezTo>
                <a:cubicBezTo>
                  <a:pt x="3824268" y="659402"/>
                  <a:pt x="3625370" y="655093"/>
                  <a:pt x="3360420" y="655438"/>
                </a:cubicBezTo>
                <a:cubicBezTo>
                  <a:pt x="3095470" y="655783"/>
                  <a:pt x="2886340" y="682203"/>
                  <a:pt x="2688336" y="655438"/>
                </a:cubicBezTo>
                <a:cubicBezTo>
                  <a:pt x="2490332" y="628673"/>
                  <a:pt x="2367382" y="637410"/>
                  <a:pt x="2150669" y="655438"/>
                </a:cubicBezTo>
                <a:cubicBezTo>
                  <a:pt x="1933956" y="673466"/>
                  <a:pt x="1697931" y="627354"/>
                  <a:pt x="1478585" y="655438"/>
                </a:cubicBezTo>
                <a:cubicBezTo>
                  <a:pt x="1259239" y="683522"/>
                  <a:pt x="1003305" y="640769"/>
                  <a:pt x="806501" y="655438"/>
                </a:cubicBezTo>
                <a:cubicBezTo>
                  <a:pt x="609697" y="670107"/>
                  <a:pt x="387580" y="653574"/>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3" name="Picture 22" descr="A picture containing arthropod, invertebrate, crab&#10;&#10;Description automatically generated">
            <a:extLst>
              <a:ext uri="{FF2B5EF4-FFF2-40B4-BE49-F238E27FC236}">
                <a16:creationId xmlns:a16="http://schemas.microsoft.com/office/drawing/2014/main" id="{C4A42383-C81D-8B4D-AE11-CE6180B1856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419374" y="4812"/>
            <a:ext cx="7772626"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B8B56C49-E47C-4C14-9DC9-0F6DEF8A872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00950189"/>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9733839">
            <a:off x="3499437" y="1615894"/>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3395577" cy="1446550"/>
          </a:xfrm>
          <a:prstGeom prst="rect">
            <a:avLst/>
          </a:prstGeom>
          <a:noFill/>
        </p:spPr>
        <p:txBody>
          <a:bodyPr wrap="square" rtlCol="0">
            <a:spAutoFit/>
          </a:bodyPr>
          <a:lstStyle/>
          <a:p>
            <a:r>
              <a:rPr lang="en-US" sz="4400" b="1" dirty="0">
                <a:solidFill>
                  <a:srgbClr val="F9F6ED"/>
                </a:solidFill>
                <a:latin typeface="Gilroy Black" pitchFamily="2" charset="77"/>
              </a:rPr>
              <a:t>Bottlenose</a:t>
            </a:r>
          </a:p>
          <a:p>
            <a:r>
              <a:rPr lang="en-US" sz="4400" b="1" dirty="0">
                <a:solidFill>
                  <a:srgbClr val="F9F6ED"/>
                </a:solidFill>
                <a:latin typeface="Gilroy Black" pitchFamily="2" charset="77"/>
              </a:rPr>
              <a:t>dolphin</a:t>
            </a:r>
          </a:p>
        </p:txBody>
      </p:sp>
      <p:sp>
        <p:nvSpPr>
          <p:cNvPr id="19" name="Rectangle 18">
            <a:extLst>
              <a:ext uri="{FF2B5EF4-FFF2-40B4-BE49-F238E27FC236}">
                <a16:creationId xmlns:a16="http://schemas.microsoft.com/office/drawing/2014/main" id="{E97CD0CA-9E57-B54B-870D-4B4ECE972491}"/>
              </a:ext>
            </a:extLst>
          </p:cNvPr>
          <p:cNvSpPr/>
          <p:nvPr/>
        </p:nvSpPr>
        <p:spPr>
          <a:xfrm>
            <a:off x="642816" y="3381305"/>
            <a:ext cx="3935795" cy="230413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44082" y="3471543"/>
            <a:ext cx="3643878" cy="2123658"/>
          </a:xfrm>
          <a:prstGeom prst="rect">
            <a:avLst/>
          </a:prstGeom>
        </p:spPr>
        <p:txBody>
          <a:bodyPr wrap="square">
            <a:spAutoFit/>
          </a:bodyPr>
          <a:lstStyle/>
          <a:p>
            <a:r>
              <a:rPr lang="en-US" sz="2200" dirty="0">
                <a:solidFill>
                  <a:srgbClr val="004A6C"/>
                </a:solidFill>
                <a:latin typeface="Gilroy Bold" pitchFamily="2" charset="77"/>
              </a:rPr>
              <a:t>Bottlenose dolphins live all over the world. Bottlenose dolphins are some of the cleverest animals on Earth because </a:t>
            </a:r>
            <a:r>
              <a:rPr lang="en-GB" sz="2200" dirty="0">
                <a:solidFill>
                  <a:srgbClr val="004A6C"/>
                </a:solidFill>
                <a:latin typeface="Gilroy Bold" pitchFamily="2" charset="77"/>
              </a:rPr>
              <a:t>of their large brain. </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4991470">
            <a:off x="4201915" y="2845701"/>
            <a:ext cx="753392" cy="646331"/>
          </a:xfrm>
          <a:prstGeom prst="rect">
            <a:avLst/>
          </a:prstGeom>
        </p:spPr>
      </p:pic>
      <p:sp>
        <p:nvSpPr>
          <p:cNvPr id="20" name="TextBox 19">
            <a:extLst>
              <a:ext uri="{FF2B5EF4-FFF2-40B4-BE49-F238E27FC236}">
                <a16:creationId xmlns:a16="http://schemas.microsoft.com/office/drawing/2014/main" id="{2B6218EB-F33C-EC44-95DE-3AB7229690E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sp>
        <p:nvSpPr>
          <p:cNvPr id="10" name="Rectangle 9">
            <a:extLst>
              <a:ext uri="{FF2B5EF4-FFF2-40B4-BE49-F238E27FC236}">
                <a16:creationId xmlns:a16="http://schemas.microsoft.com/office/drawing/2014/main" id="{FB78D135-68CF-40B4-BB93-529773525DAB}"/>
              </a:ext>
            </a:extLst>
          </p:cNvPr>
          <p:cNvSpPr/>
          <p:nvPr/>
        </p:nvSpPr>
        <p:spPr>
          <a:xfrm>
            <a:off x="0" y="5902534"/>
            <a:ext cx="6812280" cy="655438"/>
          </a:xfrm>
          <a:custGeom>
            <a:avLst/>
            <a:gdLst>
              <a:gd name="connsiteX0" fmla="*/ 0 w 6812280"/>
              <a:gd name="connsiteY0" fmla="*/ 0 h 655438"/>
              <a:gd name="connsiteX1" fmla="*/ 476860 w 6812280"/>
              <a:gd name="connsiteY1" fmla="*/ 0 h 655438"/>
              <a:gd name="connsiteX2" fmla="*/ 1158088 w 6812280"/>
              <a:gd name="connsiteY2" fmla="*/ 0 h 655438"/>
              <a:gd name="connsiteX3" fmla="*/ 1771193 w 6812280"/>
              <a:gd name="connsiteY3" fmla="*/ 0 h 655438"/>
              <a:gd name="connsiteX4" fmla="*/ 2248052 w 6812280"/>
              <a:gd name="connsiteY4" fmla="*/ 0 h 655438"/>
              <a:gd name="connsiteX5" fmla="*/ 3065526 w 6812280"/>
              <a:gd name="connsiteY5" fmla="*/ 0 h 655438"/>
              <a:gd name="connsiteX6" fmla="*/ 3678631 w 6812280"/>
              <a:gd name="connsiteY6" fmla="*/ 0 h 655438"/>
              <a:gd name="connsiteX7" fmla="*/ 4291736 w 6812280"/>
              <a:gd name="connsiteY7" fmla="*/ 0 h 655438"/>
              <a:gd name="connsiteX8" fmla="*/ 4904842 w 6812280"/>
              <a:gd name="connsiteY8" fmla="*/ 0 h 655438"/>
              <a:gd name="connsiteX9" fmla="*/ 5586070 w 6812280"/>
              <a:gd name="connsiteY9" fmla="*/ 0 h 655438"/>
              <a:gd name="connsiteX10" fmla="*/ 6812280 w 6812280"/>
              <a:gd name="connsiteY10" fmla="*/ 0 h 655438"/>
              <a:gd name="connsiteX11" fmla="*/ 6812280 w 6812280"/>
              <a:gd name="connsiteY11" fmla="*/ 655438 h 655438"/>
              <a:gd name="connsiteX12" fmla="*/ 6267298 w 6812280"/>
              <a:gd name="connsiteY12" fmla="*/ 655438 h 655438"/>
              <a:gd name="connsiteX13" fmla="*/ 5790438 w 6812280"/>
              <a:gd name="connsiteY13" fmla="*/ 655438 h 655438"/>
              <a:gd name="connsiteX14" fmla="*/ 5177333 w 6812280"/>
              <a:gd name="connsiteY14" fmla="*/ 655438 h 655438"/>
              <a:gd name="connsiteX15" fmla="*/ 4700473 w 6812280"/>
              <a:gd name="connsiteY15" fmla="*/ 655438 h 655438"/>
              <a:gd name="connsiteX16" fmla="*/ 4087368 w 6812280"/>
              <a:gd name="connsiteY16" fmla="*/ 655438 h 655438"/>
              <a:gd name="connsiteX17" fmla="*/ 3406140 w 6812280"/>
              <a:gd name="connsiteY17" fmla="*/ 655438 h 655438"/>
              <a:gd name="connsiteX18" fmla="*/ 2793035 w 6812280"/>
              <a:gd name="connsiteY18" fmla="*/ 655438 h 655438"/>
              <a:gd name="connsiteX19" fmla="*/ 2316175 w 6812280"/>
              <a:gd name="connsiteY19" fmla="*/ 655438 h 655438"/>
              <a:gd name="connsiteX20" fmla="*/ 1634947 w 6812280"/>
              <a:gd name="connsiteY20" fmla="*/ 655438 h 655438"/>
              <a:gd name="connsiteX21" fmla="*/ 1021842 w 6812280"/>
              <a:gd name="connsiteY21" fmla="*/ 655438 h 655438"/>
              <a:gd name="connsiteX22" fmla="*/ 0 w 6812280"/>
              <a:gd name="connsiteY22" fmla="*/ 655438 h 655438"/>
              <a:gd name="connsiteX23" fmla="*/ 0 w 6812280"/>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12280" h="655438" fill="none" extrusionOk="0">
                <a:moveTo>
                  <a:pt x="0" y="0"/>
                </a:moveTo>
                <a:cubicBezTo>
                  <a:pt x="163952" y="-23185"/>
                  <a:pt x="329614" y="-14594"/>
                  <a:pt x="476860" y="0"/>
                </a:cubicBezTo>
                <a:cubicBezTo>
                  <a:pt x="624106" y="14594"/>
                  <a:pt x="910945" y="3008"/>
                  <a:pt x="1158088" y="0"/>
                </a:cubicBezTo>
                <a:cubicBezTo>
                  <a:pt x="1405231" y="-3008"/>
                  <a:pt x="1581946" y="18075"/>
                  <a:pt x="1771193" y="0"/>
                </a:cubicBezTo>
                <a:cubicBezTo>
                  <a:pt x="1960440" y="-18075"/>
                  <a:pt x="2149867" y="2473"/>
                  <a:pt x="2248052" y="0"/>
                </a:cubicBezTo>
                <a:cubicBezTo>
                  <a:pt x="2346237" y="-2473"/>
                  <a:pt x="2880907" y="-14620"/>
                  <a:pt x="3065526" y="0"/>
                </a:cubicBezTo>
                <a:cubicBezTo>
                  <a:pt x="3250145" y="14620"/>
                  <a:pt x="3380380" y="-22098"/>
                  <a:pt x="3678631" y="0"/>
                </a:cubicBezTo>
                <a:cubicBezTo>
                  <a:pt x="3976882" y="22098"/>
                  <a:pt x="4126166" y="-29709"/>
                  <a:pt x="4291736" y="0"/>
                </a:cubicBezTo>
                <a:cubicBezTo>
                  <a:pt x="4457306" y="29709"/>
                  <a:pt x="4618548" y="821"/>
                  <a:pt x="4904842" y="0"/>
                </a:cubicBezTo>
                <a:cubicBezTo>
                  <a:pt x="5191136" y="-821"/>
                  <a:pt x="5405442" y="-5987"/>
                  <a:pt x="5586070" y="0"/>
                </a:cubicBezTo>
                <a:cubicBezTo>
                  <a:pt x="5766698" y="5987"/>
                  <a:pt x="6311228" y="-34705"/>
                  <a:pt x="6812280" y="0"/>
                </a:cubicBezTo>
                <a:cubicBezTo>
                  <a:pt x="6813474" y="290168"/>
                  <a:pt x="6810897" y="496232"/>
                  <a:pt x="6812280" y="655438"/>
                </a:cubicBezTo>
                <a:cubicBezTo>
                  <a:pt x="6625857" y="631864"/>
                  <a:pt x="6500464" y="681204"/>
                  <a:pt x="6267298" y="655438"/>
                </a:cubicBezTo>
                <a:cubicBezTo>
                  <a:pt x="6034132" y="629672"/>
                  <a:pt x="5888159" y="669721"/>
                  <a:pt x="5790438" y="655438"/>
                </a:cubicBezTo>
                <a:cubicBezTo>
                  <a:pt x="5692717" y="641155"/>
                  <a:pt x="5343536" y="658165"/>
                  <a:pt x="5177333" y="655438"/>
                </a:cubicBezTo>
                <a:cubicBezTo>
                  <a:pt x="5011130" y="652711"/>
                  <a:pt x="4835797" y="660923"/>
                  <a:pt x="4700473" y="655438"/>
                </a:cubicBezTo>
                <a:cubicBezTo>
                  <a:pt x="4565149" y="649953"/>
                  <a:pt x="4215051" y="632300"/>
                  <a:pt x="4087368" y="655438"/>
                </a:cubicBezTo>
                <a:cubicBezTo>
                  <a:pt x="3959685" y="678576"/>
                  <a:pt x="3636188" y="662692"/>
                  <a:pt x="3406140" y="655438"/>
                </a:cubicBezTo>
                <a:cubicBezTo>
                  <a:pt x="3176092" y="648184"/>
                  <a:pt x="3071882" y="663540"/>
                  <a:pt x="2793035" y="655438"/>
                </a:cubicBezTo>
                <a:cubicBezTo>
                  <a:pt x="2514188" y="647336"/>
                  <a:pt x="2417927" y="658367"/>
                  <a:pt x="2316175" y="655438"/>
                </a:cubicBezTo>
                <a:cubicBezTo>
                  <a:pt x="2214423" y="652509"/>
                  <a:pt x="1781051" y="663481"/>
                  <a:pt x="1634947" y="655438"/>
                </a:cubicBezTo>
                <a:cubicBezTo>
                  <a:pt x="1488843" y="647395"/>
                  <a:pt x="1269512" y="664109"/>
                  <a:pt x="1021842" y="655438"/>
                </a:cubicBezTo>
                <a:cubicBezTo>
                  <a:pt x="774172" y="646767"/>
                  <a:pt x="295321" y="673792"/>
                  <a:pt x="0" y="655438"/>
                </a:cubicBezTo>
                <a:cubicBezTo>
                  <a:pt x="29324" y="336359"/>
                  <a:pt x="-20153" y="180506"/>
                  <a:pt x="0" y="0"/>
                </a:cubicBezTo>
                <a:close/>
              </a:path>
              <a:path w="6812280" h="655438" stroke="0" extrusionOk="0">
                <a:moveTo>
                  <a:pt x="0" y="0"/>
                </a:moveTo>
                <a:cubicBezTo>
                  <a:pt x="127430" y="-17801"/>
                  <a:pt x="311953" y="20616"/>
                  <a:pt x="476860" y="0"/>
                </a:cubicBezTo>
                <a:cubicBezTo>
                  <a:pt x="641767" y="-20616"/>
                  <a:pt x="771329" y="-17071"/>
                  <a:pt x="953719" y="0"/>
                </a:cubicBezTo>
                <a:cubicBezTo>
                  <a:pt x="1136109" y="17071"/>
                  <a:pt x="1312167" y="23338"/>
                  <a:pt x="1430579" y="0"/>
                </a:cubicBezTo>
                <a:cubicBezTo>
                  <a:pt x="1548991" y="-23338"/>
                  <a:pt x="1798254" y="-5923"/>
                  <a:pt x="2043684" y="0"/>
                </a:cubicBezTo>
                <a:cubicBezTo>
                  <a:pt x="2289114" y="5923"/>
                  <a:pt x="2416523" y="-19159"/>
                  <a:pt x="2588666" y="0"/>
                </a:cubicBezTo>
                <a:cubicBezTo>
                  <a:pt x="2760809" y="19159"/>
                  <a:pt x="3042219" y="-5167"/>
                  <a:pt x="3269894" y="0"/>
                </a:cubicBezTo>
                <a:cubicBezTo>
                  <a:pt x="3497569" y="5167"/>
                  <a:pt x="3814673" y="-16326"/>
                  <a:pt x="4087368" y="0"/>
                </a:cubicBezTo>
                <a:cubicBezTo>
                  <a:pt x="4360063" y="16326"/>
                  <a:pt x="4407371" y="18767"/>
                  <a:pt x="4700473" y="0"/>
                </a:cubicBezTo>
                <a:cubicBezTo>
                  <a:pt x="4993576" y="-18767"/>
                  <a:pt x="4942948" y="15191"/>
                  <a:pt x="5177333" y="0"/>
                </a:cubicBezTo>
                <a:cubicBezTo>
                  <a:pt x="5411718" y="-15191"/>
                  <a:pt x="5590136" y="-5013"/>
                  <a:pt x="5722315" y="0"/>
                </a:cubicBezTo>
                <a:cubicBezTo>
                  <a:pt x="5854494" y="5013"/>
                  <a:pt x="6536444" y="-16167"/>
                  <a:pt x="6812280" y="0"/>
                </a:cubicBezTo>
                <a:cubicBezTo>
                  <a:pt x="6823111" y="136229"/>
                  <a:pt x="6823107" y="404247"/>
                  <a:pt x="6812280" y="655438"/>
                </a:cubicBezTo>
                <a:cubicBezTo>
                  <a:pt x="6634231" y="637567"/>
                  <a:pt x="6531570" y="660222"/>
                  <a:pt x="6335420" y="655438"/>
                </a:cubicBezTo>
                <a:cubicBezTo>
                  <a:pt x="6139270" y="650654"/>
                  <a:pt x="5966740" y="677385"/>
                  <a:pt x="5858561" y="655438"/>
                </a:cubicBezTo>
                <a:cubicBezTo>
                  <a:pt x="5750382" y="633491"/>
                  <a:pt x="5391353" y="656373"/>
                  <a:pt x="5177333" y="655438"/>
                </a:cubicBezTo>
                <a:cubicBezTo>
                  <a:pt x="4963313" y="654503"/>
                  <a:pt x="4815678" y="628146"/>
                  <a:pt x="4564228" y="655438"/>
                </a:cubicBezTo>
                <a:cubicBezTo>
                  <a:pt x="4312778" y="682730"/>
                  <a:pt x="4287457" y="674703"/>
                  <a:pt x="4087368" y="655438"/>
                </a:cubicBezTo>
                <a:cubicBezTo>
                  <a:pt x="3887279" y="636173"/>
                  <a:pt x="3659089" y="663322"/>
                  <a:pt x="3406140" y="655438"/>
                </a:cubicBezTo>
                <a:cubicBezTo>
                  <a:pt x="3153191" y="647554"/>
                  <a:pt x="3023472" y="666201"/>
                  <a:pt x="2724912" y="655438"/>
                </a:cubicBezTo>
                <a:cubicBezTo>
                  <a:pt x="2426352" y="644675"/>
                  <a:pt x="2305756" y="679613"/>
                  <a:pt x="2179930" y="655438"/>
                </a:cubicBezTo>
                <a:cubicBezTo>
                  <a:pt x="2054104" y="631263"/>
                  <a:pt x="1660869" y="637413"/>
                  <a:pt x="1498702" y="655438"/>
                </a:cubicBezTo>
                <a:cubicBezTo>
                  <a:pt x="1336535" y="673463"/>
                  <a:pt x="980375" y="659971"/>
                  <a:pt x="817474" y="655438"/>
                </a:cubicBezTo>
                <a:cubicBezTo>
                  <a:pt x="654573" y="650905"/>
                  <a:pt x="240520" y="654579"/>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Logo&#10;&#10;Description automatically generated">
            <a:extLst>
              <a:ext uri="{FF2B5EF4-FFF2-40B4-BE49-F238E27FC236}">
                <a16:creationId xmlns:a16="http://schemas.microsoft.com/office/drawing/2014/main" id="{904F29B3-0DDB-6B46-8454-C320DF50E5D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389898" y="0"/>
            <a:ext cx="7800164" cy="6862812"/>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8B954498-6AB4-47FF-B2DA-498694F0A8F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3481205"/>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7" name="Picture 6" descr="Logo&#10;&#10;Description automatically generated">
            <a:extLst>
              <a:ext uri="{FF2B5EF4-FFF2-40B4-BE49-F238E27FC236}">
                <a16:creationId xmlns:a16="http://schemas.microsoft.com/office/drawing/2014/main" id="{904F29B3-0DDB-6B46-8454-C320DF50E5D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89898" y="0"/>
            <a:ext cx="7800164" cy="6862812"/>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6"/>
          <a:stretch>
            <a:fillRect/>
          </a:stretch>
        </p:blipFill>
        <p:spPr>
          <a:xfrm rot="9733839">
            <a:off x="3499437" y="1615894"/>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3395577" cy="769441"/>
          </a:xfrm>
          <a:prstGeom prst="rect">
            <a:avLst/>
          </a:prstGeom>
          <a:noFill/>
        </p:spPr>
        <p:txBody>
          <a:bodyPr wrap="square" rtlCol="0">
            <a:spAutoFit/>
          </a:bodyPr>
          <a:lstStyle/>
          <a:p>
            <a:r>
              <a:rPr lang="en-US" sz="4400" b="1" dirty="0">
                <a:solidFill>
                  <a:srgbClr val="F9F6ED"/>
                </a:solidFill>
                <a:latin typeface="Gilroy Black" pitchFamily="2" charset="77"/>
              </a:rPr>
              <a:t>Sea pig</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834540">
            <a:off x="4043618" y="5118346"/>
            <a:ext cx="753392" cy="646331"/>
          </a:xfrm>
          <a:prstGeom prst="rect">
            <a:avLst/>
          </a:prstGeom>
        </p:spPr>
      </p:pic>
      <p:sp>
        <p:nvSpPr>
          <p:cNvPr id="11" name="Rectangle 10">
            <a:extLst>
              <a:ext uri="{FF2B5EF4-FFF2-40B4-BE49-F238E27FC236}">
                <a16:creationId xmlns:a16="http://schemas.microsoft.com/office/drawing/2014/main" id="{2A470AD8-EB7F-4D41-8A27-962A7A5FBB2F}"/>
              </a:ext>
            </a:extLst>
          </p:cNvPr>
          <p:cNvSpPr/>
          <p:nvPr/>
        </p:nvSpPr>
        <p:spPr>
          <a:xfrm>
            <a:off x="568473" y="2830702"/>
            <a:ext cx="3692632" cy="235274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01EAF90-BF5D-C642-A068-1728CD3D04ED}"/>
              </a:ext>
            </a:extLst>
          </p:cNvPr>
          <p:cNvSpPr/>
          <p:nvPr/>
        </p:nvSpPr>
        <p:spPr>
          <a:xfrm>
            <a:off x="737508" y="2913614"/>
            <a:ext cx="3205180" cy="2123658"/>
          </a:xfrm>
          <a:prstGeom prst="rect">
            <a:avLst/>
          </a:prstGeom>
        </p:spPr>
        <p:txBody>
          <a:bodyPr wrap="square">
            <a:spAutoFit/>
          </a:bodyPr>
          <a:lstStyle/>
          <a:p>
            <a:pPr defTabSz="457200"/>
            <a:r>
              <a:rPr lang="en-US" sz="2200" dirty="0">
                <a:solidFill>
                  <a:srgbClr val="004A6C"/>
                </a:solidFill>
                <a:latin typeface="Gilroy Bold" pitchFamily="2" charset="77"/>
              </a:rPr>
              <a:t>The sea pig is a type of sea cucumber that can live at a depth of 5 kilometers. It is the only sea cucumber that has 'legs'. </a:t>
            </a:r>
            <a:endParaRPr lang="en-GB" sz="2200" dirty="0">
              <a:solidFill>
                <a:srgbClr val="004A6C"/>
              </a:solidFill>
              <a:latin typeface="Gilroy Bold" pitchFamily="2" charset="77"/>
            </a:endParaRPr>
          </a:p>
        </p:txBody>
      </p:sp>
      <p:sp>
        <p:nvSpPr>
          <p:cNvPr id="14" name="TextBox 13">
            <a:extLst>
              <a:ext uri="{FF2B5EF4-FFF2-40B4-BE49-F238E27FC236}">
                <a16:creationId xmlns:a16="http://schemas.microsoft.com/office/drawing/2014/main" id="{4D6A80C6-F9DE-1B44-9B31-E428D1AD7116}"/>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sp>
        <p:nvSpPr>
          <p:cNvPr id="13" name="Rectangle 12">
            <a:extLst>
              <a:ext uri="{FF2B5EF4-FFF2-40B4-BE49-F238E27FC236}">
                <a16:creationId xmlns:a16="http://schemas.microsoft.com/office/drawing/2014/main" id="{AE1DBA54-7A9B-4E70-951F-7CD169858668}"/>
              </a:ext>
            </a:extLst>
          </p:cNvPr>
          <p:cNvSpPr/>
          <p:nvPr/>
        </p:nvSpPr>
        <p:spPr>
          <a:xfrm>
            <a:off x="0" y="5902534"/>
            <a:ext cx="6638544" cy="655438"/>
          </a:xfrm>
          <a:custGeom>
            <a:avLst/>
            <a:gdLst>
              <a:gd name="connsiteX0" fmla="*/ 0 w 6638544"/>
              <a:gd name="connsiteY0" fmla="*/ 0 h 655438"/>
              <a:gd name="connsiteX1" fmla="*/ 464698 w 6638544"/>
              <a:gd name="connsiteY1" fmla="*/ 0 h 655438"/>
              <a:gd name="connsiteX2" fmla="*/ 1128552 w 6638544"/>
              <a:gd name="connsiteY2" fmla="*/ 0 h 655438"/>
              <a:gd name="connsiteX3" fmla="*/ 1726021 w 6638544"/>
              <a:gd name="connsiteY3" fmla="*/ 0 h 655438"/>
              <a:gd name="connsiteX4" fmla="*/ 2190720 w 6638544"/>
              <a:gd name="connsiteY4" fmla="*/ 0 h 655438"/>
              <a:gd name="connsiteX5" fmla="*/ 2987345 w 6638544"/>
              <a:gd name="connsiteY5" fmla="*/ 0 h 655438"/>
              <a:gd name="connsiteX6" fmla="*/ 3584814 w 6638544"/>
              <a:gd name="connsiteY6" fmla="*/ 0 h 655438"/>
              <a:gd name="connsiteX7" fmla="*/ 4182283 w 6638544"/>
              <a:gd name="connsiteY7" fmla="*/ 0 h 655438"/>
              <a:gd name="connsiteX8" fmla="*/ 4779752 w 6638544"/>
              <a:gd name="connsiteY8" fmla="*/ 0 h 655438"/>
              <a:gd name="connsiteX9" fmla="*/ 5443606 w 6638544"/>
              <a:gd name="connsiteY9" fmla="*/ 0 h 655438"/>
              <a:gd name="connsiteX10" fmla="*/ 6638544 w 6638544"/>
              <a:gd name="connsiteY10" fmla="*/ 0 h 655438"/>
              <a:gd name="connsiteX11" fmla="*/ 6638544 w 6638544"/>
              <a:gd name="connsiteY11" fmla="*/ 655438 h 655438"/>
              <a:gd name="connsiteX12" fmla="*/ 6107460 w 6638544"/>
              <a:gd name="connsiteY12" fmla="*/ 655438 h 655438"/>
              <a:gd name="connsiteX13" fmla="*/ 5642762 w 6638544"/>
              <a:gd name="connsiteY13" fmla="*/ 655438 h 655438"/>
              <a:gd name="connsiteX14" fmla="*/ 5045293 w 6638544"/>
              <a:gd name="connsiteY14" fmla="*/ 655438 h 655438"/>
              <a:gd name="connsiteX15" fmla="*/ 4580595 w 6638544"/>
              <a:gd name="connsiteY15" fmla="*/ 655438 h 655438"/>
              <a:gd name="connsiteX16" fmla="*/ 3983126 w 6638544"/>
              <a:gd name="connsiteY16" fmla="*/ 655438 h 655438"/>
              <a:gd name="connsiteX17" fmla="*/ 3319272 w 6638544"/>
              <a:gd name="connsiteY17" fmla="*/ 655438 h 655438"/>
              <a:gd name="connsiteX18" fmla="*/ 2721803 w 6638544"/>
              <a:gd name="connsiteY18" fmla="*/ 655438 h 655438"/>
              <a:gd name="connsiteX19" fmla="*/ 2257105 w 6638544"/>
              <a:gd name="connsiteY19" fmla="*/ 655438 h 655438"/>
              <a:gd name="connsiteX20" fmla="*/ 1593251 w 6638544"/>
              <a:gd name="connsiteY20" fmla="*/ 655438 h 655438"/>
              <a:gd name="connsiteX21" fmla="*/ 995782 w 6638544"/>
              <a:gd name="connsiteY21" fmla="*/ 655438 h 655438"/>
              <a:gd name="connsiteX22" fmla="*/ 0 w 6638544"/>
              <a:gd name="connsiteY22" fmla="*/ 655438 h 655438"/>
              <a:gd name="connsiteX23" fmla="*/ 0 w 6638544"/>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38544" h="655438" fill="none" extrusionOk="0">
                <a:moveTo>
                  <a:pt x="0" y="0"/>
                </a:moveTo>
                <a:cubicBezTo>
                  <a:pt x="178850" y="-20254"/>
                  <a:pt x="342735" y="-20488"/>
                  <a:pt x="464698" y="0"/>
                </a:cubicBezTo>
                <a:cubicBezTo>
                  <a:pt x="586661" y="20488"/>
                  <a:pt x="806037" y="-20837"/>
                  <a:pt x="1128552" y="0"/>
                </a:cubicBezTo>
                <a:cubicBezTo>
                  <a:pt x="1451067" y="20837"/>
                  <a:pt x="1476939" y="11097"/>
                  <a:pt x="1726021" y="0"/>
                </a:cubicBezTo>
                <a:cubicBezTo>
                  <a:pt x="1975103" y="-11097"/>
                  <a:pt x="2060524" y="10399"/>
                  <a:pt x="2190720" y="0"/>
                </a:cubicBezTo>
                <a:cubicBezTo>
                  <a:pt x="2320916" y="-10399"/>
                  <a:pt x="2769499" y="9542"/>
                  <a:pt x="2987345" y="0"/>
                </a:cubicBezTo>
                <a:cubicBezTo>
                  <a:pt x="3205192" y="-9542"/>
                  <a:pt x="3312797" y="-17148"/>
                  <a:pt x="3584814" y="0"/>
                </a:cubicBezTo>
                <a:cubicBezTo>
                  <a:pt x="3856831" y="17148"/>
                  <a:pt x="3938298" y="-28501"/>
                  <a:pt x="4182283" y="0"/>
                </a:cubicBezTo>
                <a:cubicBezTo>
                  <a:pt x="4426268" y="28501"/>
                  <a:pt x="4558992" y="5739"/>
                  <a:pt x="4779752" y="0"/>
                </a:cubicBezTo>
                <a:cubicBezTo>
                  <a:pt x="5000512" y="-5739"/>
                  <a:pt x="5249039" y="15049"/>
                  <a:pt x="5443606" y="0"/>
                </a:cubicBezTo>
                <a:cubicBezTo>
                  <a:pt x="5638173" y="-15049"/>
                  <a:pt x="6379554" y="20637"/>
                  <a:pt x="6638544" y="0"/>
                </a:cubicBezTo>
                <a:cubicBezTo>
                  <a:pt x="6639738" y="290168"/>
                  <a:pt x="6637161" y="496232"/>
                  <a:pt x="6638544" y="655438"/>
                </a:cubicBezTo>
                <a:cubicBezTo>
                  <a:pt x="6407642" y="642254"/>
                  <a:pt x="6214542" y="629077"/>
                  <a:pt x="6107460" y="655438"/>
                </a:cubicBezTo>
                <a:cubicBezTo>
                  <a:pt x="6000378" y="681799"/>
                  <a:pt x="5775342" y="652665"/>
                  <a:pt x="5642762" y="655438"/>
                </a:cubicBezTo>
                <a:cubicBezTo>
                  <a:pt x="5510182" y="658211"/>
                  <a:pt x="5253652" y="637850"/>
                  <a:pt x="5045293" y="655438"/>
                </a:cubicBezTo>
                <a:cubicBezTo>
                  <a:pt x="4836934" y="673026"/>
                  <a:pt x="4722520" y="652429"/>
                  <a:pt x="4580595" y="655438"/>
                </a:cubicBezTo>
                <a:cubicBezTo>
                  <a:pt x="4438670" y="658447"/>
                  <a:pt x="4191461" y="654895"/>
                  <a:pt x="3983126" y="655438"/>
                </a:cubicBezTo>
                <a:cubicBezTo>
                  <a:pt x="3774791" y="655981"/>
                  <a:pt x="3582842" y="647465"/>
                  <a:pt x="3319272" y="655438"/>
                </a:cubicBezTo>
                <a:cubicBezTo>
                  <a:pt x="3055702" y="663411"/>
                  <a:pt x="2853835" y="635366"/>
                  <a:pt x="2721803" y="655438"/>
                </a:cubicBezTo>
                <a:cubicBezTo>
                  <a:pt x="2589771" y="675510"/>
                  <a:pt x="2401446" y="640400"/>
                  <a:pt x="2257105" y="655438"/>
                </a:cubicBezTo>
                <a:cubicBezTo>
                  <a:pt x="2112764" y="670476"/>
                  <a:pt x="1814990" y="657575"/>
                  <a:pt x="1593251" y="655438"/>
                </a:cubicBezTo>
                <a:cubicBezTo>
                  <a:pt x="1371512" y="653301"/>
                  <a:pt x="1219169" y="676968"/>
                  <a:pt x="995782" y="655438"/>
                </a:cubicBezTo>
                <a:cubicBezTo>
                  <a:pt x="772395" y="633908"/>
                  <a:pt x="462985" y="623543"/>
                  <a:pt x="0" y="655438"/>
                </a:cubicBezTo>
                <a:cubicBezTo>
                  <a:pt x="29324" y="336359"/>
                  <a:pt x="-20153" y="180506"/>
                  <a:pt x="0" y="0"/>
                </a:cubicBezTo>
                <a:close/>
              </a:path>
              <a:path w="6638544" h="655438" stroke="0" extrusionOk="0">
                <a:moveTo>
                  <a:pt x="0" y="0"/>
                </a:moveTo>
                <a:cubicBezTo>
                  <a:pt x="137929" y="-20200"/>
                  <a:pt x="363152" y="-20742"/>
                  <a:pt x="464698" y="0"/>
                </a:cubicBezTo>
                <a:cubicBezTo>
                  <a:pt x="566244" y="20742"/>
                  <a:pt x="712898" y="9029"/>
                  <a:pt x="929396" y="0"/>
                </a:cubicBezTo>
                <a:cubicBezTo>
                  <a:pt x="1145894" y="-9029"/>
                  <a:pt x="1211939" y="-133"/>
                  <a:pt x="1394094" y="0"/>
                </a:cubicBezTo>
                <a:cubicBezTo>
                  <a:pt x="1576249" y="133"/>
                  <a:pt x="1736762" y="-18305"/>
                  <a:pt x="1991563" y="0"/>
                </a:cubicBezTo>
                <a:cubicBezTo>
                  <a:pt x="2246364" y="18305"/>
                  <a:pt x="2355506" y="22033"/>
                  <a:pt x="2522647" y="0"/>
                </a:cubicBezTo>
                <a:cubicBezTo>
                  <a:pt x="2689788" y="-22033"/>
                  <a:pt x="2975968" y="17432"/>
                  <a:pt x="3186501" y="0"/>
                </a:cubicBezTo>
                <a:cubicBezTo>
                  <a:pt x="3397034" y="-17432"/>
                  <a:pt x="3669308" y="-26562"/>
                  <a:pt x="3983126" y="0"/>
                </a:cubicBezTo>
                <a:cubicBezTo>
                  <a:pt x="4296944" y="26562"/>
                  <a:pt x="4349720" y="22084"/>
                  <a:pt x="4580595" y="0"/>
                </a:cubicBezTo>
                <a:cubicBezTo>
                  <a:pt x="4811470" y="-22084"/>
                  <a:pt x="4912220" y="-11317"/>
                  <a:pt x="5045293" y="0"/>
                </a:cubicBezTo>
                <a:cubicBezTo>
                  <a:pt x="5178366" y="11317"/>
                  <a:pt x="5424227" y="-16991"/>
                  <a:pt x="5576377" y="0"/>
                </a:cubicBezTo>
                <a:cubicBezTo>
                  <a:pt x="5728527" y="16991"/>
                  <a:pt x="6338389" y="52129"/>
                  <a:pt x="6638544" y="0"/>
                </a:cubicBezTo>
                <a:cubicBezTo>
                  <a:pt x="6649375" y="136229"/>
                  <a:pt x="6649371" y="404247"/>
                  <a:pt x="6638544" y="655438"/>
                </a:cubicBezTo>
                <a:cubicBezTo>
                  <a:pt x="6467147" y="677792"/>
                  <a:pt x="6401238" y="674809"/>
                  <a:pt x="6173846" y="655438"/>
                </a:cubicBezTo>
                <a:cubicBezTo>
                  <a:pt x="5946454" y="636067"/>
                  <a:pt x="5817377" y="635005"/>
                  <a:pt x="5709148" y="655438"/>
                </a:cubicBezTo>
                <a:cubicBezTo>
                  <a:pt x="5600919" y="675871"/>
                  <a:pt x="5219152" y="673533"/>
                  <a:pt x="5045293" y="655438"/>
                </a:cubicBezTo>
                <a:cubicBezTo>
                  <a:pt x="4871434" y="637343"/>
                  <a:pt x="4738752" y="672629"/>
                  <a:pt x="4447824" y="655438"/>
                </a:cubicBezTo>
                <a:cubicBezTo>
                  <a:pt x="4156896" y="638247"/>
                  <a:pt x="4195116" y="648187"/>
                  <a:pt x="3983126" y="655438"/>
                </a:cubicBezTo>
                <a:cubicBezTo>
                  <a:pt x="3771136" y="662689"/>
                  <a:pt x="3537210" y="686350"/>
                  <a:pt x="3319272" y="655438"/>
                </a:cubicBezTo>
                <a:cubicBezTo>
                  <a:pt x="3101334" y="624526"/>
                  <a:pt x="2790645" y="655472"/>
                  <a:pt x="2655418" y="655438"/>
                </a:cubicBezTo>
                <a:cubicBezTo>
                  <a:pt x="2520191" y="655404"/>
                  <a:pt x="2359367" y="675127"/>
                  <a:pt x="2124334" y="655438"/>
                </a:cubicBezTo>
                <a:cubicBezTo>
                  <a:pt x="1889301" y="635749"/>
                  <a:pt x="1774233" y="672632"/>
                  <a:pt x="1460480" y="655438"/>
                </a:cubicBezTo>
                <a:cubicBezTo>
                  <a:pt x="1146727" y="638244"/>
                  <a:pt x="1094844" y="623915"/>
                  <a:pt x="796625" y="655438"/>
                </a:cubicBezTo>
                <a:cubicBezTo>
                  <a:pt x="498407" y="686961"/>
                  <a:pt x="280367" y="649267"/>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picture containing ground, invertebrate&#10;&#10;Description automatically generated">
            <a:extLst>
              <a:ext uri="{FF2B5EF4-FFF2-40B4-BE49-F238E27FC236}">
                <a16:creationId xmlns:a16="http://schemas.microsoft.com/office/drawing/2014/main" id="{5B93CEC9-23DB-3C40-996D-5EE4745EE34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043882" y="0"/>
            <a:ext cx="7146180"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F4F61818-6003-4F2E-B4BA-79E8BDE5E7F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73768513"/>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15" name="Picture 14" descr="A shark swimming underwater&#10;&#10;Description automatically generated with medium confidence">
            <a:extLst>
              <a:ext uri="{FF2B5EF4-FFF2-40B4-BE49-F238E27FC236}">
                <a16:creationId xmlns:a16="http://schemas.microsoft.com/office/drawing/2014/main" id="{7402E8C7-3F54-844F-8FE4-DE3EAFAE4E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27538" y="2107024"/>
            <a:ext cx="2847948" cy="2847948"/>
          </a:xfrm>
          <a:prstGeom prst="rect">
            <a:avLst/>
          </a:prstGeom>
        </p:spPr>
      </p:pic>
      <p:pic>
        <p:nvPicPr>
          <p:cNvPr id="20" name="Picture 19" descr="A picture containing dark&#10;&#10;Description automatically generated">
            <a:extLst>
              <a:ext uri="{FF2B5EF4-FFF2-40B4-BE49-F238E27FC236}">
                <a16:creationId xmlns:a16="http://schemas.microsoft.com/office/drawing/2014/main" id="{C6F1E7ED-7D5C-6C40-9A20-95332738A70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61487" y="3802397"/>
            <a:ext cx="2847948" cy="2847948"/>
          </a:xfrm>
          <a:prstGeom prst="rect">
            <a:avLst/>
          </a:prstGeom>
        </p:spPr>
      </p:pic>
      <p:pic>
        <p:nvPicPr>
          <p:cNvPr id="22" name="Picture 21" descr="A picture containing arthropod, invertebrate, crab&#10;&#10;Description automatically generated">
            <a:extLst>
              <a:ext uri="{FF2B5EF4-FFF2-40B4-BE49-F238E27FC236}">
                <a16:creationId xmlns:a16="http://schemas.microsoft.com/office/drawing/2014/main" id="{380D7E0D-65B7-E046-B98C-D8556DF993B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34569" y="3682442"/>
            <a:ext cx="2911223" cy="2911223"/>
          </a:xfrm>
          <a:prstGeom prst="rect">
            <a:avLst/>
          </a:prstGeom>
        </p:spPr>
      </p:pic>
      <p:pic>
        <p:nvPicPr>
          <p:cNvPr id="26" name="Picture 25" descr="Logo&#10;&#10;Description automatically generated">
            <a:extLst>
              <a:ext uri="{FF2B5EF4-FFF2-40B4-BE49-F238E27FC236}">
                <a16:creationId xmlns:a16="http://schemas.microsoft.com/office/drawing/2014/main" id="{A21E731D-6322-3545-A0D3-727E5A3549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14331" y="707843"/>
            <a:ext cx="2935410" cy="2935410"/>
          </a:xfrm>
          <a:prstGeom prst="rect">
            <a:avLst/>
          </a:prstGeom>
        </p:spPr>
      </p:pic>
      <p:pic>
        <p:nvPicPr>
          <p:cNvPr id="28" name="Picture 27" descr="A picture containing ground, invertebrate&#10;&#10;Description automatically generated">
            <a:extLst>
              <a:ext uri="{FF2B5EF4-FFF2-40B4-BE49-F238E27FC236}">
                <a16:creationId xmlns:a16="http://schemas.microsoft.com/office/drawing/2014/main" id="{4A3BE98D-2905-D441-8B32-A47692E90F6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19194" y="904226"/>
            <a:ext cx="2542644" cy="2542644"/>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73028"/>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Your task: </a:t>
            </a:r>
            <a:r>
              <a:rPr lang="en-US" sz="2400" b="1" dirty="0">
                <a:solidFill>
                  <a:srgbClr val="0090D4"/>
                </a:solidFill>
                <a:latin typeface="Gilroy Black" pitchFamily="2" charset="77"/>
              </a:rPr>
              <a:t>Marine icons</a:t>
            </a:r>
          </a:p>
        </p:txBody>
      </p:sp>
      <p:pic>
        <p:nvPicPr>
          <p:cNvPr id="5" name="Picture 4" descr="A picture containing logo&#10;&#10;Description automatically generated">
            <a:extLst>
              <a:ext uri="{FF2B5EF4-FFF2-40B4-BE49-F238E27FC236}">
                <a16:creationId xmlns:a16="http://schemas.microsoft.com/office/drawing/2014/main" id="{AC8A2C6B-BAB7-CA40-A9FC-C86CED2431B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507171" y="284227"/>
            <a:ext cx="1504243" cy="1377602"/>
          </a:xfrm>
          <a:prstGeom prst="rect">
            <a:avLst/>
          </a:prstGeom>
        </p:spPr>
      </p:pic>
      <p:sp>
        <p:nvSpPr>
          <p:cNvPr id="24" name="Rectangle 23">
            <a:extLst>
              <a:ext uri="{FF2B5EF4-FFF2-40B4-BE49-F238E27FC236}">
                <a16:creationId xmlns:a16="http://schemas.microsoft.com/office/drawing/2014/main" id="{C1BEFEF7-CF7D-1D43-8B4B-2CC4A5417508}"/>
              </a:ext>
            </a:extLst>
          </p:cNvPr>
          <p:cNvSpPr/>
          <p:nvPr/>
        </p:nvSpPr>
        <p:spPr>
          <a:xfrm>
            <a:off x="427542" y="1981732"/>
            <a:ext cx="3911236" cy="381885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9BC72E-096F-2D4C-B6A2-3FEB16F53432}"/>
              </a:ext>
            </a:extLst>
          </p:cNvPr>
          <p:cNvSpPr/>
          <p:nvPr/>
        </p:nvSpPr>
        <p:spPr>
          <a:xfrm>
            <a:off x="523298" y="2160082"/>
            <a:ext cx="3607658" cy="3477875"/>
          </a:xfrm>
          <a:prstGeom prst="rect">
            <a:avLst/>
          </a:prstGeom>
        </p:spPr>
        <p:txBody>
          <a:bodyPr wrap="square">
            <a:spAutoFit/>
          </a:bodyPr>
          <a:lstStyle/>
          <a:p>
            <a:r>
              <a:rPr lang="en-US" sz="2000" b="1" dirty="0">
                <a:solidFill>
                  <a:srgbClr val="004A6C"/>
                </a:solidFill>
                <a:latin typeface="Gilroy Bold" pitchFamily="2" charset="77"/>
              </a:rPr>
              <a:t>Select one of the marine icons you’ve seen and use the resources on your tables to find out more about them.</a:t>
            </a:r>
          </a:p>
          <a:p>
            <a:endParaRPr lang="en-US" sz="2000" b="1" dirty="0">
              <a:solidFill>
                <a:srgbClr val="004A6C"/>
              </a:solidFill>
              <a:latin typeface="Gilroy Bold" pitchFamily="2" charset="77"/>
            </a:endParaRPr>
          </a:p>
          <a:p>
            <a:r>
              <a:rPr lang="en-US" sz="2000" b="1" dirty="0">
                <a:solidFill>
                  <a:srgbClr val="004A6C"/>
                </a:solidFill>
                <a:latin typeface="Gilroy Bold" pitchFamily="2" charset="77"/>
              </a:rPr>
              <a:t>Make a poster about your marine icon.</a:t>
            </a:r>
          </a:p>
          <a:p>
            <a:endParaRPr lang="en-US" sz="2000" b="1" dirty="0">
              <a:solidFill>
                <a:srgbClr val="004A6C"/>
              </a:solidFill>
              <a:latin typeface="Gilroy Bold" pitchFamily="2" charset="77"/>
            </a:endParaRPr>
          </a:p>
          <a:p>
            <a:r>
              <a:rPr lang="en-US" sz="2000" b="1" dirty="0">
                <a:solidFill>
                  <a:srgbClr val="004A6C"/>
                </a:solidFill>
                <a:latin typeface="Gilroy Bold" pitchFamily="2" charset="77"/>
              </a:rPr>
              <a:t>Draw pictures of their habitat and explain why they live there. </a:t>
            </a:r>
          </a:p>
        </p:txBody>
      </p:sp>
      <p:pic>
        <p:nvPicPr>
          <p:cNvPr id="44" name="Picture 43">
            <a:extLst>
              <a:ext uri="{FF2B5EF4-FFF2-40B4-BE49-F238E27FC236}">
                <a16:creationId xmlns:a16="http://schemas.microsoft.com/office/drawing/2014/main" id="{CDC8B1B9-B1EA-964C-A271-FE10BD3F6173}"/>
              </a:ext>
            </a:extLst>
          </p:cNvPr>
          <p:cNvPicPr>
            <a:picLocks noChangeAspect="1"/>
          </p:cNvPicPr>
          <p:nvPr/>
        </p:nvPicPr>
        <p:blipFill>
          <a:blip r:embed="rId10"/>
          <a:stretch>
            <a:fillRect/>
          </a:stretch>
        </p:blipFill>
        <p:spPr>
          <a:xfrm rot="6904107" flipH="1">
            <a:off x="4560210" y="3505598"/>
            <a:ext cx="659737" cy="771121"/>
          </a:xfrm>
          <a:prstGeom prst="rect">
            <a:avLst/>
          </a:prstGeom>
        </p:spPr>
      </p:pic>
      <p:pic>
        <p:nvPicPr>
          <p:cNvPr id="45" name="Picture 44">
            <a:extLst>
              <a:ext uri="{FF2B5EF4-FFF2-40B4-BE49-F238E27FC236}">
                <a16:creationId xmlns:a16="http://schemas.microsoft.com/office/drawing/2014/main" id="{283D1B07-895E-F144-B637-15744104018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5776601">
            <a:off x="6506347" y="4688206"/>
            <a:ext cx="1764810" cy="1739866"/>
          </a:xfrm>
          <a:prstGeom prst="rect">
            <a:avLst/>
          </a:prstGeom>
        </p:spPr>
      </p:pic>
      <p:pic>
        <p:nvPicPr>
          <p:cNvPr id="46" name="Picture 45">
            <a:extLst>
              <a:ext uri="{FF2B5EF4-FFF2-40B4-BE49-F238E27FC236}">
                <a16:creationId xmlns:a16="http://schemas.microsoft.com/office/drawing/2014/main" id="{66C79BE3-46D2-6444-89C4-D44FE673D3B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18079273">
            <a:off x="8252163" y="600433"/>
            <a:ext cx="1764810" cy="1739866"/>
          </a:xfrm>
          <a:prstGeom prst="rect">
            <a:avLst/>
          </a:prstGeom>
        </p:spPr>
      </p:pic>
      <p:sp>
        <p:nvSpPr>
          <p:cNvPr id="16" name="Rectangle 15">
            <a:extLst>
              <a:ext uri="{FF2B5EF4-FFF2-40B4-BE49-F238E27FC236}">
                <a16:creationId xmlns:a16="http://schemas.microsoft.com/office/drawing/2014/main" id="{B75959AF-2461-A644-B133-8F3551462951}"/>
              </a:ext>
            </a:extLst>
          </p:cNvPr>
          <p:cNvSpPr/>
          <p:nvPr/>
        </p:nvSpPr>
        <p:spPr>
          <a:xfrm>
            <a:off x="7354793" y="4351580"/>
            <a:ext cx="1561991" cy="40711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C7F2102-8E8E-9345-9A94-C1E921E616C4}"/>
              </a:ext>
            </a:extLst>
          </p:cNvPr>
          <p:cNvSpPr/>
          <p:nvPr/>
        </p:nvSpPr>
        <p:spPr>
          <a:xfrm>
            <a:off x="7396905" y="4358581"/>
            <a:ext cx="1580294" cy="400110"/>
          </a:xfrm>
          <a:prstGeom prst="rect">
            <a:avLst/>
          </a:prstGeom>
        </p:spPr>
        <p:txBody>
          <a:bodyPr wrap="square">
            <a:spAutoFit/>
          </a:bodyPr>
          <a:lstStyle/>
          <a:p>
            <a:r>
              <a:rPr lang="en-US" sz="2000" b="1" dirty="0">
                <a:solidFill>
                  <a:srgbClr val="004A6C"/>
                </a:solidFill>
                <a:latin typeface="Gilroy Bold" pitchFamily="2" charset="77"/>
              </a:rPr>
              <a:t>Tiger shark</a:t>
            </a:r>
          </a:p>
        </p:txBody>
      </p:sp>
      <p:sp>
        <p:nvSpPr>
          <p:cNvPr id="23" name="Rectangle 22">
            <a:extLst>
              <a:ext uri="{FF2B5EF4-FFF2-40B4-BE49-F238E27FC236}">
                <a16:creationId xmlns:a16="http://schemas.microsoft.com/office/drawing/2014/main" id="{C094F5D0-C418-4A44-9821-A632EDEFF42A}"/>
              </a:ext>
            </a:extLst>
          </p:cNvPr>
          <p:cNvSpPr/>
          <p:nvPr/>
        </p:nvSpPr>
        <p:spPr>
          <a:xfrm>
            <a:off x="5008485" y="2813396"/>
            <a:ext cx="1520877" cy="68323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21CAAA9C-20B0-2C43-ACC6-F4F0E9AF2060}"/>
              </a:ext>
            </a:extLst>
          </p:cNvPr>
          <p:cNvSpPr/>
          <p:nvPr/>
        </p:nvSpPr>
        <p:spPr>
          <a:xfrm>
            <a:off x="5050598" y="2820399"/>
            <a:ext cx="1478764" cy="707886"/>
          </a:xfrm>
          <a:prstGeom prst="rect">
            <a:avLst/>
          </a:prstGeom>
        </p:spPr>
        <p:txBody>
          <a:bodyPr wrap="square">
            <a:spAutoFit/>
          </a:bodyPr>
          <a:lstStyle/>
          <a:p>
            <a:pPr algn="ctr"/>
            <a:r>
              <a:rPr lang="en-US" sz="2000" b="1" dirty="0">
                <a:solidFill>
                  <a:srgbClr val="004A6C"/>
                </a:solidFill>
                <a:latin typeface="Gilroy Bold" pitchFamily="2" charset="77"/>
              </a:rPr>
              <a:t>Bottlenose </a:t>
            </a:r>
            <a:br>
              <a:rPr lang="en-US" sz="2000" b="1" dirty="0">
                <a:solidFill>
                  <a:srgbClr val="004A6C"/>
                </a:solidFill>
                <a:latin typeface="Gilroy Bold" pitchFamily="2" charset="77"/>
              </a:rPr>
            </a:br>
            <a:r>
              <a:rPr lang="en-US" sz="2000" b="1" dirty="0">
                <a:solidFill>
                  <a:srgbClr val="004A6C"/>
                </a:solidFill>
                <a:latin typeface="Gilroy Bold" pitchFamily="2" charset="77"/>
              </a:rPr>
              <a:t>dolphin</a:t>
            </a:r>
          </a:p>
        </p:txBody>
      </p:sp>
      <p:sp>
        <p:nvSpPr>
          <p:cNvPr id="29" name="Rectangle 28">
            <a:extLst>
              <a:ext uri="{FF2B5EF4-FFF2-40B4-BE49-F238E27FC236}">
                <a16:creationId xmlns:a16="http://schemas.microsoft.com/office/drawing/2014/main" id="{BD878E8A-F52E-4341-89C9-27B5999F2DDF}"/>
              </a:ext>
            </a:extLst>
          </p:cNvPr>
          <p:cNvSpPr/>
          <p:nvPr/>
        </p:nvSpPr>
        <p:spPr>
          <a:xfrm>
            <a:off x="5021596" y="6143503"/>
            <a:ext cx="1678247" cy="40711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1D8FEF1-124A-1B45-AE8B-7AE710F2E0AB}"/>
              </a:ext>
            </a:extLst>
          </p:cNvPr>
          <p:cNvSpPr/>
          <p:nvPr/>
        </p:nvSpPr>
        <p:spPr>
          <a:xfrm>
            <a:off x="5063709" y="6150506"/>
            <a:ext cx="1636134" cy="400110"/>
          </a:xfrm>
          <a:prstGeom prst="rect">
            <a:avLst/>
          </a:prstGeom>
        </p:spPr>
        <p:txBody>
          <a:bodyPr wrap="square">
            <a:spAutoFit/>
          </a:bodyPr>
          <a:lstStyle/>
          <a:p>
            <a:pPr algn="ctr"/>
            <a:r>
              <a:rPr lang="en-US" sz="2000" b="1" dirty="0">
                <a:solidFill>
                  <a:srgbClr val="004A6C"/>
                </a:solidFill>
                <a:latin typeface="Gilroy Bold" pitchFamily="2" charset="77"/>
              </a:rPr>
              <a:t>Green turtle</a:t>
            </a:r>
          </a:p>
        </p:txBody>
      </p:sp>
      <p:sp>
        <p:nvSpPr>
          <p:cNvPr id="31" name="Rectangle 30">
            <a:extLst>
              <a:ext uri="{FF2B5EF4-FFF2-40B4-BE49-F238E27FC236}">
                <a16:creationId xmlns:a16="http://schemas.microsoft.com/office/drawing/2014/main" id="{A09BA890-A1EA-8547-9C5B-04536731DB7B}"/>
              </a:ext>
            </a:extLst>
          </p:cNvPr>
          <p:cNvSpPr/>
          <p:nvPr/>
        </p:nvSpPr>
        <p:spPr>
          <a:xfrm>
            <a:off x="9926156" y="3120720"/>
            <a:ext cx="1234821" cy="40711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08765C9-C025-9044-ACFA-DF03D5C17407}"/>
              </a:ext>
            </a:extLst>
          </p:cNvPr>
          <p:cNvSpPr/>
          <p:nvPr/>
        </p:nvSpPr>
        <p:spPr>
          <a:xfrm>
            <a:off x="9968269" y="3127723"/>
            <a:ext cx="1192708" cy="400110"/>
          </a:xfrm>
          <a:prstGeom prst="rect">
            <a:avLst/>
          </a:prstGeom>
        </p:spPr>
        <p:txBody>
          <a:bodyPr wrap="square">
            <a:spAutoFit/>
          </a:bodyPr>
          <a:lstStyle/>
          <a:p>
            <a:pPr algn="ctr"/>
            <a:r>
              <a:rPr lang="en-US" sz="2000" b="1" dirty="0">
                <a:solidFill>
                  <a:srgbClr val="004A6C"/>
                </a:solidFill>
                <a:latin typeface="Gilroy Bold" pitchFamily="2" charset="77"/>
              </a:rPr>
              <a:t>Sea pig</a:t>
            </a:r>
          </a:p>
        </p:txBody>
      </p:sp>
      <p:sp>
        <p:nvSpPr>
          <p:cNvPr id="35" name="Rectangle 34">
            <a:extLst>
              <a:ext uri="{FF2B5EF4-FFF2-40B4-BE49-F238E27FC236}">
                <a16:creationId xmlns:a16="http://schemas.microsoft.com/office/drawing/2014/main" id="{E1266CAD-2D95-8D40-B018-EB10FFEEE56C}"/>
              </a:ext>
            </a:extLst>
          </p:cNvPr>
          <p:cNvSpPr/>
          <p:nvPr/>
        </p:nvSpPr>
        <p:spPr>
          <a:xfrm>
            <a:off x="9731909" y="5878776"/>
            <a:ext cx="1716541" cy="71488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5AFE6B4A-43B3-6249-A231-B2304A49D1CE}"/>
              </a:ext>
            </a:extLst>
          </p:cNvPr>
          <p:cNvSpPr/>
          <p:nvPr/>
        </p:nvSpPr>
        <p:spPr>
          <a:xfrm>
            <a:off x="9774022" y="5885779"/>
            <a:ext cx="1674428" cy="707886"/>
          </a:xfrm>
          <a:prstGeom prst="rect">
            <a:avLst/>
          </a:prstGeom>
        </p:spPr>
        <p:txBody>
          <a:bodyPr wrap="square">
            <a:spAutoFit/>
          </a:bodyPr>
          <a:lstStyle/>
          <a:p>
            <a:pPr algn="ctr"/>
            <a:r>
              <a:rPr lang="en-US" sz="2000" b="1" dirty="0">
                <a:solidFill>
                  <a:srgbClr val="004A6C"/>
                </a:solidFill>
                <a:latin typeface="Gilroy Bold" pitchFamily="2" charset="77"/>
              </a:rPr>
              <a:t>Japanese Spider Crab</a:t>
            </a:r>
          </a:p>
        </p:txBody>
      </p:sp>
      <p:pic>
        <p:nvPicPr>
          <p:cNvPr id="3" name="Picture 2" descr="A picture containing text&#10;&#10;Description automatically generated">
            <a:extLst>
              <a:ext uri="{FF2B5EF4-FFF2-40B4-BE49-F238E27FC236}">
                <a16:creationId xmlns:a16="http://schemas.microsoft.com/office/drawing/2014/main" id="{840BF96F-B92C-4B39-A188-701929AB27C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55105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A cloud in the sky&#10;&#10;Description automatically generated with medium confidence">
            <a:extLst>
              <a:ext uri="{FF2B5EF4-FFF2-40B4-BE49-F238E27FC236}">
                <a16:creationId xmlns:a16="http://schemas.microsoft.com/office/drawing/2014/main" id="{7B762447-5C43-874E-8092-AED7AFF29D70}"/>
              </a:ext>
            </a:extLst>
          </p:cNvPr>
          <p:cNvPicPr>
            <a:picLocks noChangeAspect="1"/>
          </p:cNvPicPr>
          <p:nvPr/>
        </p:nvPicPr>
        <p:blipFill>
          <a:blip r:embed="rId4"/>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2B473389-CF03-A34E-AA48-8B7C8AFBB598}"/>
              </a:ext>
            </a:extLst>
          </p:cNvPr>
          <p:cNvSpPr/>
          <p:nvPr/>
        </p:nvSpPr>
        <p:spPr>
          <a:xfrm>
            <a:off x="582062" y="2381819"/>
            <a:ext cx="8479642" cy="2123658"/>
          </a:xfrm>
          <a:prstGeom prst="rect">
            <a:avLst/>
          </a:prstGeom>
        </p:spPr>
        <p:txBody>
          <a:bodyPr wrap="square">
            <a:spAutoFit/>
          </a:bodyPr>
          <a:lstStyle/>
          <a:p>
            <a:r>
              <a:rPr lang="en-US" sz="4400" dirty="0">
                <a:solidFill>
                  <a:schemeClr val="bg1"/>
                </a:solidFill>
                <a:latin typeface="Gilroy Bold" pitchFamily="2" charset="77"/>
              </a:rPr>
              <a:t>With your partner, share three new things you’ve learnt today.</a:t>
            </a:r>
          </a:p>
          <a:p>
            <a:endParaRPr lang="en-US" sz="2200" dirty="0">
              <a:solidFill>
                <a:schemeClr val="bg1"/>
              </a:solidFill>
              <a:latin typeface="Gilroy Bold" pitchFamily="2" charset="77"/>
            </a:endParaRPr>
          </a:p>
          <a:p>
            <a:r>
              <a:rPr lang="en-US" sz="2200" dirty="0">
                <a:solidFill>
                  <a:schemeClr val="bg1"/>
                </a:solidFill>
                <a:latin typeface="Gilroy Bold" pitchFamily="2" charset="77"/>
              </a:rPr>
              <a:t>Do you have any questions?</a:t>
            </a:r>
            <a:endParaRPr lang="en-GB" sz="2200" dirty="0">
              <a:solidFill>
                <a:schemeClr val="bg1"/>
              </a:solidFill>
              <a:latin typeface="Gilroy Bold" pitchFamily="2" charset="77"/>
            </a:endParaRPr>
          </a:p>
        </p:txBody>
      </p:sp>
      <p:sp>
        <p:nvSpPr>
          <p:cNvPr id="10" name="TextBox 9">
            <a:extLst>
              <a:ext uri="{FF2B5EF4-FFF2-40B4-BE49-F238E27FC236}">
                <a16:creationId xmlns:a16="http://schemas.microsoft.com/office/drawing/2014/main" id="{557F3C2F-E284-844A-A3C4-6E1A55561546}"/>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Plenary</a:t>
            </a:r>
          </a:p>
        </p:txBody>
      </p:sp>
      <p:pic>
        <p:nvPicPr>
          <p:cNvPr id="6" name="Picture 5" descr="Icon&#10;&#10;Description automatically generated">
            <a:extLst>
              <a:ext uri="{FF2B5EF4-FFF2-40B4-BE49-F238E27FC236}">
                <a16:creationId xmlns:a16="http://schemas.microsoft.com/office/drawing/2014/main" id="{7DF80F2F-4D3D-5A41-8D2B-4473CD1AE2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26246" y="3907729"/>
            <a:ext cx="2820268" cy="2724200"/>
          </a:xfrm>
          <a:prstGeom prst="rect">
            <a:avLst/>
          </a:prstGeom>
        </p:spPr>
      </p:pic>
      <p:pic>
        <p:nvPicPr>
          <p:cNvPr id="16" name="Picture 15">
            <a:extLst>
              <a:ext uri="{FF2B5EF4-FFF2-40B4-BE49-F238E27FC236}">
                <a16:creationId xmlns:a16="http://schemas.microsoft.com/office/drawing/2014/main" id="{96606882-2F0E-4642-A051-EDB88DEB66E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655843">
            <a:off x="8062295" y="1559852"/>
            <a:ext cx="1764810" cy="1739866"/>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E32FBB98-B44A-466A-9724-DD72618D4B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00936264"/>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24581"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1917296"/>
            <a:ext cx="4572085" cy="1384995"/>
          </a:xfrm>
          <a:prstGeom prst="rect">
            <a:avLst/>
          </a:prstGeom>
        </p:spPr>
        <p:txBody>
          <a:bodyPr wrap="none">
            <a:spAutoFit/>
          </a:bodyPr>
          <a:lstStyle/>
          <a:p>
            <a:r>
              <a:rPr lang="en-GB" sz="2800" b="1" dirty="0">
                <a:solidFill>
                  <a:schemeClr val="bg1"/>
                </a:solidFill>
                <a:latin typeface="Gilroy Bold" pitchFamily="2" charset="77"/>
              </a:rPr>
              <a:t>Name a variety of ocean </a:t>
            </a:r>
            <a:br>
              <a:rPr lang="en-GB" sz="2800" b="1" dirty="0">
                <a:solidFill>
                  <a:schemeClr val="bg1"/>
                </a:solidFill>
                <a:latin typeface="Gilroy Bold" pitchFamily="2" charset="77"/>
              </a:rPr>
            </a:br>
            <a:r>
              <a:rPr lang="en-GB" sz="2800" b="1" dirty="0">
                <a:solidFill>
                  <a:schemeClr val="bg1"/>
                </a:solidFill>
                <a:latin typeface="Gilroy Bold" pitchFamily="2" charset="77"/>
              </a:rPr>
              <a:t>habitats and species that </a:t>
            </a:r>
            <a:br>
              <a:rPr lang="en-GB" sz="2800" b="1" dirty="0">
                <a:solidFill>
                  <a:schemeClr val="bg1"/>
                </a:solidFill>
                <a:latin typeface="Gilroy Bold" pitchFamily="2" charset="77"/>
              </a:rPr>
            </a:br>
            <a:r>
              <a:rPr lang="en-GB" sz="2800" b="1" dirty="0">
                <a:solidFill>
                  <a:schemeClr val="bg1"/>
                </a:solidFill>
                <a:latin typeface="Gilroy Bold" pitchFamily="2" charset="77"/>
              </a:rPr>
              <a:t>live there</a:t>
            </a:r>
          </a:p>
        </p:txBody>
      </p:sp>
      <p:sp>
        <p:nvSpPr>
          <p:cNvPr id="16" name="Rectangle 15">
            <a:extLst>
              <a:ext uri="{FF2B5EF4-FFF2-40B4-BE49-F238E27FC236}">
                <a16:creationId xmlns:a16="http://schemas.microsoft.com/office/drawing/2014/main" id="{947CE0DC-081F-7A4A-BDD2-B8076F82B942}"/>
              </a:ext>
            </a:extLst>
          </p:cNvPr>
          <p:cNvSpPr/>
          <p:nvPr/>
        </p:nvSpPr>
        <p:spPr>
          <a:xfrm>
            <a:off x="7265177" y="3678605"/>
            <a:ext cx="2877711" cy="954107"/>
          </a:xfrm>
          <a:prstGeom prst="rect">
            <a:avLst/>
          </a:prstGeom>
        </p:spPr>
        <p:txBody>
          <a:bodyPr wrap="none">
            <a:spAutoFit/>
          </a:bodyPr>
          <a:lstStyle/>
          <a:p>
            <a:r>
              <a:rPr lang="en-GB" sz="2800" b="1" dirty="0">
                <a:solidFill>
                  <a:schemeClr val="bg1"/>
                </a:solidFill>
                <a:latin typeface="Gilroy Bold" pitchFamily="2" charset="77"/>
              </a:rPr>
              <a:t>Record and </a:t>
            </a:r>
            <a:br>
              <a:rPr lang="en-GB" sz="2800" b="1" dirty="0">
                <a:solidFill>
                  <a:schemeClr val="bg1"/>
                </a:solidFill>
                <a:latin typeface="Gilroy Bold" pitchFamily="2" charset="77"/>
              </a:rPr>
            </a:br>
            <a:r>
              <a:rPr lang="en-GB" sz="2800" b="1" dirty="0">
                <a:solidFill>
                  <a:schemeClr val="bg1"/>
                </a:solidFill>
                <a:latin typeface="Gilroy Bold" pitchFamily="2" charset="77"/>
              </a:rPr>
              <a:t>present findings</a:t>
            </a:r>
          </a:p>
        </p:txBody>
      </p:sp>
      <p:sp>
        <p:nvSpPr>
          <p:cNvPr id="24" name="Rectangle 23">
            <a:extLst>
              <a:ext uri="{FF2B5EF4-FFF2-40B4-BE49-F238E27FC236}">
                <a16:creationId xmlns:a16="http://schemas.microsoft.com/office/drawing/2014/main" id="{FA6D8A67-7835-6347-8684-807561328A0B}"/>
              </a:ext>
            </a:extLst>
          </p:cNvPr>
          <p:cNvSpPr/>
          <p:nvPr/>
        </p:nvSpPr>
        <p:spPr>
          <a:xfrm>
            <a:off x="645363" y="3199280"/>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155659"/>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198462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197425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418033" y="3819022"/>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491706" y="3808660"/>
            <a:ext cx="201624" cy="523220"/>
          </a:xfrm>
          <a:prstGeom prst="rect">
            <a:avLst/>
          </a:prstGeom>
        </p:spPr>
        <p:txBody>
          <a:bodyPr wrap="square">
            <a:spAutoFit/>
          </a:bodyPr>
          <a:lstStyle/>
          <a:p>
            <a:r>
              <a:rPr lang="en-US" sz="2800" b="1" dirty="0">
                <a:solidFill>
                  <a:srgbClr val="004A6C"/>
                </a:solidFill>
                <a:latin typeface="Gilroy Bold" pitchFamily="2" charset="77"/>
              </a:rPr>
              <a:t>5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47356" y="3641543"/>
            <a:ext cx="4129657" cy="954107"/>
          </a:xfrm>
          <a:prstGeom prst="rect">
            <a:avLst/>
          </a:prstGeom>
        </p:spPr>
        <p:txBody>
          <a:bodyPr wrap="none">
            <a:spAutoFit/>
          </a:bodyPr>
          <a:lstStyle/>
          <a:p>
            <a:r>
              <a:rPr lang="en-GB" sz="2800" b="1" dirty="0">
                <a:solidFill>
                  <a:schemeClr val="bg1"/>
                </a:solidFill>
                <a:latin typeface="Gilroy Bold" pitchFamily="2" charset="77"/>
              </a:rPr>
              <a:t>Understand the scale </a:t>
            </a:r>
            <a:br>
              <a:rPr lang="en-GB" sz="2800" b="1" dirty="0">
                <a:solidFill>
                  <a:schemeClr val="bg1"/>
                </a:solidFill>
                <a:latin typeface="Gilroy Bold" pitchFamily="2" charset="77"/>
              </a:rPr>
            </a:br>
            <a:r>
              <a:rPr lang="en-GB" sz="2800" b="1" dirty="0">
                <a:solidFill>
                  <a:schemeClr val="bg1"/>
                </a:solidFill>
                <a:latin typeface="Gilroy Bold" pitchFamily="2" charset="77"/>
              </a:rPr>
              <a:t>and depth of the ocean</a:t>
            </a:r>
          </a:p>
        </p:txBody>
      </p:sp>
      <p:sp>
        <p:nvSpPr>
          <p:cNvPr id="51" name="Oval 50">
            <a:extLst>
              <a:ext uri="{FF2B5EF4-FFF2-40B4-BE49-F238E27FC236}">
                <a16:creationId xmlns:a16="http://schemas.microsoft.com/office/drawing/2014/main" id="{D2F36E10-1CC6-F644-8215-29B5F7874191}"/>
              </a:ext>
            </a:extLst>
          </p:cNvPr>
          <p:cNvSpPr/>
          <p:nvPr/>
        </p:nvSpPr>
        <p:spPr>
          <a:xfrm>
            <a:off x="679310" y="3827071"/>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816709"/>
            <a:ext cx="273908" cy="523220"/>
          </a:xfrm>
          <a:prstGeom prst="rect">
            <a:avLst/>
          </a:prstGeom>
        </p:spPr>
        <p:txBody>
          <a:bodyPr wrap="square">
            <a:spAutoFit/>
          </a:bodyPr>
          <a:lstStyle/>
          <a:p>
            <a:r>
              <a:rPr lang="en-US" sz="2800" b="1" dirty="0">
                <a:solidFill>
                  <a:srgbClr val="004A6C"/>
                </a:solidFill>
                <a:latin typeface="Gilroy Bold" pitchFamily="2" charset="77"/>
              </a:rPr>
              <a:t>2 </a:t>
            </a:r>
            <a:endParaRPr lang="en-US" sz="2800" dirty="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7247949" y="1917419"/>
            <a:ext cx="4366901" cy="954107"/>
          </a:xfrm>
          <a:prstGeom prst="rect">
            <a:avLst/>
          </a:prstGeom>
        </p:spPr>
        <p:txBody>
          <a:bodyPr wrap="none">
            <a:spAutoFit/>
          </a:bodyPr>
          <a:lstStyle/>
          <a:p>
            <a:r>
              <a:rPr lang="en-GB" sz="2800" b="1" dirty="0">
                <a:solidFill>
                  <a:schemeClr val="bg1"/>
                </a:solidFill>
                <a:latin typeface="Gilroy Bold" pitchFamily="2" charset="77"/>
              </a:rPr>
              <a:t>Conduct research about </a:t>
            </a:r>
            <a:br>
              <a:rPr lang="en-GB" sz="2800" b="1" dirty="0">
                <a:solidFill>
                  <a:schemeClr val="bg1"/>
                </a:solidFill>
                <a:latin typeface="Gilroy Bold" pitchFamily="2" charset="77"/>
              </a:rPr>
            </a:br>
            <a:r>
              <a:rPr lang="en-GB" sz="2800" b="1" dirty="0">
                <a:solidFill>
                  <a:schemeClr val="bg1"/>
                </a:solidFill>
                <a:latin typeface="Gilroy Bold" pitchFamily="2" charset="77"/>
              </a:rPr>
              <a:t>an iconic marine species</a:t>
            </a:r>
          </a:p>
        </p:txBody>
      </p:sp>
      <p:sp>
        <p:nvSpPr>
          <p:cNvPr id="58" name="Oval 57">
            <a:extLst>
              <a:ext uri="{FF2B5EF4-FFF2-40B4-BE49-F238E27FC236}">
                <a16:creationId xmlns:a16="http://schemas.microsoft.com/office/drawing/2014/main" id="{D735544C-6E6A-144B-98AB-DF3D40774A78}"/>
              </a:ext>
            </a:extLst>
          </p:cNvPr>
          <p:cNvSpPr/>
          <p:nvPr/>
        </p:nvSpPr>
        <p:spPr>
          <a:xfrm>
            <a:off x="6409990" y="206144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484389" y="2068119"/>
            <a:ext cx="273908" cy="523220"/>
          </a:xfrm>
          <a:prstGeom prst="rect">
            <a:avLst/>
          </a:prstGeom>
        </p:spPr>
        <p:txBody>
          <a:bodyPr wrap="square">
            <a:spAutoFit/>
          </a:bodyPr>
          <a:lstStyle/>
          <a:p>
            <a:r>
              <a:rPr lang="en-US" sz="2800" b="1" dirty="0">
                <a:solidFill>
                  <a:srgbClr val="004A6C"/>
                </a:solidFill>
                <a:latin typeface="Gilroy Bold" pitchFamily="2" charset="77"/>
              </a:rPr>
              <a:t>4</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831745" y="5777202"/>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09059" y="724487"/>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90491" y="1372934"/>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256437" y="4263254"/>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77013" y="696586"/>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6745371" y="582901"/>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40326" y="152654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8916" y="3346739"/>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6079462" y="1569747"/>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075653" y="3346738"/>
            <a:ext cx="1187355" cy="1490503"/>
            <a:chOff x="351151" y="2668038"/>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2668038"/>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3422605"/>
              <a:ext cx="1176530" cy="735936"/>
            </a:xfrm>
            <a:prstGeom prst="rect">
              <a:avLst/>
            </a:prstGeom>
          </p:spPr>
        </p:pic>
      </p:grpSp>
      <p:sp>
        <p:nvSpPr>
          <p:cNvPr id="46" name="Rectangle 45">
            <a:extLst>
              <a:ext uri="{FF2B5EF4-FFF2-40B4-BE49-F238E27FC236}">
                <a16:creationId xmlns:a16="http://schemas.microsoft.com/office/drawing/2014/main" id="{9CFB1AB7-A234-FA49-A7E0-43F66C4FD6EB}"/>
              </a:ext>
            </a:extLst>
          </p:cNvPr>
          <p:cNvSpPr/>
          <p:nvPr/>
        </p:nvSpPr>
        <p:spPr>
          <a:xfrm>
            <a:off x="1547356" y="5057938"/>
            <a:ext cx="4129657" cy="954107"/>
          </a:xfrm>
          <a:prstGeom prst="rect">
            <a:avLst/>
          </a:prstGeom>
        </p:spPr>
        <p:txBody>
          <a:bodyPr wrap="none">
            <a:spAutoFit/>
          </a:bodyPr>
          <a:lstStyle/>
          <a:p>
            <a:r>
              <a:rPr lang="en-GB" sz="2800" b="1" dirty="0">
                <a:solidFill>
                  <a:schemeClr val="bg1"/>
                </a:solidFill>
                <a:latin typeface="Gilroy Bold" pitchFamily="2" charset="77"/>
              </a:rPr>
              <a:t>Understand the scale </a:t>
            </a:r>
            <a:br>
              <a:rPr lang="en-GB" sz="2800" b="1" dirty="0">
                <a:solidFill>
                  <a:schemeClr val="bg1"/>
                </a:solidFill>
                <a:latin typeface="Gilroy Bold" pitchFamily="2" charset="77"/>
              </a:rPr>
            </a:br>
            <a:r>
              <a:rPr lang="en-GB" sz="2800" b="1" dirty="0">
                <a:solidFill>
                  <a:schemeClr val="bg1"/>
                </a:solidFill>
                <a:latin typeface="Gilroy Bold" pitchFamily="2" charset="77"/>
              </a:rPr>
              <a:t>and depth of the ocean</a:t>
            </a:r>
          </a:p>
        </p:txBody>
      </p:sp>
      <p:sp>
        <p:nvSpPr>
          <p:cNvPr id="68" name="Rectangle 67">
            <a:extLst>
              <a:ext uri="{FF2B5EF4-FFF2-40B4-BE49-F238E27FC236}">
                <a16:creationId xmlns:a16="http://schemas.microsoft.com/office/drawing/2014/main" id="{F34AC686-6FF4-5B42-A535-94DA5A2BB040}"/>
              </a:ext>
            </a:extLst>
          </p:cNvPr>
          <p:cNvSpPr/>
          <p:nvPr/>
        </p:nvSpPr>
        <p:spPr>
          <a:xfrm>
            <a:off x="644404" y="5917549"/>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ABC2B74C-FEB7-2F47-9BE1-9E00E8738D24}"/>
              </a:ext>
            </a:extLst>
          </p:cNvPr>
          <p:cNvSpPr/>
          <p:nvPr/>
        </p:nvSpPr>
        <p:spPr>
          <a:xfrm>
            <a:off x="679310" y="5238181"/>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F5EDEF91-169F-4549-8323-E3454C202592}"/>
              </a:ext>
            </a:extLst>
          </p:cNvPr>
          <p:cNvSpPr/>
          <p:nvPr/>
        </p:nvSpPr>
        <p:spPr>
          <a:xfrm>
            <a:off x="758499" y="5227819"/>
            <a:ext cx="273908" cy="523220"/>
          </a:xfrm>
          <a:prstGeom prst="rect">
            <a:avLst/>
          </a:prstGeom>
        </p:spPr>
        <p:txBody>
          <a:bodyPr wrap="square">
            <a:spAutoFit/>
          </a:bodyPr>
          <a:lstStyle/>
          <a:p>
            <a:r>
              <a:rPr lang="en-US" sz="2800" b="1" dirty="0">
                <a:solidFill>
                  <a:srgbClr val="004A6C"/>
                </a:solidFill>
                <a:latin typeface="Gilroy Bold" pitchFamily="2" charset="77"/>
              </a:rPr>
              <a:t>3 </a:t>
            </a:r>
            <a:endParaRPr lang="en-US" sz="2800" dirty="0">
              <a:solidFill>
                <a:srgbClr val="004A6C"/>
              </a:solidFill>
            </a:endParaRPr>
          </a:p>
        </p:txBody>
      </p:sp>
      <p:grpSp>
        <p:nvGrpSpPr>
          <p:cNvPr id="72" name="Group 71">
            <a:extLst>
              <a:ext uri="{FF2B5EF4-FFF2-40B4-BE49-F238E27FC236}">
                <a16:creationId xmlns:a16="http://schemas.microsoft.com/office/drawing/2014/main" id="{BA8AAE41-FFE3-7443-8E98-9F98C5F5BCAC}"/>
              </a:ext>
            </a:extLst>
          </p:cNvPr>
          <p:cNvGrpSpPr/>
          <p:nvPr/>
        </p:nvGrpSpPr>
        <p:grpSpPr>
          <a:xfrm>
            <a:off x="369741" y="4744177"/>
            <a:ext cx="1187355" cy="1490503"/>
            <a:chOff x="351151" y="1843461"/>
            <a:chExt cx="1187355" cy="1490503"/>
          </a:xfrm>
        </p:grpSpPr>
        <p:pic>
          <p:nvPicPr>
            <p:cNvPr id="77" name="Picture 76" descr="Icon&#10;&#10;Description automatically generated">
              <a:extLst>
                <a:ext uri="{FF2B5EF4-FFF2-40B4-BE49-F238E27FC236}">
                  <a16:creationId xmlns:a16="http://schemas.microsoft.com/office/drawing/2014/main" id="{9357E974-811B-3047-9FBD-622C895F190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8" name="Picture 77" descr="Icon&#10;&#10;Description automatically generated">
              <a:extLst>
                <a:ext uri="{FF2B5EF4-FFF2-40B4-BE49-F238E27FC236}">
                  <a16:creationId xmlns:a16="http://schemas.microsoft.com/office/drawing/2014/main" id="{8D046D49-3C72-8A43-808A-562BAE2D53F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ud in the sky&#10;&#10;Description automatically generated with medium confidence">
            <a:extLst>
              <a:ext uri="{FF2B5EF4-FFF2-40B4-BE49-F238E27FC236}">
                <a16:creationId xmlns:a16="http://schemas.microsoft.com/office/drawing/2014/main" id="{37FDF0EA-3707-2841-9D0E-C5CEFFAE9362}"/>
              </a:ext>
            </a:extLst>
          </p:cNvPr>
          <p:cNvPicPr>
            <a:picLocks noChangeAspect="1"/>
          </p:cNvPicPr>
          <p:nvPr/>
        </p:nvPicPr>
        <p:blipFill>
          <a:blip r:embed="rId3"/>
          <a:stretch>
            <a:fillRect/>
          </a:stretch>
        </p:blipFill>
        <p:spPr>
          <a:xfrm>
            <a:off x="0" y="0"/>
            <a:ext cx="12192000" cy="6858000"/>
          </a:xfrm>
          <a:prstGeom prst="rect">
            <a:avLst/>
          </a:prstGeom>
        </p:spPr>
      </p:pic>
      <p:pic>
        <p:nvPicPr>
          <p:cNvPr id="40" name="Picture 39" descr="A picture containing arthropod, invertebrate, crab&#10;&#10;Description automatically generated">
            <a:extLst>
              <a:ext uri="{FF2B5EF4-FFF2-40B4-BE49-F238E27FC236}">
                <a16:creationId xmlns:a16="http://schemas.microsoft.com/office/drawing/2014/main" id="{C90D829D-692F-B141-8B8D-CCBDBDE3A2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4569" y="3682442"/>
            <a:ext cx="2911223" cy="2911223"/>
          </a:xfrm>
          <a:prstGeom prst="rect">
            <a:avLst/>
          </a:prstGeom>
        </p:spPr>
      </p:pic>
      <p:pic>
        <p:nvPicPr>
          <p:cNvPr id="41" name="Picture 40" descr="A picture containing ground, invertebrate&#10;&#10;Description automatically generated">
            <a:extLst>
              <a:ext uri="{FF2B5EF4-FFF2-40B4-BE49-F238E27FC236}">
                <a16:creationId xmlns:a16="http://schemas.microsoft.com/office/drawing/2014/main" id="{423C93CC-E0CC-C24C-9B7F-A8DA6D3BA3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19194" y="904226"/>
            <a:ext cx="2542644" cy="2542644"/>
          </a:xfrm>
          <a:prstGeom prst="rect">
            <a:avLst/>
          </a:prstGeom>
        </p:spPr>
      </p:pic>
      <p:sp>
        <p:nvSpPr>
          <p:cNvPr id="24" name="Rectangle 23">
            <a:extLst>
              <a:ext uri="{FF2B5EF4-FFF2-40B4-BE49-F238E27FC236}">
                <a16:creationId xmlns:a16="http://schemas.microsoft.com/office/drawing/2014/main" id="{C1BEFEF7-CF7D-1D43-8B4B-2CC4A5417508}"/>
              </a:ext>
            </a:extLst>
          </p:cNvPr>
          <p:cNvSpPr/>
          <p:nvPr/>
        </p:nvSpPr>
        <p:spPr>
          <a:xfrm>
            <a:off x="568473" y="2422311"/>
            <a:ext cx="3579856" cy="254288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9BC72E-096F-2D4C-B6A2-3FEB16F53432}"/>
              </a:ext>
            </a:extLst>
          </p:cNvPr>
          <p:cNvSpPr/>
          <p:nvPr/>
        </p:nvSpPr>
        <p:spPr>
          <a:xfrm>
            <a:off x="772460" y="2631788"/>
            <a:ext cx="2938508" cy="2123658"/>
          </a:xfrm>
          <a:prstGeom prst="rect">
            <a:avLst/>
          </a:prstGeom>
        </p:spPr>
        <p:txBody>
          <a:bodyPr wrap="square">
            <a:spAutoFit/>
          </a:bodyPr>
          <a:lstStyle/>
          <a:p>
            <a:r>
              <a:rPr lang="en-GB" sz="2200" b="1" dirty="0">
                <a:solidFill>
                  <a:srgbClr val="004A6C"/>
                </a:solidFill>
                <a:latin typeface="Gilroy Bold" pitchFamily="2" charset="77"/>
              </a:rPr>
              <a:t>Choose a different ocean icon and create a postcard with pictures and information to send to the headteacher. </a:t>
            </a:r>
          </a:p>
        </p:txBody>
      </p:sp>
      <p:sp>
        <p:nvSpPr>
          <p:cNvPr id="16" name="TextBox 15">
            <a:extLst>
              <a:ext uri="{FF2B5EF4-FFF2-40B4-BE49-F238E27FC236}">
                <a16:creationId xmlns:a16="http://schemas.microsoft.com/office/drawing/2014/main" id="{ECA82165-494E-6541-921A-AC85C6672F58}"/>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Home learning</a:t>
            </a:r>
          </a:p>
        </p:txBody>
      </p:sp>
      <p:pic>
        <p:nvPicPr>
          <p:cNvPr id="15" name="Picture 14" descr="A shark swimming underwater&#10;&#10;Description automatically generated with medium confidence">
            <a:extLst>
              <a:ext uri="{FF2B5EF4-FFF2-40B4-BE49-F238E27FC236}">
                <a16:creationId xmlns:a16="http://schemas.microsoft.com/office/drawing/2014/main" id="{972B8643-BB60-CE43-A6AD-12ED52FFA57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27538" y="2107024"/>
            <a:ext cx="2847948" cy="2847948"/>
          </a:xfrm>
          <a:prstGeom prst="rect">
            <a:avLst/>
          </a:prstGeom>
        </p:spPr>
      </p:pic>
      <p:pic>
        <p:nvPicPr>
          <p:cNvPr id="20" name="Picture 19" descr="A picture containing dark&#10;&#10;Description automatically generated">
            <a:extLst>
              <a:ext uri="{FF2B5EF4-FFF2-40B4-BE49-F238E27FC236}">
                <a16:creationId xmlns:a16="http://schemas.microsoft.com/office/drawing/2014/main" id="{EC09E2E1-0D69-4D41-AEF2-325404A86E6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1487" y="3802397"/>
            <a:ext cx="2847948" cy="2847948"/>
          </a:xfrm>
          <a:prstGeom prst="rect">
            <a:avLst/>
          </a:prstGeom>
        </p:spPr>
      </p:pic>
      <p:pic>
        <p:nvPicPr>
          <p:cNvPr id="22" name="Picture 21" descr="Logo&#10;&#10;Description automatically generated">
            <a:extLst>
              <a:ext uri="{FF2B5EF4-FFF2-40B4-BE49-F238E27FC236}">
                <a16:creationId xmlns:a16="http://schemas.microsoft.com/office/drawing/2014/main" id="{50A2DAFC-E879-1045-B4CC-F68540442E2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314331" y="707843"/>
            <a:ext cx="2935410" cy="2935410"/>
          </a:xfrm>
          <a:prstGeom prst="rect">
            <a:avLst/>
          </a:prstGeom>
        </p:spPr>
      </p:pic>
      <p:pic>
        <p:nvPicPr>
          <p:cNvPr id="26" name="Picture 25">
            <a:extLst>
              <a:ext uri="{FF2B5EF4-FFF2-40B4-BE49-F238E27FC236}">
                <a16:creationId xmlns:a16="http://schemas.microsoft.com/office/drawing/2014/main" id="{301F2EC7-D975-814D-BC40-149DA687480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5776601">
            <a:off x="6506347" y="4688206"/>
            <a:ext cx="1764810" cy="1739866"/>
          </a:xfrm>
          <a:prstGeom prst="rect">
            <a:avLst/>
          </a:prstGeom>
        </p:spPr>
      </p:pic>
      <p:pic>
        <p:nvPicPr>
          <p:cNvPr id="28" name="Picture 27">
            <a:extLst>
              <a:ext uri="{FF2B5EF4-FFF2-40B4-BE49-F238E27FC236}">
                <a16:creationId xmlns:a16="http://schemas.microsoft.com/office/drawing/2014/main" id="{CB7A894B-B4A3-D34D-BEB8-CDC171233A1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8079273">
            <a:off x="8252163" y="600433"/>
            <a:ext cx="1764810" cy="1739866"/>
          </a:xfrm>
          <a:prstGeom prst="rect">
            <a:avLst/>
          </a:prstGeom>
        </p:spPr>
      </p:pic>
      <p:sp>
        <p:nvSpPr>
          <p:cNvPr id="30" name="Rectangle 29">
            <a:extLst>
              <a:ext uri="{FF2B5EF4-FFF2-40B4-BE49-F238E27FC236}">
                <a16:creationId xmlns:a16="http://schemas.microsoft.com/office/drawing/2014/main" id="{62F8D549-8A05-8A42-B379-583E004ED0C8}"/>
              </a:ext>
            </a:extLst>
          </p:cNvPr>
          <p:cNvSpPr/>
          <p:nvPr/>
        </p:nvSpPr>
        <p:spPr>
          <a:xfrm>
            <a:off x="7354793" y="4351580"/>
            <a:ext cx="1561991" cy="40711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7FF3757E-7F01-4742-95DA-A9495AD5206A}"/>
              </a:ext>
            </a:extLst>
          </p:cNvPr>
          <p:cNvSpPr/>
          <p:nvPr/>
        </p:nvSpPr>
        <p:spPr>
          <a:xfrm>
            <a:off x="7396905" y="4358581"/>
            <a:ext cx="1580294" cy="400110"/>
          </a:xfrm>
          <a:prstGeom prst="rect">
            <a:avLst/>
          </a:prstGeom>
        </p:spPr>
        <p:txBody>
          <a:bodyPr wrap="square">
            <a:spAutoFit/>
          </a:bodyPr>
          <a:lstStyle/>
          <a:p>
            <a:r>
              <a:rPr lang="en-US" sz="2000" b="1" dirty="0">
                <a:solidFill>
                  <a:srgbClr val="004A6C"/>
                </a:solidFill>
                <a:latin typeface="Gilroy Bold" pitchFamily="2" charset="77"/>
              </a:rPr>
              <a:t>Tiger shark</a:t>
            </a:r>
          </a:p>
        </p:txBody>
      </p:sp>
      <p:sp>
        <p:nvSpPr>
          <p:cNvPr id="32" name="Rectangle 31">
            <a:extLst>
              <a:ext uri="{FF2B5EF4-FFF2-40B4-BE49-F238E27FC236}">
                <a16:creationId xmlns:a16="http://schemas.microsoft.com/office/drawing/2014/main" id="{070C4AC0-177E-094F-B708-6C9A461BE815}"/>
              </a:ext>
            </a:extLst>
          </p:cNvPr>
          <p:cNvSpPr/>
          <p:nvPr/>
        </p:nvSpPr>
        <p:spPr>
          <a:xfrm>
            <a:off x="5008485" y="2813396"/>
            <a:ext cx="1520877" cy="68323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24E3CCB-F56A-9940-8D1C-2DD4EE5C47D1}"/>
              </a:ext>
            </a:extLst>
          </p:cNvPr>
          <p:cNvSpPr/>
          <p:nvPr/>
        </p:nvSpPr>
        <p:spPr>
          <a:xfrm>
            <a:off x="5050598" y="2820399"/>
            <a:ext cx="1478764" cy="707886"/>
          </a:xfrm>
          <a:prstGeom prst="rect">
            <a:avLst/>
          </a:prstGeom>
        </p:spPr>
        <p:txBody>
          <a:bodyPr wrap="square">
            <a:spAutoFit/>
          </a:bodyPr>
          <a:lstStyle/>
          <a:p>
            <a:pPr algn="ctr"/>
            <a:r>
              <a:rPr lang="en-US" sz="2000" b="1" dirty="0">
                <a:solidFill>
                  <a:srgbClr val="004A6C"/>
                </a:solidFill>
                <a:latin typeface="Gilroy Bold" pitchFamily="2" charset="77"/>
              </a:rPr>
              <a:t>Bottlenose </a:t>
            </a:r>
            <a:br>
              <a:rPr lang="en-US" sz="2000" b="1" dirty="0">
                <a:solidFill>
                  <a:srgbClr val="004A6C"/>
                </a:solidFill>
                <a:latin typeface="Gilroy Bold" pitchFamily="2" charset="77"/>
              </a:rPr>
            </a:br>
            <a:r>
              <a:rPr lang="en-US" sz="2000" b="1" dirty="0">
                <a:solidFill>
                  <a:srgbClr val="004A6C"/>
                </a:solidFill>
                <a:latin typeface="Gilroy Bold" pitchFamily="2" charset="77"/>
              </a:rPr>
              <a:t>dolphin</a:t>
            </a:r>
          </a:p>
        </p:txBody>
      </p:sp>
      <p:sp>
        <p:nvSpPr>
          <p:cNvPr id="34" name="Rectangle 33">
            <a:extLst>
              <a:ext uri="{FF2B5EF4-FFF2-40B4-BE49-F238E27FC236}">
                <a16:creationId xmlns:a16="http://schemas.microsoft.com/office/drawing/2014/main" id="{72CCD6C1-9B28-C84B-BFD6-A29D030B2426}"/>
              </a:ext>
            </a:extLst>
          </p:cNvPr>
          <p:cNvSpPr/>
          <p:nvPr/>
        </p:nvSpPr>
        <p:spPr>
          <a:xfrm>
            <a:off x="5021596" y="6143503"/>
            <a:ext cx="1678247" cy="40711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B120673-7565-704C-B9F4-B7C53E6C4C85}"/>
              </a:ext>
            </a:extLst>
          </p:cNvPr>
          <p:cNvSpPr/>
          <p:nvPr/>
        </p:nvSpPr>
        <p:spPr>
          <a:xfrm>
            <a:off x="5063709" y="6150506"/>
            <a:ext cx="1636134" cy="400110"/>
          </a:xfrm>
          <a:prstGeom prst="rect">
            <a:avLst/>
          </a:prstGeom>
        </p:spPr>
        <p:txBody>
          <a:bodyPr wrap="square">
            <a:spAutoFit/>
          </a:bodyPr>
          <a:lstStyle/>
          <a:p>
            <a:pPr algn="ctr"/>
            <a:r>
              <a:rPr lang="en-US" sz="2000" b="1" dirty="0">
                <a:solidFill>
                  <a:srgbClr val="004A6C"/>
                </a:solidFill>
                <a:latin typeface="Gilroy Bold" pitchFamily="2" charset="77"/>
              </a:rPr>
              <a:t>Green turtle</a:t>
            </a:r>
          </a:p>
        </p:txBody>
      </p:sp>
      <p:sp>
        <p:nvSpPr>
          <p:cNvPr id="36" name="Rectangle 35">
            <a:extLst>
              <a:ext uri="{FF2B5EF4-FFF2-40B4-BE49-F238E27FC236}">
                <a16:creationId xmlns:a16="http://schemas.microsoft.com/office/drawing/2014/main" id="{C9A860C5-0621-9349-BC66-C87BD93BBE9D}"/>
              </a:ext>
            </a:extLst>
          </p:cNvPr>
          <p:cNvSpPr/>
          <p:nvPr/>
        </p:nvSpPr>
        <p:spPr>
          <a:xfrm>
            <a:off x="9926156" y="3120720"/>
            <a:ext cx="1234821" cy="40711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40C872CF-AC11-D64A-B609-3FFC8082D939}"/>
              </a:ext>
            </a:extLst>
          </p:cNvPr>
          <p:cNvSpPr/>
          <p:nvPr/>
        </p:nvSpPr>
        <p:spPr>
          <a:xfrm>
            <a:off x="9968269" y="3127723"/>
            <a:ext cx="1192708" cy="400110"/>
          </a:xfrm>
          <a:prstGeom prst="rect">
            <a:avLst/>
          </a:prstGeom>
        </p:spPr>
        <p:txBody>
          <a:bodyPr wrap="square">
            <a:spAutoFit/>
          </a:bodyPr>
          <a:lstStyle/>
          <a:p>
            <a:pPr algn="ctr"/>
            <a:r>
              <a:rPr lang="en-US" sz="2000" b="1" dirty="0">
                <a:solidFill>
                  <a:srgbClr val="004A6C"/>
                </a:solidFill>
                <a:latin typeface="Gilroy Bold" pitchFamily="2" charset="77"/>
              </a:rPr>
              <a:t>Sea pig</a:t>
            </a:r>
          </a:p>
        </p:txBody>
      </p:sp>
      <p:sp>
        <p:nvSpPr>
          <p:cNvPr id="38" name="Rectangle 37">
            <a:extLst>
              <a:ext uri="{FF2B5EF4-FFF2-40B4-BE49-F238E27FC236}">
                <a16:creationId xmlns:a16="http://schemas.microsoft.com/office/drawing/2014/main" id="{193F5C29-814E-114F-B4C1-5B43C81F98C6}"/>
              </a:ext>
            </a:extLst>
          </p:cNvPr>
          <p:cNvSpPr/>
          <p:nvPr/>
        </p:nvSpPr>
        <p:spPr>
          <a:xfrm>
            <a:off x="9731909" y="5878776"/>
            <a:ext cx="1716541" cy="71488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B971FEE1-AFD8-3B4C-8A55-6BD5478DEAF4}"/>
              </a:ext>
            </a:extLst>
          </p:cNvPr>
          <p:cNvSpPr/>
          <p:nvPr/>
        </p:nvSpPr>
        <p:spPr>
          <a:xfrm>
            <a:off x="9774022" y="5885779"/>
            <a:ext cx="1674428" cy="707886"/>
          </a:xfrm>
          <a:prstGeom prst="rect">
            <a:avLst/>
          </a:prstGeom>
        </p:spPr>
        <p:txBody>
          <a:bodyPr wrap="square">
            <a:spAutoFit/>
          </a:bodyPr>
          <a:lstStyle/>
          <a:p>
            <a:pPr algn="ctr"/>
            <a:r>
              <a:rPr lang="en-US" sz="2000" b="1" dirty="0">
                <a:solidFill>
                  <a:srgbClr val="004A6C"/>
                </a:solidFill>
                <a:latin typeface="Gilroy Bold" pitchFamily="2" charset="77"/>
              </a:rPr>
              <a:t>Japanese Spider Crab</a:t>
            </a:r>
          </a:p>
        </p:txBody>
      </p:sp>
      <p:pic>
        <p:nvPicPr>
          <p:cNvPr id="3" name="Picture 2" descr="Text&#10;&#10;Description automatically generated with low confidence">
            <a:extLst>
              <a:ext uri="{FF2B5EF4-FFF2-40B4-BE49-F238E27FC236}">
                <a16:creationId xmlns:a16="http://schemas.microsoft.com/office/drawing/2014/main" id="{3B07E570-989A-4ACA-AA47-FA09B4AE6B4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9417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ud in the sky&#10;&#10;Description automatically generated with medium confidence">
            <a:extLst>
              <a:ext uri="{FF2B5EF4-FFF2-40B4-BE49-F238E27FC236}">
                <a16:creationId xmlns:a16="http://schemas.microsoft.com/office/drawing/2014/main" id="{34030621-C43C-374A-B259-3DDB6566DACC}"/>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2268076"/>
            <a:ext cx="4572085" cy="1384995"/>
          </a:xfrm>
          <a:prstGeom prst="rect">
            <a:avLst/>
          </a:prstGeom>
        </p:spPr>
        <p:txBody>
          <a:bodyPr wrap="none">
            <a:spAutoFit/>
          </a:bodyPr>
          <a:lstStyle/>
          <a:p>
            <a:r>
              <a:rPr lang="en-GB" sz="2800" b="1" dirty="0">
                <a:solidFill>
                  <a:schemeClr val="bg1"/>
                </a:solidFill>
                <a:latin typeface="Gilroy Bold" pitchFamily="2" charset="77"/>
              </a:rPr>
              <a:t>Name a variety of ocean </a:t>
            </a:r>
            <a:br>
              <a:rPr lang="en-GB" sz="2800" b="1" dirty="0">
                <a:solidFill>
                  <a:schemeClr val="bg1"/>
                </a:solidFill>
                <a:latin typeface="Gilroy Bold" pitchFamily="2" charset="77"/>
              </a:rPr>
            </a:br>
            <a:r>
              <a:rPr lang="en-GB" sz="2800" b="1" dirty="0">
                <a:solidFill>
                  <a:schemeClr val="bg1"/>
                </a:solidFill>
                <a:latin typeface="Gilroy Bold" pitchFamily="2" charset="77"/>
              </a:rPr>
              <a:t>habitats and species that </a:t>
            </a:r>
            <a:br>
              <a:rPr lang="en-GB" sz="2800" b="1" dirty="0">
                <a:solidFill>
                  <a:schemeClr val="bg1"/>
                </a:solidFill>
                <a:latin typeface="Gilroy Bold" pitchFamily="2" charset="77"/>
              </a:rPr>
            </a:br>
            <a:r>
              <a:rPr lang="en-GB" sz="2800" b="1" dirty="0">
                <a:solidFill>
                  <a:schemeClr val="bg1"/>
                </a:solidFill>
                <a:latin typeface="Gilroy Bold" pitchFamily="2" charset="77"/>
              </a:rPr>
              <a:t>live there</a:t>
            </a:r>
          </a:p>
        </p:txBody>
      </p:sp>
      <p:sp>
        <p:nvSpPr>
          <p:cNvPr id="16" name="Rectangle 15">
            <a:extLst>
              <a:ext uri="{FF2B5EF4-FFF2-40B4-BE49-F238E27FC236}">
                <a16:creationId xmlns:a16="http://schemas.microsoft.com/office/drawing/2014/main" id="{947CE0DC-081F-7A4A-BDD2-B8076F82B942}"/>
              </a:ext>
            </a:extLst>
          </p:cNvPr>
          <p:cNvSpPr/>
          <p:nvPr/>
        </p:nvSpPr>
        <p:spPr>
          <a:xfrm>
            <a:off x="7265177" y="4029385"/>
            <a:ext cx="2877711" cy="954107"/>
          </a:xfrm>
          <a:prstGeom prst="rect">
            <a:avLst/>
          </a:prstGeom>
        </p:spPr>
        <p:txBody>
          <a:bodyPr wrap="none">
            <a:spAutoFit/>
          </a:bodyPr>
          <a:lstStyle/>
          <a:p>
            <a:r>
              <a:rPr lang="en-GB" sz="2800" b="1" dirty="0">
                <a:solidFill>
                  <a:schemeClr val="bg1"/>
                </a:solidFill>
                <a:latin typeface="Gilroy Bold" pitchFamily="2" charset="77"/>
              </a:rPr>
              <a:t>Record and </a:t>
            </a:r>
            <a:br>
              <a:rPr lang="en-GB" sz="2800" b="1" dirty="0">
                <a:solidFill>
                  <a:schemeClr val="bg1"/>
                </a:solidFill>
                <a:latin typeface="Gilroy Bold" pitchFamily="2" charset="77"/>
              </a:rPr>
            </a:br>
            <a:r>
              <a:rPr lang="en-GB" sz="2800" b="1" dirty="0">
                <a:solidFill>
                  <a:schemeClr val="bg1"/>
                </a:solidFill>
                <a:latin typeface="Gilroy Bold" pitchFamily="2" charset="77"/>
              </a:rPr>
              <a:t>present findings</a:t>
            </a:r>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418033" y="4169802"/>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491706" y="4159440"/>
            <a:ext cx="201624" cy="523220"/>
          </a:xfrm>
          <a:prstGeom prst="rect">
            <a:avLst/>
          </a:prstGeom>
        </p:spPr>
        <p:txBody>
          <a:bodyPr wrap="square">
            <a:spAutoFit/>
          </a:bodyPr>
          <a:lstStyle/>
          <a:p>
            <a:r>
              <a:rPr lang="en-US" sz="2800" b="1" dirty="0">
                <a:solidFill>
                  <a:srgbClr val="004A6C"/>
                </a:solidFill>
                <a:latin typeface="Gilroy Bold" pitchFamily="2" charset="77"/>
              </a:rPr>
              <a:t>5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47356" y="3992323"/>
            <a:ext cx="4129657" cy="954107"/>
          </a:xfrm>
          <a:prstGeom prst="rect">
            <a:avLst/>
          </a:prstGeom>
        </p:spPr>
        <p:txBody>
          <a:bodyPr wrap="none">
            <a:spAutoFit/>
          </a:bodyPr>
          <a:lstStyle/>
          <a:p>
            <a:r>
              <a:rPr lang="en-GB" sz="2800" b="1" dirty="0">
                <a:solidFill>
                  <a:schemeClr val="bg1"/>
                </a:solidFill>
                <a:latin typeface="Gilroy Bold" pitchFamily="2" charset="77"/>
              </a:rPr>
              <a:t>Understand the scale </a:t>
            </a:r>
            <a:br>
              <a:rPr lang="en-GB" sz="2800" b="1" dirty="0">
                <a:solidFill>
                  <a:schemeClr val="bg1"/>
                </a:solidFill>
                <a:latin typeface="Gilroy Bold" pitchFamily="2" charset="77"/>
              </a:rPr>
            </a:br>
            <a:r>
              <a:rPr lang="en-GB" sz="2800" b="1" dirty="0">
                <a:solidFill>
                  <a:schemeClr val="bg1"/>
                </a:solidFill>
                <a:latin typeface="Gilroy Bold" pitchFamily="2" charset="77"/>
              </a:rPr>
              <a:t>and depth of the ocean</a:t>
            </a:r>
          </a:p>
        </p:txBody>
      </p:sp>
      <p:sp>
        <p:nvSpPr>
          <p:cNvPr id="51" name="Oval 50">
            <a:extLst>
              <a:ext uri="{FF2B5EF4-FFF2-40B4-BE49-F238E27FC236}">
                <a16:creationId xmlns:a16="http://schemas.microsoft.com/office/drawing/2014/main" id="{D2F36E10-1CC6-F644-8215-29B5F7874191}"/>
              </a:ext>
            </a:extLst>
          </p:cNvPr>
          <p:cNvSpPr/>
          <p:nvPr/>
        </p:nvSpPr>
        <p:spPr>
          <a:xfrm>
            <a:off x="679310" y="4177851"/>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4167489"/>
            <a:ext cx="273908" cy="523220"/>
          </a:xfrm>
          <a:prstGeom prst="rect">
            <a:avLst/>
          </a:prstGeom>
        </p:spPr>
        <p:txBody>
          <a:bodyPr wrap="square">
            <a:spAutoFit/>
          </a:bodyPr>
          <a:lstStyle/>
          <a:p>
            <a:r>
              <a:rPr lang="en-US" sz="2800" b="1" dirty="0">
                <a:solidFill>
                  <a:srgbClr val="004A6C"/>
                </a:solidFill>
                <a:latin typeface="Gilroy Bold" pitchFamily="2" charset="77"/>
              </a:rPr>
              <a:t>2 </a:t>
            </a:r>
            <a:endParaRPr lang="en-US" sz="2800" dirty="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7247949" y="2268199"/>
            <a:ext cx="4366901" cy="954107"/>
          </a:xfrm>
          <a:prstGeom prst="rect">
            <a:avLst/>
          </a:prstGeom>
        </p:spPr>
        <p:txBody>
          <a:bodyPr wrap="none">
            <a:spAutoFit/>
          </a:bodyPr>
          <a:lstStyle/>
          <a:p>
            <a:r>
              <a:rPr lang="en-GB" sz="2800" b="1" dirty="0">
                <a:solidFill>
                  <a:schemeClr val="bg1"/>
                </a:solidFill>
                <a:latin typeface="Gilroy Bold" pitchFamily="2" charset="77"/>
              </a:rPr>
              <a:t>Conduct research about </a:t>
            </a:r>
            <a:br>
              <a:rPr lang="en-GB" sz="2800" b="1" dirty="0">
                <a:solidFill>
                  <a:schemeClr val="bg1"/>
                </a:solidFill>
                <a:latin typeface="Gilroy Bold" pitchFamily="2" charset="77"/>
              </a:rPr>
            </a:br>
            <a:r>
              <a:rPr lang="en-GB" sz="2800" b="1" dirty="0">
                <a:solidFill>
                  <a:schemeClr val="bg1"/>
                </a:solidFill>
                <a:latin typeface="Gilroy Bold" pitchFamily="2" charset="77"/>
              </a:rPr>
              <a:t>an iconic marine species</a:t>
            </a:r>
          </a:p>
        </p:txBody>
      </p:sp>
      <p:sp>
        <p:nvSpPr>
          <p:cNvPr id="58" name="Oval 57">
            <a:extLst>
              <a:ext uri="{FF2B5EF4-FFF2-40B4-BE49-F238E27FC236}">
                <a16:creationId xmlns:a16="http://schemas.microsoft.com/office/drawing/2014/main" id="{D735544C-6E6A-144B-98AB-DF3D40774A78}"/>
              </a:ext>
            </a:extLst>
          </p:cNvPr>
          <p:cNvSpPr/>
          <p:nvPr/>
        </p:nvSpPr>
        <p:spPr>
          <a:xfrm>
            <a:off x="6409990" y="24122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484389" y="2418899"/>
            <a:ext cx="273908" cy="523220"/>
          </a:xfrm>
          <a:prstGeom prst="rect">
            <a:avLst/>
          </a:prstGeom>
        </p:spPr>
        <p:txBody>
          <a:bodyPr wrap="square">
            <a:spAutoFit/>
          </a:bodyPr>
          <a:lstStyle/>
          <a:p>
            <a:r>
              <a:rPr lang="en-US" sz="2800" b="1" dirty="0">
                <a:solidFill>
                  <a:srgbClr val="004A6C"/>
                </a:solidFill>
                <a:latin typeface="Gilroy Bold" pitchFamily="2" charset="77"/>
              </a:rPr>
              <a:t>4</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831745" y="6127982"/>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09059" y="724487"/>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90491" y="1372934"/>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256437" y="4614034"/>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77013" y="696586"/>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6745371" y="582901"/>
            <a:ext cx="753392" cy="646331"/>
          </a:xfrm>
          <a:prstGeom prst="rect">
            <a:avLst/>
          </a:prstGeom>
        </p:spPr>
      </p:pic>
      <p:sp>
        <p:nvSpPr>
          <p:cNvPr id="46" name="Rectangle 45">
            <a:extLst>
              <a:ext uri="{FF2B5EF4-FFF2-40B4-BE49-F238E27FC236}">
                <a16:creationId xmlns:a16="http://schemas.microsoft.com/office/drawing/2014/main" id="{9CFB1AB7-A234-FA49-A7E0-43F66C4FD6EB}"/>
              </a:ext>
            </a:extLst>
          </p:cNvPr>
          <p:cNvSpPr/>
          <p:nvPr/>
        </p:nvSpPr>
        <p:spPr>
          <a:xfrm>
            <a:off x="1547356" y="5408718"/>
            <a:ext cx="4129657" cy="954107"/>
          </a:xfrm>
          <a:prstGeom prst="rect">
            <a:avLst/>
          </a:prstGeom>
        </p:spPr>
        <p:txBody>
          <a:bodyPr wrap="none">
            <a:spAutoFit/>
          </a:bodyPr>
          <a:lstStyle/>
          <a:p>
            <a:r>
              <a:rPr lang="en-GB" sz="2800" b="1" dirty="0">
                <a:solidFill>
                  <a:schemeClr val="bg1"/>
                </a:solidFill>
                <a:latin typeface="Gilroy Bold" pitchFamily="2" charset="77"/>
              </a:rPr>
              <a:t>Understand the scale </a:t>
            </a:r>
            <a:br>
              <a:rPr lang="en-GB" sz="2800" b="1" dirty="0">
                <a:solidFill>
                  <a:schemeClr val="bg1"/>
                </a:solidFill>
                <a:latin typeface="Gilroy Bold" pitchFamily="2" charset="77"/>
              </a:rPr>
            </a:br>
            <a:r>
              <a:rPr lang="en-GB" sz="2800" b="1" dirty="0">
                <a:solidFill>
                  <a:schemeClr val="bg1"/>
                </a:solidFill>
                <a:latin typeface="Gilroy Bold" pitchFamily="2" charset="77"/>
              </a:rPr>
              <a:t>and depth of the ocean</a:t>
            </a:r>
          </a:p>
        </p:txBody>
      </p:sp>
      <p:sp>
        <p:nvSpPr>
          <p:cNvPr id="69" name="Oval 68">
            <a:extLst>
              <a:ext uri="{FF2B5EF4-FFF2-40B4-BE49-F238E27FC236}">
                <a16:creationId xmlns:a16="http://schemas.microsoft.com/office/drawing/2014/main" id="{ABC2B74C-FEB7-2F47-9BE1-9E00E8738D24}"/>
              </a:ext>
            </a:extLst>
          </p:cNvPr>
          <p:cNvSpPr/>
          <p:nvPr/>
        </p:nvSpPr>
        <p:spPr>
          <a:xfrm>
            <a:off x="679310" y="5588961"/>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F5EDEF91-169F-4549-8323-E3454C202592}"/>
              </a:ext>
            </a:extLst>
          </p:cNvPr>
          <p:cNvSpPr/>
          <p:nvPr/>
        </p:nvSpPr>
        <p:spPr>
          <a:xfrm>
            <a:off x="758499" y="5578599"/>
            <a:ext cx="273908" cy="523220"/>
          </a:xfrm>
          <a:prstGeom prst="rect">
            <a:avLst/>
          </a:prstGeom>
        </p:spPr>
        <p:txBody>
          <a:bodyPr wrap="square">
            <a:spAutoFit/>
          </a:bodyPr>
          <a:lstStyle/>
          <a:p>
            <a:r>
              <a:rPr lang="en-US" sz="2800" b="1" dirty="0">
                <a:solidFill>
                  <a:srgbClr val="004A6C"/>
                </a:solidFill>
                <a:latin typeface="Gilroy Bold" pitchFamily="2" charset="77"/>
              </a:rPr>
              <a:t>3 </a:t>
            </a:r>
            <a:endParaRPr lang="en-US" sz="2800" dirty="0">
              <a:solidFill>
                <a:srgbClr val="004A6C"/>
              </a:solidFill>
            </a:endParaRPr>
          </a:p>
        </p:txBody>
      </p:sp>
      <p:grpSp>
        <p:nvGrpSpPr>
          <p:cNvPr id="47" name="Group 46">
            <a:extLst>
              <a:ext uri="{FF2B5EF4-FFF2-40B4-BE49-F238E27FC236}">
                <a16:creationId xmlns:a16="http://schemas.microsoft.com/office/drawing/2014/main" id="{635AD3A0-20A2-934A-9486-9B54576D1EAD}"/>
              </a:ext>
            </a:extLst>
          </p:cNvPr>
          <p:cNvGrpSpPr/>
          <p:nvPr/>
        </p:nvGrpSpPr>
        <p:grpSpPr>
          <a:xfrm>
            <a:off x="431488" y="1882908"/>
            <a:ext cx="1003940" cy="1407480"/>
            <a:chOff x="431488" y="2021062"/>
            <a:chExt cx="1003940" cy="1407480"/>
          </a:xfrm>
        </p:grpSpPr>
        <p:pic>
          <p:nvPicPr>
            <p:cNvPr id="49" name="Picture 48" descr="Icon&#10;&#10;Description automatically generated">
              <a:extLst>
                <a:ext uri="{FF2B5EF4-FFF2-40B4-BE49-F238E27FC236}">
                  <a16:creationId xmlns:a16="http://schemas.microsoft.com/office/drawing/2014/main" id="{FA247A1B-8B55-914F-9774-AE689D90E33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31488" y="2021062"/>
              <a:ext cx="1003940" cy="627979"/>
            </a:xfrm>
            <a:prstGeom prst="rect">
              <a:avLst/>
            </a:prstGeom>
          </p:spPr>
        </p:pic>
        <p:pic>
          <p:nvPicPr>
            <p:cNvPr id="50" name="Picture 49" descr="Icon&#10;&#10;Description automatically generated">
              <a:extLst>
                <a:ext uri="{FF2B5EF4-FFF2-40B4-BE49-F238E27FC236}">
                  <a16:creationId xmlns:a16="http://schemas.microsoft.com/office/drawing/2014/main" id="{B33A7BBF-7A82-F14C-812B-BCB62566994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431488" y="2800563"/>
              <a:ext cx="1003940" cy="627979"/>
            </a:xfrm>
            <a:prstGeom prst="rect">
              <a:avLst/>
            </a:prstGeom>
          </p:spPr>
        </p:pic>
      </p:grpSp>
      <p:grpSp>
        <p:nvGrpSpPr>
          <p:cNvPr id="54" name="Group 53">
            <a:extLst>
              <a:ext uri="{FF2B5EF4-FFF2-40B4-BE49-F238E27FC236}">
                <a16:creationId xmlns:a16="http://schemas.microsoft.com/office/drawing/2014/main" id="{A68B761D-3DC2-994C-9F7D-03AC885EDD3D}"/>
              </a:ext>
            </a:extLst>
          </p:cNvPr>
          <p:cNvGrpSpPr/>
          <p:nvPr/>
        </p:nvGrpSpPr>
        <p:grpSpPr>
          <a:xfrm>
            <a:off x="431488" y="3745575"/>
            <a:ext cx="1003940" cy="1407480"/>
            <a:chOff x="431488" y="2021062"/>
            <a:chExt cx="1003940" cy="1407480"/>
          </a:xfrm>
        </p:grpSpPr>
        <p:pic>
          <p:nvPicPr>
            <p:cNvPr id="56" name="Picture 55" descr="Icon&#10;&#10;Description automatically generated">
              <a:extLst>
                <a:ext uri="{FF2B5EF4-FFF2-40B4-BE49-F238E27FC236}">
                  <a16:creationId xmlns:a16="http://schemas.microsoft.com/office/drawing/2014/main" id="{F24D513B-2B99-F74C-A7BD-64880ACF294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31488" y="2021062"/>
              <a:ext cx="1003940" cy="627979"/>
            </a:xfrm>
            <a:prstGeom prst="rect">
              <a:avLst/>
            </a:prstGeom>
          </p:spPr>
        </p:pic>
        <p:pic>
          <p:nvPicPr>
            <p:cNvPr id="57" name="Picture 56" descr="Icon&#10;&#10;Description automatically generated">
              <a:extLst>
                <a:ext uri="{FF2B5EF4-FFF2-40B4-BE49-F238E27FC236}">
                  <a16:creationId xmlns:a16="http://schemas.microsoft.com/office/drawing/2014/main" id="{CC1D02F8-4960-E647-B1A4-C544DE4E5F2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431488" y="2800563"/>
              <a:ext cx="1003940" cy="627979"/>
            </a:xfrm>
            <a:prstGeom prst="rect">
              <a:avLst/>
            </a:prstGeom>
          </p:spPr>
        </p:pic>
      </p:grpSp>
      <p:grpSp>
        <p:nvGrpSpPr>
          <p:cNvPr id="60" name="Group 59">
            <a:extLst>
              <a:ext uri="{FF2B5EF4-FFF2-40B4-BE49-F238E27FC236}">
                <a16:creationId xmlns:a16="http://schemas.microsoft.com/office/drawing/2014/main" id="{0E4DB40D-60A1-0142-A0D7-497255AA8849}"/>
              </a:ext>
            </a:extLst>
          </p:cNvPr>
          <p:cNvGrpSpPr/>
          <p:nvPr/>
        </p:nvGrpSpPr>
        <p:grpSpPr>
          <a:xfrm>
            <a:off x="431488" y="5145397"/>
            <a:ext cx="1003940" cy="1407480"/>
            <a:chOff x="431488" y="2021062"/>
            <a:chExt cx="1003940" cy="1407480"/>
          </a:xfrm>
        </p:grpSpPr>
        <p:pic>
          <p:nvPicPr>
            <p:cNvPr id="61" name="Picture 60" descr="Icon&#10;&#10;Description automatically generated">
              <a:extLst>
                <a:ext uri="{FF2B5EF4-FFF2-40B4-BE49-F238E27FC236}">
                  <a16:creationId xmlns:a16="http://schemas.microsoft.com/office/drawing/2014/main" id="{C3CE54D9-F0DA-294A-89FD-04A266885B0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31488" y="2021062"/>
              <a:ext cx="1003940" cy="627979"/>
            </a:xfrm>
            <a:prstGeom prst="rect">
              <a:avLst/>
            </a:prstGeom>
          </p:spPr>
        </p:pic>
        <p:pic>
          <p:nvPicPr>
            <p:cNvPr id="62" name="Picture 61" descr="Icon&#10;&#10;Description automatically generated">
              <a:extLst>
                <a:ext uri="{FF2B5EF4-FFF2-40B4-BE49-F238E27FC236}">
                  <a16:creationId xmlns:a16="http://schemas.microsoft.com/office/drawing/2014/main" id="{948994C7-72AC-F44A-9996-A0106ED33C0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431488" y="2800563"/>
              <a:ext cx="1003940" cy="627979"/>
            </a:xfrm>
            <a:prstGeom prst="rect">
              <a:avLst/>
            </a:prstGeom>
          </p:spPr>
        </p:pic>
      </p:grpSp>
      <p:grpSp>
        <p:nvGrpSpPr>
          <p:cNvPr id="63" name="Group 62">
            <a:extLst>
              <a:ext uri="{FF2B5EF4-FFF2-40B4-BE49-F238E27FC236}">
                <a16:creationId xmlns:a16="http://schemas.microsoft.com/office/drawing/2014/main" id="{643E015A-B53A-A747-A9D9-1DFF343C6D2E}"/>
              </a:ext>
            </a:extLst>
          </p:cNvPr>
          <p:cNvGrpSpPr/>
          <p:nvPr/>
        </p:nvGrpSpPr>
        <p:grpSpPr>
          <a:xfrm>
            <a:off x="6150772" y="1984458"/>
            <a:ext cx="1003940" cy="1407480"/>
            <a:chOff x="431488" y="2021062"/>
            <a:chExt cx="1003940" cy="1407480"/>
          </a:xfrm>
        </p:grpSpPr>
        <p:pic>
          <p:nvPicPr>
            <p:cNvPr id="64" name="Picture 63" descr="Icon&#10;&#10;Description automatically generated">
              <a:extLst>
                <a:ext uri="{FF2B5EF4-FFF2-40B4-BE49-F238E27FC236}">
                  <a16:creationId xmlns:a16="http://schemas.microsoft.com/office/drawing/2014/main" id="{172B4F88-053E-574B-AEFE-BB213DC0C65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31488" y="2021062"/>
              <a:ext cx="1003940" cy="627979"/>
            </a:xfrm>
            <a:prstGeom prst="rect">
              <a:avLst/>
            </a:prstGeom>
          </p:spPr>
        </p:pic>
        <p:pic>
          <p:nvPicPr>
            <p:cNvPr id="65" name="Picture 64" descr="Icon&#10;&#10;Description automatically generated">
              <a:extLst>
                <a:ext uri="{FF2B5EF4-FFF2-40B4-BE49-F238E27FC236}">
                  <a16:creationId xmlns:a16="http://schemas.microsoft.com/office/drawing/2014/main" id="{92166F89-3448-0E48-9227-C57B75D2F67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431488" y="2800563"/>
              <a:ext cx="1003940" cy="627979"/>
            </a:xfrm>
            <a:prstGeom prst="rect">
              <a:avLst/>
            </a:prstGeom>
          </p:spPr>
        </p:pic>
      </p:grpSp>
      <p:grpSp>
        <p:nvGrpSpPr>
          <p:cNvPr id="66" name="Group 65">
            <a:extLst>
              <a:ext uri="{FF2B5EF4-FFF2-40B4-BE49-F238E27FC236}">
                <a16:creationId xmlns:a16="http://schemas.microsoft.com/office/drawing/2014/main" id="{92991673-4F48-ED4B-8E33-900B6E9F90E7}"/>
              </a:ext>
            </a:extLst>
          </p:cNvPr>
          <p:cNvGrpSpPr/>
          <p:nvPr/>
        </p:nvGrpSpPr>
        <p:grpSpPr>
          <a:xfrm>
            <a:off x="6150772" y="3722947"/>
            <a:ext cx="1003940" cy="1407480"/>
            <a:chOff x="431488" y="2021062"/>
            <a:chExt cx="1003940" cy="1407480"/>
          </a:xfrm>
        </p:grpSpPr>
        <p:pic>
          <p:nvPicPr>
            <p:cNvPr id="67" name="Picture 66" descr="Icon&#10;&#10;Description automatically generated">
              <a:extLst>
                <a:ext uri="{FF2B5EF4-FFF2-40B4-BE49-F238E27FC236}">
                  <a16:creationId xmlns:a16="http://schemas.microsoft.com/office/drawing/2014/main" id="{A3B1820B-65F0-DA47-8B3C-A44C1F5D63C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31488" y="2021062"/>
              <a:ext cx="1003940" cy="627979"/>
            </a:xfrm>
            <a:prstGeom prst="rect">
              <a:avLst/>
            </a:prstGeom>
          </p:spPr>
        </p:pic>
        <p:pic>
          <p:nvPicPr>
            <p:cNvPr id="79" name="Picture 78" descr="Icon&#10;&#10;Description automatically generated">
              <a:extLst>
                <a:ext uri="{FF2B5EF4-FFF2-40B4-BE49-F238E27FC236}">
                  <a16:creationId xmlns:a16="http://schemas.microsoft.com/office/drawing/2014/main" id="{9EC57356-0E55-9E42-86FF-4EF5DB45235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431488" y="2800563"/>
              <a:ext cx="1003940" cy="627979"/>
            </a:xfrm>
            <a:prstGeom prst="rect">
              <a:avLst/>
            </a:prstGeom>
          </p:spPr>
        </p:pic>
      </p:grpSp>
    </p:spTree>
    <p:extLst>
      <p:ext uri="{BB962C8B-B14F-4D97-AF65-F5344CB8AC3E}">
        <p14:creationId xmlns:p14="http://schemas.microsoft.com/office/powerpoint/2010/main" val="200762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798134261"/>
              </p:ext>
            </p:extLst>
          </p:nvPr>
        </p:nvGraphicFramePr>
        <p:xfrm>
          <a:off x="13419956" y="1550561"/>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Mixed bottles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mali</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maeder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Jonathan </a:t>
                      </a:r>
                      <a:r>
                        <a:rPr lang="en-US" sz="1000" b="1" i="0" dirty="0" err="1">
                          <a:solidFill>
                            <a:schemeClr val="bg1"/>
                          </a:solidFill>
                          <a:latin typeface="Gilroy SemiBold" pitchFamily="2" charset="77"/>
                        </a:rPr>
                        <a:t>Chng</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Wooden barn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Pixabay</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Metal 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Markus </a:t>
                      </a:r>
                      <a:r>
                        <a:rPr lang="en-US" sz="1000" b="1" i="0" dirty="0" err="1">
                          <a:solidFill>
                            <a:schemeClr val="bg1"/>
                          </a:solidFill>
                          <a:latin typeface="Gilroy SemiBold" pitchFamily="2" charset="77"/>
                        </a:rPr>
                        <a:t>Spiske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Glass jars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Yulia</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Khlebnikova</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vUnsplash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Rawpixels.com</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Plastic cutlery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Alexas</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Fotos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Sponge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Capri23auto via </a:t>
                      </a:r>
                      <a:r>
                        <a:rPr lang="en-US" sz="1000" b="1" i="0" err="1">
                          <a:solidFill>
                            <a:schemeClr val="bg1"/>
                          </a:solidFill>
                          <a:latin typeface="Gilroy SemiBold" pitchFamily="2" charset="77"/>
                        </a:rPr>
                        <a:t>Pixabay</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Packaged strawberries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Albany Colley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Muffin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Basketball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Skeeze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Highlighters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Mitchell Luo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Nareeta</a:t>
                      </a:r>
                      <a:r>
                        <a:rPr lang="en-US" sz="1000" b="1" i="0" dirty="0">
                          <a:solidFill>
                            <a:schemeClr val="bg1"/>
                          </a:solidFill>
                          <a:latin typeface="Gilroy SemiBold" pitchFamily="2" charset="77"/>
                        </a:rPr>
                        <a:t> Martin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Chocolate bars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Denny </a:t>
                      </a:r>
                      <a:r>
                        <a:rPr lang="en-US" sz="1000" b="1" i="0" dirty="0" err="1">
                          <a:solidFill>
                            <a:schemeClr val="bg1"/>
                          </a:solidFill>
                          <a:latin typeface="Gilroy SemiBold" pitchFamily="2" charset="77"/>
                        </a:rPr>
                        <a:t>Mullerv</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r>
                        <a:rPr lang="en-US" sz="1000" b="1" i="0" dirty="0">
                          <a:solidFill>
                            <a:schemeClr val="bg1"/>
                          </a:solidFill>
                          <a:latin typeface="Gilroy SemiBold" pitchFamily="2" charset="77"/>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Becker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3" name="Table 12">
            <a:extLst>
              <a:ext uri="{FF2B5EF4-FFF2-40B4-BE49-F238E27FC236}">
                <a16:creationId xmlns:a16="http://schemas.microsoft.com/office/drawing/2014/main" id="{90E81A88-BF8C-784B-94DE-C92C66672BF8}"/>
              </a:ext>
            </a:extLst>
          </p:cNvPr>
          <p:cNvGraphicFramePr>
            <a:graphicFrameLocks noGrp="1"/>
          </p:cNvGraphicFramePr>
          <p:nvPr>
            <p:extLst>
              <p:ext uri="{D42A27DB-BD31-4B8C-83A1-F6EECF244321}">
                <p14:modId xmlns:p14="http://schemas.microsoft.com/office/powerpoint/2010/main" val="2383166079"/>
              </p:ext>
            </p:extLst>
          </p:nvPr>
        </p:nvGraphicFramePr>
        <p:xfrm>
          <a:off x="760521" y="1873726"/>
          <a:ext cx="8428117" cy="425755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Wonderful 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Marek </a:t>
                      </a:r>
                      <a:r>
                        <a:rPr lang="en-US" sz="1000" b="1" i="0" dirty="0" err="1">
                          <a:solidFill>
                            <a:schemeClr val="bg1"/>
                          </a:solidFill>
                          <a:latin typeface="Gilroy SemiBold" pitchFamily="2" charset="77"/>
                        </a:rPr>
                        <a:t>Okon</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195176">
                <a:tc>
                  <a:txBody>
                    <a:bodyPr/>
                    <a:lstStyle/>
                    <a:p>
                      <a:pPr algn="l"/>
                      <a:r>
                        <a:rPr lang="en-US" sz="1000" b="1" i="0" dirty="0">
                          <a:solidFill>
                            <a:schemeClr val="bg1"/>
                          </a:solidFill>
                          <a:latin typeface="Gilroy SemiBold" pitchFamily="2" charset="77"/>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Muffin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6366004"/>
                  </a:ext>
                </a:extLst>
              </a:tr>
              <a:tr h="0">
                <a:tc>
                  <a:txBody>
                    <a:bodyPr/>
                    <a:lstStyle/>
                    <a:p>
                      <a:pPr algn="l"/>
                      <a:r>
                        <a:rPr lang="en-US" sz="1000" b="1" i="0" dirty="0">
                          <a:solidFill>
                            <a:schemeClr val="bg1"/>
                          </a:solidFill>
                          <a:latin typeface="Gilroy SemiBold" pitchFamily="2" charset="77"/>
                        </a:rPr>
                        <a:t>4, 5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Earth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Wikimages</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Wilson reef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a:solidFill>
                            <a:schemeClr val="bg1"/>
                          </a:solidFill>
                          <a:latin typeface="Gilroy SemiBold" pitchFamily="2" charset="77"/>
                        </a:rPr>
                        <a:t>8</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Stopwatch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Free-Photos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13, 20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Tiger Shark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14, 20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Green 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Jesse </a:t>
                      </a:r>
                      <a:r>
                        <a:rPr lang="en-US" sz="1000" b="1" i="0" dirty="0" err="1">
                          <a:solidFill>
                            <a:schemeClr val="bg1"/>
                          </a:solidFill>
                          <a:latin typeface="Gilroy SemiBold" pitchFamily="2" charset="77"/>
                        </a:rPr>
                        <a:t>Schoffe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15, 20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Japanese spider crab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16, 20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Bottlenose dolphin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17, 20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err="1">
                          <a:solidFill>
                            <a:schemeClr val="bg1"/>
                          </a:solidFill>
                          <a:latin typeface="Gilroy SemiBold" pitchFamily="2" charset="77"/>
                        </a:rPr>
                        <a:t>Seapig</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22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a:t>
                      </a:r>
                      <a:r>
                        <a:rPr lang="en-US" sz="1000" b="1" i="0" dirty="0" err="1">
                          <a:solidFill>
                            <a:schemeClr val="bg1"/>
                          </a:solidFill>
                          <a:latin typeface="Gilroy SemiBold" pitchFamily="2" charset="77"/>
                        </a:rPr>
                        <a:t>Nerantzakis</a:t>
                      </a:r>
                      <a:r>
                        <a:rPr lang="en-US" sz="1000" b="1" i="0" dirty="0">
                          <a:solidFill>
                            <a:schemeClr val="bg1"/>
                          </a:solidFill>
                          <a:latin typeface="Gilroy SemiBold" pitchFamily="2" charset="77"/>
                        </a:rPr>
                        <a:t> via </a:t>
                      </a:r>
                      <a:r>
                        <a:rPr lang="en-US" sz="1000" b="1" i="0">
                          <a:solidFill>
                            <a:schemeClr val="bg1"/>
                          </a:solidFill>
                          <a:latin typeface="Gilroy SemiBold" pitchFamily="2" charset="77"/>
                        </a:rPr>
                        <a:t>Unsplash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299795"/>
            <a:ext cx="25152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316892"/>
            <a:ext cx="2231701" cy="769441"/>
          </a:xfrm>
          <a:prstGeom prst="rect">
            <a:avLst/>
          </a:prstGeom>
        </p:spPr>
        <p:txBody>
          <a:bodyPr wrap="none">
            <a:spAutoFit/>
          </a:bodyPr>
          <a:lstStyle/>
          <a:p>
            <a:r>
              <a:rPr lang="en-US" sz="4400" b="1" dirty="0">
                <a:solidFill>
                  <a:srgbClr val="004A6C"/>
                </a:solidFill>
                <a:latin typeface="Gilroy Bold" pitchFamily="2" charset="77"/>
              </a:rPr>
              <a:t>Oxygen</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0" y="11702"/>
            <a:ext cx="12192000" cy="6858000"/>
          </a:xfrm>
          <a:prstGeom prst="rect">
            <a:avLst/>
          </a:prstGeom>
        </p:spPr>
      </p:pic>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sp>
        <p:nvSpPr>
          <p:cNvPr id="30" name="Rectangle 29">
            <a:extLst>
              <a:ext uri="{FF2B5EF4-FFF2-40B4-BE49-F238E27FC236}">
                <a16:creationId xmlns:a16="http://schemas.microsoft.com/office/drawing/2014/main" id="{507F5344-074A-5D44-A199-F40942C88AA7}"/>
              </a:ext>
            </a:extLst>
          </p:cNvPr>
          <p:cNvSpPr/>
          <p:nvPr/>
        </p:nvSpPr>
        <p:spPr>
          <a:xfrm>
            <a:off x="3355022" y="2299795"/>
            <a:ext cx="451333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40031B7A-406B-6D48-9088-80C00796AC51}"/>
              </a:ext>
            </a:extLst>
          </p:cNvPr>
          <p:cNvSpPr/>
          <p:nvPr/>
        </p:nvSpPr>
        <p:spPr>
          <a:xfrm>
            <a:off x="3481716" y="2316892"/>
            <a:ext cx="4296369" cy="769441"/>
          </a:xfrm>
          <a:prstGeom prst="rect">
            <a:avLst/>
          </a:prstGeom>
        </p:spPr>
        <p:txBody>
          <a:bodyPr wrap="none">
            <a:spAutoFit/>
          </a:bodyPr>
          <a:lstStyle/>
          <a:p>
            <a:r>
              <a:rPr lang="en-US" sz="4400" b="1" dirty="0">
                <a:solidFill>
                  <a:srgbClr val="004A6C"/>
                </a:solidFill>
                <a:latin typeface="Gilroy Bold" pitchFamily="2" charset="77"/>
              </a:rPr>
              <a:t>Carbon Dioxide</a:t>
            </a:r>
          </a:p>
        </p:txBody>
      </p:sp>
      <p:sp>
        <p:nvSpPr>
          <p:cNvPr id="33" name="Rectangle 32">
            <a:extLst>
              <a:ext uri="{FF2B5EF4-FFF2-40B4-BE49-F238E27FC236}">
                <a16:creationId xmlns:a16="http://schemas.microsoft.com/office/drawing/2014/main" id="{747FDE1A-5A2C-AE40-B598-A9F1C49209D9}"/>
              </a:ext>
            </a:extLst>
          </p:cNvPr>
          <p:cNvSpPr/>
          <p:nvPr/>
        </p:nvSpPr>
        <p:spPr>
          <a:xfrm>
            <a:off x="8137883" y="2299795"/>
            <a:ext cx="2744606"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00D08AB0-A8FF-7246-92A4-3F9592C23F09}"/>
              </a:ext>
            </a:extLst>
          </p:cNvPr>
          <p:cNvSpPr/>
          <p:nvPr/>
        </p:nvSpPr>
        <p:spPr>
          <a:xfrm>
            <a:off x="8264577" y="2316892"/>
            <a:ext cx="2505814" cy="769441"/>
          </a:xfrm>
          <a:prstGeom prst="rect">
            <a:avLst/>
          </a:prstGeom>
        </p:spPr>
        <p:txBody>
          <a:bodyPr wrap="none">
            <a:spAutoFit/>
          </a:bodyPr>
          <a:lstStyle/>
          <a:p>
            <a:r>
              <a:rPr lang="en-US" sz="4400" b="1" dirty="0">
                <a:solidFill>
                  <a:srgbClr val="004A6C"/>
                </a:solidFill>
                <a:latin typeface="Gilroy Bold" pitchFamily="2" charset="77"/>
              </a:rPr>
              <a:t>Predator</a:t>
            </a:r>
          </a:p>
        </p:txBody>
      </p:sp>
      <p:sp>
        <p:nvSpPr>
          <p:cNvPr id="35" name="Rectangle 34">
            <a:extLst>
              <a:ext uri="{FF2B5EF4-FFF2-40B4-BE49-F238E27FC236}">
                <a16:creationId xmlns:a16="http://schemas.microsoft.com/office/drawing/2014/main" id="{9E486287-FC40-8541-8550-F22092CCCDCF}"/>
              </a:ext>
            </a:extLst>
          </p:cNvPr>
          <p:cNvSpPr/>
          <p:nvPr/>
        </p:nvSpPr>
        <p:spPr>
          <a:xfrm>
            <a:off x="532800" y="3473839"/>
            <a:ext cx="25152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B01393D-A4F4-AE4E-9781-41F6CDE7DB39}"/>
              </a:ext>
            </a:extLst>
          </p:cNvPr>
          <p:cNvSpPr/>
          <p:nvPr/>
        </p:nvSpPr>
        <p:spPr>
          <a:xfrm>
            <a:off x="659494" y="3490936"/>
            <a:ext cx="2194832" cy="769441"/>
          </a:xfrm>
          <a:prstGeom prst="rect">
            <a:avLst/>
          </a:prstGeom>
        </p:spPr>
        <p:txBody>
          <a:bodyPr wrap="none">
            <a:spAutoFit/>
          </a:bodyPr>
          <a:lstStyle/>
          <a:p>
            <a:r>
              <a:rPr lang="en-US" sz="4400" b="1" dirty="0">
                <a:solidFill>
                  <a:srgbClr val="004A6C"/>
                </a:solidFill>
                <a:latin typeface="Gilroy Bold" pitchFamily="2" charset="77"/>
              </a:rPr>
              <a:t>Solitary</a:t>
            </a:r>
          </a:p>
        </p:txBody>
      </p:sp>
      <p:sp>
        <p:nvSpPr>
          <p:cNvPr id="37" name="Rectangle 36">
            <a:extLst>
              <a:ext uri="{FF2B5EF4-FFF2-40B4-BE49-F238E27FC236}">
                <a16:creationId xmlns:a16="http://schemas.microsoft.com/office/drawing/2014/main" id="{9EDD7C59-F116-FB44-ABC0-F0CA2CD24B68}"/>
              </a:ext>
            </a:extLst>
          </p:cNvPr>
          <p:cNvSpPr/>
          <p:nvPr/>
        </p:nvSpPr>
        <p:spPr>
          <a:xfrm>
            <a:off x="3366311" y="3473839"/>
            <a:ext cx="1724978"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0273F2EF-A4AE-BA4E-8B30-9B48D653CABF}"/>
              </a:ext>
            </a:extLst>
          </p:cNvPr>
          <p:cNvSpPr/>
          <p:nvPr/>
        </p:nvSpPr>
        <p:spPr>
          <a:xfrm>
            <a:off x="3493005" y="3490936"/>
            <a:ext cx="1470274" cy="769441"/>
          </a:xfrm>
          <a:prstGeom prst="rect">
            <a:avLst/>
          </a:prstGeom>
        </p:spPr>
        <p:txBody>
          <a:bodyPr wrap="none">
            <a:spAutoFit/>
          </a:bodyPr>
          <a:lstStyle/>
          <a:p>
            <a:r>
              <a:rPr lang="en-US" sz="4400" b="1" dirty="0">
                <a:solidFill>
                  <a:srgbClr val="004A6C"/>
                </a:solidFill>
                <a:latin typeface="Gilroy Bold" pitchFamily="2" charset="77"/>
              </a:rPr>
              <a:t>Pack</a:t>
            </a:r>
          </a:p>
        </p:txBody>
      </p:sp>
      <p:sp>
        <p:nvSpPr>
          <p:cNvPr id="40" name="Rectangle 39">
            <a:extLst>
              <a:ext uri="{FF2B5EF4-FFF2-40B4-BE49-F238E27FC236}">
                <a16:creationId xmlns:a16="http://schemas.microsoft.com/office/drawing/2014/main" id="{425205F2-A76C-A24C-B5C0-16E1C105DA73}"/>
              </a:ext>
            </a:extLst>
          </p:cNvPr>
          <p:cNvSpPr/>
          <p:nvPr/>
        </p:nvSpPr>
        <p:spPr>
          <a:xfrm>
            <a:off x="5398310" y="3473839"/>
            <a:ext cx="298933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82E8F0C4-9DBF-0C49-B7E3-5A072D131F8B}"/>
              </a:ext>
            </a:extLst>
          </p:cNvPr>
          <p:cNvSpPr/>
          <p:nvPr/>
        </p:nvSpPr>
        <p:spPr>
          <a:xfrm>
            <a:off x="5525005" y="3490936"/>
            <a:ext cx="2743059" cy="769441"/>
          </a:xfrm>
          <a:prstGeom prst="rect">
            <a:avLst/>
          </a:prstGeom>
        </p:spPr>
        <p:txBody>
          <a:bodyPr wrap="none">
            <a:spAutoFit/>
          </a:bodyPr>
          <a:lstStyle/>
          <a:p>
            <a:r>
              <a:rPr lang="en-US" sz="4400" b="1" dirty="0">
                <a:solidFill>
                  <a:srgbClr val="004A6C"/>
                </a:solidFill>
                <a:latin typeface="Gilroy Bold" pitchFamily="2" charset="77"/>
              </a:rPr>
              <a:t>Omnivore</a:t>
            </a:r>
          </a:p>
        </p:txBody>
      </p:sp>
      <p:sp>
        <p:nvSpPr>
          <p:cNvPr id="42" name="Rectangle 41">
            <a:extLst>
              <a:ext uri="{FF2B5EF4-FFF2-40B4-BE49-F238E27FC236}">
                <a16:creationId xmlns:a16="http://schemas.microsoft.com/office/drawing/2014/main" id="{81E410F7-E659-FF4B-9B99-F4922CB77BD8}"/>
              </a:ext>
            </a:extLst>
          </p:cNvPr>
          <p:cNvSpPr/>
          <p:nvPr/>
        </p:nvSpPr>
        <p:spPr>
          <a:xfrm>
            <a:off x="4926897" y="4647883"/>
            <a:ext cx="1634668"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D4FD9C46-50C9-8944-8974-A455C5E9B15E}"/>
              </a:ext>
            </a:extLst>
          </p:cNvPr>
          <p:cNvSpPr/>
          <p:nvPr/>
        </p:nvSpPr>
        <p:spPr>
          <a:xfrm>
            <a:off x="5053591" y="4664980"/>
            <a:ext cx="1343638" cy="769441"/>
          </a:xfrm>
          <a:prstGeom prst="rect">
            <a:avLst/>
          </a:prstGeom>
        </p:spPr>
        <p:txBody>
          <a:bodyPr wrap="none">
            <a:spAutoFit/>
          </a:bodyPr>
          <a:lstStyle/>
          <a:p>
            <a:r>
              <a:rPr lang="en-US" sz="4400" b="1" dirty="0">
                <a:solidFill>
                  <a:srgbClr val="004A6C"/>
                </a:solidFill>
                <a:latin typeface="Gilroy Bold" pitchFamily="2" charset="77"/>
              </a:rPr>
              <a:t>Prey</a:t>
            </a:r>
          </a:p>
        </p:txBody>
      </p:sp>
      <p:sp>
        <p:nvSpPr>
          <p:cNvPr id="44" name="Rectangle 43">
            <a:extLst>
              <a:ext uri="{FF2B5EF4-FFF2-40B4-BE49-F238E27FC236}">
                <a16:creationId xmlns:a16="http://schemas.microsoft.com/office/drawing/2014/main" id="{8ADF4D4A-FE22-2D4C-B60B-FD753725DB8B}"/>
              </a:ext>
            </a:extLst>
          </p:cNvPr>
          <p:cNvSpPr/>
          <p:nvPr/>
        </p:nvSpPr>
        <p:spPr>
          <a:xfrm>
            <a:off x="532800" y="4647884"/>
            <a:ext cx="40392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52CC331D-3EB7-4140-A372-8F0E4FB40CC3}"/>
              </a:ext>
            </a:extLst>
          </p:cNvPr>
          <p:cNvSpPr/>
          <p:nvPr/>
        </p:nvSpPr>
        <p:spPr>
          <a:xfrm>
            <a:off x="659494" y="4664981"/>
            <a:ext cx="3789820" cy="769441"/>
          </a:xfrm>
          <a:prstGeom prst="rect">
            <a:avLst/>
          </a:prstGeom>
        </p:spPr>
        <p:txBody>
          <a:bodyPr wrap="none">
            <a:spAutoFit/>
          </a:bodyPr>
          <a:lstStyle/>
          <a:p>
            <a:r>
              <a:rPr lang="en-US" sz="4400" b="1" dirty="0">
                <a:solidFill>
                  <a:srgbClr val="004A6C"/>
                </a:solidFill>
                <a:latin typeface="Gilroy Bold" pitchFamily="2" charset="77"/>
              </a:rPr>
              <a:t>Hydrothermal</a:t>
            </a:r>
          </a:p>
        </p:txBody>
      </p:sp>
      <p:pic>
        <p:nvPicPr>
          <p:cNvPr id="5" name="Picture 4" descr="Text&#10;&#10;Description automatically generated with low confidence">
            <a:extLst>
              <a:ext uri="{FF2B5EF4-FFF2-40B4-BE49-F238E27FC236}">
                <a16:creationId xmlns:a16="http://schemas.microsoft.com/office/drawing/2014/main" id="{D475FB75-024C-492F-8D10-5B7D34BC91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43BE35C9-0075-874E-93C1-C7352756DB88}"/>
              </a:ext>
            </a:extLst>
          </p:cNvPr>
          <p:cNvPicPr>
            <a:picLocks noChangeAspect="1"/>
          </p:cNvPicPr>
          <p:nvPr/>
        </p:nvPicPr>
        <p:blipFill>
          <a:blip r:embed="rId3"/>
          <a:stretch>
            <a:fillRect/>
          </a:stretch>
        </p:blipFill>
        <p:spPr>
          <a:xfrm>
            <a:off x="0" y="-108"/>
            <a:ext cx="12192000" cy="6858000"/>
          </a:xfrm>
          <a:prstGeom prst="rect">
            <a:avLst/>
          </a:prstGeom>
        </p:spPr>
      </p:pic>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dirty="0">
                <a:solidFill>
                  <a:srgbClr val="004A6C"/>
                </a:solidFill>
                <a:latin typeface="Gilroy Black" pitchFamily="2" charset="77"/>
              </a:rPr>
              <a:t>The Blue Planet</a:t>
            </a:r>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pic>
        <p:nvPicPr>
          <p:cNvPr id="7" name="Picture 6" descr="A picture containing glass, porcelain&#10;&#10;Description automatically generated">
            <a:extLst>
              <a:ext uri="{FF2B5EF4-FFF2-40B4-BE49-F238E27FC236}">
                <a16:creationId xmlns:a16="http://schemas.microsoft.com/office/drawing/2014/main" id="{263F77D9-2633-764B-B52D-CC434942A8A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38234" y="14076"/>
            <a:ext cx="6858000" cy="68580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6" y="2558828"/>
            <a:ext cx="5844171" cy="248916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699269"/>
            <a:ext cx="5680517" cy="2616101"/>
          </a:xfrm>
          <a:prstGeom prst="rect">
            <a:avLst/>
          </a:prstGeom>
          <a:noFill/>
        </p:spPr>
        <p:txBody>
          <a:bodyPr wrap="square" rtlCol="0">
            <a:spAutoFit/>
          </a:bodyPr>
          <a:lstStyle/>
          <a:p>
            <a:r>
              <a:rPr lang="en-US" sz="4400" b="1" dirty="0">
                <a:solidFill>
                  <a:srgbClr val="004A6C"/>
                </a:solidFill>
                <a:latin typeface="Gilroy Bold" pitchFamily="2" charset="77"/>
              </a:rPr>
              <a:t>How much of the Earth do you think is covered in water?</a:t>
            </a:r>
            <a:endParaRPr lang="en-GB" sz="4400" b="1" dirty="0">
              <a:solidFill>
                <a:srgbClr val="004A6C"/>
              </a:solidFill>
              <a:latin typeface="Gilroy Bold" pitchFamily="2" charset="77"/>
            </a:endParaRPr>
          </a:p>
          <a:p>
            <a:r>
              <a:rPr lang="en-US" sz="3200" b="1" dirty="0">
                <a:solidFill>
                  <a:srgbClr val="004A6C"/>
                </a:solidFill>
                <a:latin typeface="Gilroy Bold" pitchFamily="2" charset="77"/>
              </a:rPr>
              <a:t> </a:t>
            </a:r>
          </a:p>
        </p:txBody>
      </p:sp>
      <p:pic>
        <p:nvPicPr>
          <p:cNvPr id="3" name="Picture 2" descr="Icon&#10;&#10;Description automatically generated">
            <a:extLst>
              <a:ext uri="{FF2B5EF4-FFF2-40B4-BE49-F238E27FC236}">
                <a16:creationId xmlns:a16="http://schemas.microsoft.com/office/drawing/2014/main" id="{11114EC0-9C21-6B4D-BB09-12F730B91F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54505">
            <a:off x="10586470" y="5374526"/>
            <a:ext cx="956308" cy="820411"/>
          </a:xfrm>
          <a:prstGeom prst="rect">
            <a:avLst/>
          </a:prstGeom>
        </p:spPr>
      </p:pic>
      <p:sp>
        <p:nvSpPr>
          <p:cNvPr id="10" name="Rectangle 9">
            <a:extLst>
              <a:ext uri="{FF2B5EF4-FFF2-40B4-BE49-F238E27FC236}">
                <a16:creationId xmlns:a16="http://schemas.microsoft.com/office/drawing/2014/main" id="{1ED0D3AA-7AB7-497E-AB6B-2ABEAE9B34EA}"/>
              </a:ext>
            </a:extLst>
          </p:cNvPr>
          <p:cNvSpPr/>
          <p:nvPr/>
        </p:nvSpPr>
        <p:spPr>
          <a:xfrm>
            <a:off x="0" y="5902534"/>
            <a:ext cx="4003352" cy="655438"/>
          </a:xfrm>
          <a:custGeom>
            <a:avLst/>
            <a:gdLst>
              <a:gd name="connsiteX0" fmla="*/ 0 w 4003352"/>
              <a:gd name="connsiteY0" fmla="*/ 0 h 655438"/>
              <a:gd name="connsiteX1" fmla="*/ 667225 w 4003352"/>
              <a:gd name="connsiteY1" fmla="*/ 0 h 655438"/>
              <a:gd name="connsiteX2" fmla="*/ 1254384 w 4003352"/>
              <a:gd name="connsiteY2" fmla="*/ 0 h 655438"/>
              <a:gd name="connsiteX3" fmla="*/ 1921609 w 4003352"/>
              <a:gd name="connsiteY3" fmla="*/ 0 h 655438"/>
              <a:gd name="connsiteX4" fmla="*/ 2468734 w 4003352"/>
              <a:gd name="connsiteY4" fmla="*/ 0 h 655438"/>
              <a:gd name="connsiteX5" fmla="*/ 3055892 w 4003352"/>
              <a:gd name="connsiteY5" fmla="*/ 0 h 655438"/>
              <a:gd name="connsiteX6" fmla="*/ 4003352 w 4003352"/>
              <a:gd name="connsiteY6" fmla="*/ 0 h 655438"/>
              <a:gd name="connsiteX7" fmla="*/ 4003352 w 4003352"/>
              <a:gd name="connsiteY7" fmla="*/ 655438 h 655438"/>
              <a:gd name="connsiteX8" fmla="*/ 3336127 w 4003352"/>
              <a:gd name="connsiteY8" fmla="*/ 655438 h 655438"/>
              <a:gd name="connsiteX9" fmla="*/ 2789002 w 4003352"/>
              <a:gd name="connsiteY9" fmla="*/ 655438 h 655438"/>
              <a:gd name="connsiteX10" fmla="*/ 2161810 w 4003352"/>
              <a:gd name="connsiteY10" fmla="*/ 655438 h 655438"/>
              <a:gd name="connsiteX11" fmla="*/ 1494585 w 4003352"/>
              <a:gd name="connsiteY11" fmla="*/ 655438 h 655438"/>
              <a:gd name="connsiteX12" fmla="*/ 787326 w 4003352"/>
              <a:gd name="connsiteY12" fmla="*/ 655438 h 655438"/>
              <a:gd name="connsiteX13" fmla="*/ 0 w 4003352"/>
              <a:gd name="connsiteY13" fmla="*/ 655438 h 655438"/>
              <a:gd name="connsiteX14" fmla="*/ 0 w 400335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3352" h="655438" fill="none" extrusionOk="0">
                <a:moveTo>
                  <a:pt x="0" y="0"/>
                </a:moveTo>
                <a:cubicBezTo>
                  <a:pt x="189375" y="-33234"/>
                  <a:pt x="415793" y="11850"/>
                  <a:pt x="667225" y="0"/>
                </a:cubicBezTo>
                <a:cubicBezTo>
                  <a:pt x="918658" y="-11850"/>
                  <a:pt x="1007543" y="25965"/>
                  <a:pt x="1254384" y="0"/>
                </a:cubicBezTo>
                <a:cubicBezTo>
                  <a:pt x="1501225" y="-25965"/>
                  <a:pt x="1612249" y="1723"/>
                  <a:pt x="1921609" y="0"/>
                </a:cubicBezTo>
                <a:cubicBezTo>
                  <a:pt x="2230969" y="-1723"/>
                  <a:pt x="2337788" y="23133"/>
                  <a:pt x="2468734" y="0"/>
                </a:cubicBezTo>
                <a:cubicBezTo>
                  <a:pt x="2599680" y="-23133"/>
                  <a:pt x="2901151" y="11474"/>
                  <a:pt x="3055892" y="0"/>
                </a:cubicBezTo>
                <a:cubicBezTo>
                  <a:pt x="3210633" y="-11474"/>
                  <a:pt x="3642211" y="2568"/>
                  <a:pt x="4003352" y="0"/>
                </a:cubicBezTo>
                <a:cubicBezTo>
                  <a:pt x="3988662" y="313551"/>
                  <a:pt x="3991555" y="350580"/>
                  <a:pt x="4003352" y="655438"/>
                </a:cubicBezTo>
                <a:cubicBezTo>
                  <a:pt x="3734925" y="656273"/>
                  <a:pt x="3495341" y="656133"/>
                  <a:pt x="3336127" y="655438"/>
                </a:cubicBezTo>
                <a:cubicBezTo>
                  <a:pt x="3176913" y="654743"/>
                  <a:pt x="3005593" y="644687"/>
                  <a:pt x="2789002" y="655438"/>
                </a:cubicBezTo>
                <a:cubicBezTo>
                  <a:pt x="2572412" y="666189"/>
                  <a:pt x="2457060" y="649544"/>
                  <a:pt x="2161810" y="655438"/>
                </a:cubicBezTo>
                <a:cubicBezTo>
                  <a:pt x="1866560" y="661332"/>
                  <a:pt x="1686342" y="651992"/>
                  <a:pt x="1494585" y="655438"/>
                </a:cubicBezTo>
                <a:cubicBezTo>
                  <a:pt x="1302828" y="658884"/>
                  <a:pt x="1117655" y="622644"/>
                  <a:pt x="787326" y="655438"/>
                </a:cubicBezTo>
                <a:cubicBezTo>
                  <a:pt x="456997" y="688232"/>
                  <a:pt x="215275" y="667105"/>
                  <a:pt x="0" y="655438"/>
                </a:cubicBezTo>
                <a:cubicBezTo>
                  <a:pt x="3567" y="352459"/>
                  <a:pt x="19913" y="219679"/>
                  <a:pt x="0" y="0"/>
                </a:cubicBezTo>
                <a:close/>
              </a:path>
              <a:path w="4003352" h="655438" stroke="0" extrusionOk="0">
                <a:moveTo>
                  <a:pt x="0" y="0"/>
                </a:moveTo>
                <a:cubicBezTo>
                  <a:pt x="168651" y="11600"/>
                  <a:pt x="347390" y="-26358"/>
                  <a:pt x="547125" y="0"/>
                </a:cubicBezTo>
                <a:cubicBezTo>
                  <a:pt x="746861" y="26358"/>
                  <a:pt x="888989" y="-25333"/>
                  <a:pt x="1094250" y="0"/>
                </a:cubicBezTo>
                <a:cubicBezTo>
                  <a:pt x="1299512" y="25333"/>
                  <a:pt x="1463869" y="-21110"/>
                  <a:pt x="1641374" y="0"/>
                </a:cubicBezTo>
                <a:cubicBezTo>
                  <a:pt x="1818879" y="21110"/>
                  <a:pt x="1996249" y="-9713"/>
                  <a:pt x="2268566" y="0"/>
                </a:cubicBezTo>
                <a:cubicBezTo>
                  <a:pt x="2540883" y="9713"/>
                  <a:pt x="2701952" y="19790"/>
                  <a:pt x="2855724" y="0"/>
                </a:cubicBezTo>
                <a:cubicBezTo>
                  <a:pt x="3009496" y="-19790"/>
                  <a:pt x="3459590" y="16853"/>
                  <a:pt x="4003352" y="0"/>
                </a:cubicBezTo>
                <a:cubicBezTo>
                  <a:pt x="4036061" y="164502"/>
                  <a:pt x="4022635" y="454625"/>
                  <a:pt x="4003352" y="655438"/>
                </a:cubicBezTo>
                <a:cubicBezTo>
                  <a:pt x="3759357" y="652041"/>
                  <a:pt x="3614135" y="665420"/>
                  <a:pt x="3376160" y="655438"/>
                </a:cubicBezTo>
                <a:cubicBezTo>
                  <a:pt x="3138185" y="645456"/>
                  <a:pt x="2922169" y="684916"/>
                  <a:pt x="2628868" y="655438"/>
                </a:cubicBezTo>
                <a:cubicBezTo>
                  <a:pt x="2335567" y="625960"/>
                  <a:pt x="2212561" y="645913"/>
                  <a:pt x="1961642" y="655438"/>
                </a:cubicBezTo>
                <a:cubicBezTo>
                  <a:pt x="1710723" y="664963"/>
                  <a:pt x="1598270" y="627161"/>
                  <a:pt x="1254384" y="655438"/>
                </a:cubicBezTo>
                <a:cubicBezTo>
                  <a:pt x="910498" y="683715"/>
                  <a:pt x="810299" y="645350"/>
                  <a:pt x="587158" y="655438"/>
                </a:cubicBezTo>
                <a:cubicBezTo>
                  <a:pt x="364017" y="665526"/>
                  <a:pt x="262778" y="664250"/>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Text&#10;&#10;Description automatically generated with low confidence">
            <a:extLst>
              <a:ext uri="{FF2B5EF4-FFF2-40B4-BE49-F238E27FC236}">
                <a16:creationId xmlns:a16="http://schemas.microsoft.com/office/drawing/2014/main" id="{DA635E21-3D1A-454E-BD9B-9341A921A9F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93098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43BE35C9-0075-874E-93C1-C7352756DB88}"/>
              </a:ext>
            </a:extLst>
          </p:cNvPr>
          <p:cNvPicPr>
            <a:picLocks noChangeAspect="1"/>
          </p:cNvPicPr>
          <p:nvPr/>
        </p:nvPicPr>
        <p:blipFill>
          <a:blip r:embed="rId3"/>
          <a:stretch>
            <a:fillRect/>
          </a:stretch>
        </p:blipFill>
        <p:spPr>
          <a:xfrm>
            <a:off x="0" y="-108"/>
            <a:ext cx="12192000" cy="6858000"/>
          </a:xfrm>
          <a:prstGeom prst="rect">
            <a:avLst/>
          </a:prstGeom>
        </p:spPr>
      </p:pic>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dirty="0">
                <a:solidFill>
                  <a:srgbClr val="004A6C"/>
                </a:solidFill>
                <a:latin typeface="Gilroy Black" pitchFamily="2" charset="77"/>
              </a:rPr>
              <a:t>The Blue Planet</a:t>
            </a:r>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pic>
        <p:nvPicPr>
          <p:cNvPr id="7" name="Picture 6" descr="A picture containing glass, porcelain&#10;&#10;Description automatically generated">
            <a:extLst>
              <a:ext uri="{FF2B5EF4-FFF2-40B4-BE49-F238E27FC236}">
                <a16:creationId xmlns:a16="http://schemas.microsoft.com/office/drawing/2014/main" id="{263F77D9-2633-764B-B52D-CC434942A8A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38234" y="14076"/>
            <a:ext cx="6858000" cy="68580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6" y="2558828"/>
            <a:ext cx="5844171" cy="177610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699269"/>
            <a:ext cx="5680517" cy="1446550"/>
          </a:xfrm>
          <a:prstGeom prst="rect">
            <a:avLst/>
          </a:prstGeom>
          <a:noFill/>
        </p:spPr>
        <p:txBody>
          <a:bodyPr wrap="square" rtlCol="0">
            <a:spAutoFit/>
          </a:bodyPr>
          <a:lstStyle/>
          <a:p>
            <a:r>
              <a:rPr lang="en-US" sz="4400" b="1" dirty="0">
                <a:solidFill>
                  <a:srgbClr val="004A6C"/>
                </a:solidFill>
                <a:latin typeface="Gilroy Bold" pitchFamily="2" charset="77"/>
              </a:rPr>
              <a:t>71% of our planet is covered in water.</a:t>
            </a:r>
            <a:r>
              <a:rPr lang="en-US" sz="3200" b="1" dirty="0">
                <a:solidFill>
                  <a:srgbClr val="004A6C"/>
                </a:solidFill>
                <a:latin typeface="Gilroy Bold" pitchFamily="2" charset="77"/>
              </a:rPr>
              <a:t> </a:t>
            </a:r>
          </a:p>
        </p:txBody>
      </p:sp>
      <p:pic>
        <p:nvPicPr>
          <p:cNvPr id="3" name="Picture 2" descr="Icon&#10;&#10;Description automatically generated">
            <a:extLst>
              <a:ext uri="{FF2B5EF4-FFF2-40B4-BE49-F238E27FC236}">
                <a16:creationId xmlns:a16="http://schemas.microsoft.com/office/drawing/2014/main" id="{11114EC0-9C21-6B4D-BB09-12F730B91F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54505">
            <a:off x="10586470" y="5374526"/>
            <a:ext cx="956308" cy="820411"/>
          </a:xfrm>
          <a:prstGeom prst="rect">
            <a:avLst/>
          </a:prstGeom>
        </p:spPr>
      </p:pic>
      <p:sp>
        <p:nvSpPr>
          <p:cNvPr id="10" name="Rectangle 9">
            <a:extLst>
              <a:ext uri="{FF2B5EF4-FFF2-40B4-BE49-F238E27FC236}">
                <a16:creationId xmlns:a16="http://schemas.microsoft.com/office/drawing/2014/main" id="{88E717EF-B1E2-466A-A9D0-2D60B98CFF0C}"/>
              </a:ext>
            </a:extLst>
          </p:cNvPr>
          <p:cNvSpPr/>
          <p:nvPr/>
        </p:nvSpPr>
        <p:spPr>
          <a:xfrm>
            <a:off x="0" y="5902534"/>
            <a:ext cx="4003352" cy="655438"/>
          </a:xfrm>
          <a:custGeom>
            <a:avLst/>
            <a:gdLst>
              <a:gd name="connsiteX0" fmla="*/ 0 w 4003352"/>
              <a:gd name="connsiteY0" fmla="*/ 0 h 655438"/>
              <a:gd name="connsiteX1" fmla="*/ 667225 w 4003352"/>
              <a:gd name="connsiteY1" fmla="*/ 0 h 655438"/>
              <a:gd name="connsiteX2" fmla="*/ 1254384 w 4003352"/>
              <a:gd name="connsiteY2" fmla="*/ 0 h 655438"/>
              <a:gd name="connsiteX3" fmla="*/ 1921609 w 4003352"/>
              <a:gd name="connsiteY3" fmla="*/ 0 h 655438"/>
              <a:gd name="connsiteX4" fmla="*/ 2468734 w 4003352"/>
              <a:gd name="connsiteY4" fmla="*/ 0 h 655438"/>
              <a:gd name="connsiteX5" fmla="*/ 3055892 w 4003352"/>
              <a:gd name="connsiteY5" fmla="*/ 0 h 655438"/>
              <a:gd name="connsiteX6" fmla="*/ 4003352 w 4003352"/>
              <a:gd name="connsiteY6" fmla="*/ 0 h 655438"/>
              <a:gd name="connsiteX7" fmla="*/ 4003352 w 4003352"/>
              <a:gd name="connsiteY7" fmla="*/ 655438 h 655438"/>
              <a:gd name="connsiteX8" fmla="*/ 3336127 w 4003352"/>
              <a:gd name="connsiteY8" fmla="*/ 655438 h 655438"/>
              <a:gd name="connsiteX9" fmla="*/ 2789002 w 4003352"/>
              <a:gd name="connsiteY9" fmla="*/ 655438 h 655438"/>
              <a:gd name="connsiteX10" fmla="*/ 2161810 w 4003352"/>
              <a:gd name="connsiteY10" fmla="*/ 655438 h 655438"/>
              <a:gd name="connsiteX11" fmla="*/ 1494585 w 4003352"/>
              <a:gd name="connsiteY11" fmla="*/ 655438 h 655438"/>
              <a:gd name="connsiteX12" fmla="*/ 787326 w 4003352"/>
              <a:gd name="connsiteY12" fmla="*/ 655438 h 655438"/>
              <a:gd name="connsiteX13" fmla="*/ 0 w 4003352"/>
              <a:gd name="connsiteY13" fmla="*/ 655438 h 655438"/>
              <a:gd name="connsiteX14" fmla="*/ 0 w 400335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3352" h="655438" fill="none" extrusionOk="0">
                <a:moveTo>
                  <a:pt x="0" y="0"/>
                </a:moveTo>
                <a:cubicBezTo>
                  <a:pt x="189375" y="-33234"/>
                  <a:pt x="415793" y="11850"/>
                  <a:pt x="667225" y="0"/>
                </a:cubicBezTo>
                <a:cubicBezTo>
                  <a:pt x="918658" y="-11850"/>
                  <a:pt x="1007543" y="25965"/>
                  <a:pt x="1254384" y="0"/>
                </a:cubicBezTo>
                <a:cubicBezTo>
                  <a:pt x="1501225" y="-25965"/>
                  <a:pt x="1612249" y="1723"/>
                  <a:pt x="1921609" y="0"/>
                </a:cubicBezTo>
                <a:cubicBezTo>
                  <a:pt x="2230969" y="-1723"/>
                  <a:pt x="2337788" y="23133"/>
                  <a:pt x="2468734" y="0"/>
                </a:cubicBezTo>
                <a:cubicBezTo>
                  <a:pt x="2599680" y="-23133"/>
                  <a:pt x="2901151" y="11474"/>
                  <a:pt x="3055892" y="0"/>
                </a:cubicBezTo>
                <a:cubicBezTo>
                  <a:pt x="3210633" y="-11474"/>
                  <a:pt x="3642211" y="2568"/>
                  <a:pt x="4003352" y="0"/>
                </a:cubicBezTo>
                <a:cubicBezTo>
                  <a:pt x="3988662" y="313551"/>
                  <a:pt x="3991555" y="350580"/>
                  <a:pt x="4003352" y="655438"/>
                </a:cubicBezTo>
                <a:cubicBezTo>
                  <a:pt x="3734925" y="656273"/>
                  <a:pt x="3495341" y="656133"/>
                  <a:pt x="3336127" y="655438"/>
                </a:cubicBezTo>
                <a:cubicBezTo>
                  <a:pt x="3176913" y="654743"/>
                  <a:pt x="3005593" y="644687"/>
                  <a:pt x="2789002" y="655438"/>
                </a:cubicBezTo>
                <a:cubicBezTo>
                  <a:pt x="2572412" y="666189"/>
                  <a:pt x="2457060" y="649544"/>
                  <a:pt x="2161810" y="655438"/>
                </a:cubicBezTo>
                <a:cubicBezTo>
                  <a:pt x="1866560" y="661332"/>
                  <a:pt x="1686342" y="651992"/>
                  <a:pt x="1494585" y="655438"/>
                </a:cubicBezTo>
                <a:cubicBezTo>
                  <a:pt x="1302828" y="658884"/>
                  <a:pt x="1117655" y="622644"/>
                  <a:pt x="787326" y="655438"/>
                </a:cubicBezTo>
                <a:cubicBezTo>
                  <a:pt x="456997" y="688232"/>
                  <a:pt x="215275" y="667105"/>
                  <a:pt x="0" y="655438"/>
                </a:cubicBezTo>
                <a:cubicBezTo>
                  <a:pt x="3567" y="352459"/>
                  <a:pt x="19913" y="219679"/>
                  <a:pt x="0" y="0"/>
                </a:cubicBezTo>
                <a:close/>
              </a:path>
              <a:path w="4003352" h="655438" stroke="0" extrusionOk="0">
                <a:moveTo>
                  <a:pt x="0" y="0"/>
                </a:moveTo>
                <a:cubicBezTo>
                  <a:pt x="168651" y="11600"/>
                  <a:pt x="347390" y="-26358"/>
                  <a:pt x="547125" y="0"/>
                </a:cubicBezTo>
                <a:cubicBezTo>
                  <a:pt x="746861" y="26358"/>
                  <a:pt x="888989" y="-25333"/>
                  <a:pt x="1094250" y="0"/>
                </a:cubicBezTo>
                <a:cubicBezTo>
                  <a:pt x="1299512" y="25333"/>
                  <a:pt x="1463869" y="-21110"/>
                  <a:pt x="1641374" y="0"/>
                </a:cubicBezTo>
                <a:cubicBezTo>
                  <a:pt x="1818879" y="21110"/>
                  <a:pt x="1996249" y="-9713"/>
                  <a:pt x="2268566" y="0"/>
                </a:cubicBezTo>
                <a:cubicBezTo>
                  <a:pt x="2540883" y="9713"/>
                  <a:pt x="2701952" y="19790"/>
                  <a:pt x="2855724" y="0"/>
                </a:cubicBezTo>
                <a:cubicBezTo>
                  <a:pt x="3009496" y="-19790"/>
                  <a:pt x="3459590" y="16853"/>
                  <a:pt x="4003352" y="0"/>
                </a:cubicBezTo>
                <a:cubicBezTo>
                  <a:pt x="4036061" y="164502"/>
                  <a:pt x="4022635" y="454625"/>
                  <a:pt x="4003352" y="655438"/>
                </a:cubicBezTo>
                <a:cubicBezTo>
                  <a:pt x="3759357" y="652041"/>
                  <a:pt x="3614135" y="665420"/>
                  <a:pt x="3376160" y="655438"/>
                </a:cubicBezTo>
                <a:cubicBezTo>
                  <a:pt x="3138185" y="645456"/>
                  <a:pt x="2922169" y="684916"/>
                  <a:pt x="2628868" y="655438"/>
                </a:cubicBezTo>
                <a:cubicBezTo>
                  <a:pt x="2335567" y="625960"/>
                  <a:pt x="2212561" y="645913"/>
                  <a:pt x="1961642" y="655438"/>
                </a:cubicBezTo>
                <a:cubicBezTo>
                  <a:pt x="1710723" y="664963"/>
                  <a:pt x="1598270" y="627161"/>
                  <a:pt x="1254384" y="655438"/>
                </a:cubicBezTo>
                <a:cubicBezTo>
                  <a:pt x="910498" y="683715"/>
                  <a:pt x="810299" y="645350"/>
                  <a:pt x="587158" y="655438"/>
                </a:cubicBezTo>
                <a:cubicBezTo>
                  <a:pt x="364017" y="665526"/>
                  <a:pt x="262778" y="664250"/>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Text&#10;&#10;Description automatically generated with low confidence">
            <a:extLst>
              <a:ext uri="{FF2B5EF4-FFF2-40B4-BE49-F238E27FC236}">
                <a16:creationId xmlns:a16="http://schemas.microsoft.com/office/drawing/2014/main" id="{4B789865-9655-4191-97B9-5F373FEE12D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28621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A03850-6C65-1749-A233-491C38D20557}"/>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6B85B09-628B-BB4E-87BF-C9C2E3723E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888592">
            <a:off x="10174917" y="75722"/>
            <a:ext cx="1534497" cy="1512808"/>
          </a:xfrm>
          <a:prstGeom prst="rect">
            <a:avLst/>
          </a:prstGeom>
        </p:spPr>
      </p:pic>
      <p:pic>
        <p:nvPicPr>
          <p:cNvPr id="9" name="Picture 8">
            <a:extLst>
              <a:ext uri="{FF2B5EF4-FFF2-40B4-BE49-F238E27FC236}">
                <a16:creationId xmlns:a16="http://schemas.microsoft.com/office/drawing/2014/main" id="{FA8E2863-3D89-954C-8105-1B7193B98C71}"/>
              </a:ext>
            </a:extLst>
          </p:cNvPr>
          <p:cNvPicPr>
            <a:picLocks noChangeAspect="1"/>
          </p:cNvPicPr>
          <p:nvPr/>
        </p:nvPicPr>
        <p:blipFill>
          <a:blip r:embed="rId4"/>
          <a:stretch>
            <a:fillRect/>
          </a:stretch>
        </p:blipFill>
        <p:spPr>
          <a:xfrm rot="12174213">
            <a:off x="9806109" y="2422687"/>
            <a:ext cx="659737" cy="771121"/>
          </a:xfrm>
          <a:prstGeom prst="rect">
            <a:avLst/>
          </a:prstGeom>
        </p:spPr>
      </p:pic>
      <p:pic>
        <p:nvPicPr>
          <p:cNvPr id="11" name="Picture 10" descr="Map&#10;&#10;Description automatically generated">
            <a:extLst>
              <a:ext uri="{FF2B5EF4-FFF2-40B4-BE49-F238E27FC236}">
                <a16:creationId xmlns:a16="http://schemas.microsoft.com/office/drawing/2014/main" id="{667B2DB1-90D2-A045-8078-14B84001A22A}"/>
              </a:ext>
            </a:extLst>
          </p:cNvPr>
          <p:cNvPicPr>
            <a:picLocks noChangeAspect="1"/>
          </p:cNvPicPr>
          <p:nvPr/>
        </p:nvPicPr>
        <p:blipFill>
          <a:blip r:embed="rId5"/>
          <a:stretch>
            <a:fillRect/>
          </a:stretch>
        </p:blipFill>
        <p:spPr>
          <a:xfrm>
            <a:off x="532935" y="380454"/>
            <a:ext cx="9011249" cy="6019030"/>
          </a:xfrm>
          <a:prstGeom prst="rect">
            <a:avLst/>
          </a:prstGeom>
        </p:spPr>
      </p:pic>
      <p:sp>
        <p:nvSpPr>
          <p:cNvPr id="6" name="Rectangle 5">
            <a:extLst>
              <a:ext uri="{FF2B5EF4-FFF2-40B4-BE49-F238E27FC236}">
                <a16:creationId xmlns:a16="http://schemas.microsoft.com/office/drawing/2014/main" id="{E03E931E-EBF1-1D43-A419-0CCD3EDEA234}"/>
              </a:ext>
            </a:extLst>
          </p:cNvPr>
          <p:cNvSpPr/>
          <p:nvPr/>
        </p:nvSpPr>
        <p:spPr>
          <a:xfrm>
            <a:off x="7791539" y="959330"/>
            <a:ext cx="3015878" cy="142864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30F5212-1A85-B140-B6E2-52E242BE77B6}"/>
              </a:ext>
            </a:extLst>
          </p:cNvPr>
          <p:cNvSpPr/>
          <p:nvPr/>
        </p:nvSpPr>
        <p:spPr>
          <a:xfrm>
            <a:off x="7929418" y="1001268"/>
            <a:ext cx="2874869" cy="1323439"/>
          </a:xfrm>
          <a:prstGeom prst="rect">
            <a:avLst/>
          </a:prstGeom>
        </p:spPr>
        <p:txBody>
          <a:bodyPr wrap="square">
            <a:spAutoFit/>
          </a:bodyPr>
          <a:lstStyle/>
          <a:p>
            <a:r>
              <a:rPr lang="en-US" sz="2000" b="1" dirty="0">
                <a:solidFill>
                  <a:srgbClr val="004A6C"/>
                </a:solidFill>
                <a:latin typeface="Gilroy SemiBold" pitchFamily="2" charset="77"/>
              </a:rPr>
              <a:t>Use globes and maps to understand how much of our planet is covered in oceans.</a:t>
            </a:r>
            <a:endParaRPr lang="en-GB" sz="2000" b="1" dirty="0">
              <a:solidFill>
                <a:srgbClr val="004A6C"/>
              </a:solidFill>
              <a:latin typeface="Gilroy SemiBold" pitchFamily="2" charset="77"/>
            </a:endParaRPr>
          </a:p>
        </p:txBody>
      </p:sp>
    </p:spTree>
    <p:extLst>
      <p:ext uri="{BB962C8B-B14F-4D97-AF65-F5344CB8AC3E}">
        <p14:creationId xmlns:p14="http://schemas.microsoft.com/office/powerpoint/2010/main" val="2155047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pic>
        <p:nvPicPr>
          <p:cNvPr id="7" name="Picture 6" descr="A picture containing glass, porcelain&#10;&#10;Description automatically generated">
            <a:extLst>
              <a:ext uri="{FF2B5EF4-FFF2-40B4-BE49-F238E27FC236}">
                <a16:creationId xmlns:a16="http://schemas.microsoft.com/office/drawing/2014/main" id="{263F77D9-2633-764B-B52D-CC434942A8A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38234" y="14076"/>
            <a:ext cx="6858000" cy="6858000"/>
          </a:xfrm>
          <a:prstGeom prst="rect">
            <a:avLst/>
          </a:prstGeom>
        </p:spPr>
      </p:pic>
      <p:pic>
        <p:nvPicPr>
          <p:cNvPr id="3" name="Picture 2">
            <a:extLst>
              <a:ext uri="{FF2B5EF4-FFF2-40B4-BE49-F238E27FC236}">
                <a16:creationId xmlns:a16="http://schemas.microsoft.com/office/drawing/2014/main" id="{25E8759C-3018-984D-8A7E-1647B6F0FCB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04934" y="266592"/>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2561980"/>
            <a:ext cx="5559372" cy="173403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702421"/>
            <a:ext cx="5680517" cy="1446550"/>
          </a:xfrm>
          <a:prstGeom prst="rect">
            <a:avLst/>
          </a:prstGeom>
          <a:noFill/>
        </p:spPr>
        <p:txBody>
          <a:bodyPr wrap="square" rtlCol="0">
            <a:spAutoFit/>
          </a:bodyPr>
          <a:lstStyle/>
          <a:p>
            <a:r>
              <a:rPr lang="en-US" sz="4400" b="1" dirty="0">
                <a:solidFill>
                  <a:srgbClr val="004A6C"/>
                </a:solidFill>
                <a:latin typeface="Gilroy Bold" pitchFamily="2" charset="77"/>
              </a:rPr>
              <a:t>What do you know about  the ocean?</a:t>
            </a:r>
            <a:endParaRPr lang="en-GB" sz="4400" b="1" dirty="0">
              <a:solidFill>
                <a:srgbClr val="004A6C"/>
              </a:solidFill>
              <a:latin typeface="Gilroy Bold" pitchFamily="2" charset="77"/>
            </a:endParaRPr>
          </a:p>
        </p:txBody>
      </p:sp>
      <p:pic>
        <p:nvPicPr>
          <p:cNvPr id="6" name="Picture 5" descr="Icon&#10;&#10;Description automatically generated">
            <a:extLst>
              <a:ext uri="{FF2B5EF4-FFF2-40B4-BE49-F238E27FC236}">
                <a16:creationId xmlns:a16="http://schemas.microsoft.com/office/drawing/2014/main" id="{64847B43-65A8-A74B-9689-FC9F91CD14E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06001" y="1101353"/>
            <a:ext cx="1498933" cy="1446551"/>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C79351A4-7752-427F-B87D-950634C3B98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1313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1E00670D-C11A-984A-A0DB-BB3AF732AC38}"/>
              </a:ext>
            </a:extLst>
          </p:cNvPr>
          <p:cNvPicPr>
            <a:picLocks noChangeAspect="1"/>
          </p:cNvPicPr>
          <p:nvPr/>
        </p:nvPicPr>
        <p:blipFill>
          <a:blip r:embed="rId3"/>
          <a:stretch>
            <a:fillRect/>
          </a:stretch>
        </p:blipFill>
        <p:spPr>
          <a:xfrm>
            <a:off x="0" y="0"/>
            <a:ext cx="12192000" cy="6858000"/>
          </a:xfrm>
          <a:prstGeom prst="rect">
            <a:avLst/>
          </a:prstGeom>
        </p:spPr>
      </p:pic>
      <p:sp>
        <p:nvSpPr>
          <p:cNvPr id="27" name="Rectangle 26">
            <a:extLst>
              <a:ext uri="{FF2B5EF4-FFF2-40B4-BE49-F238E27FC236}">
                <a16:creationId xmlns:a16="http://schemas.microsoft.com/office/drawing/2014/main" id="{C94AB708-1242-174F-8B95-0E87FE04B1B2}"/>
              </a:ext>
            </a:extLst>
          </p:cNvPr>
          <p:cNvSpPr/>
          <p:nvPr/>
        </p:nvSpPr>
        <p:spPr>
          <a:xfrm>
            <a:off x="568472" y="2830703"/>
            <a:ext cx="5526253" cy="247281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BFB3F91-0182-0F4E-81C2-464E58B05016}"/>
              </a:ext>
            </a:extLst>
          </p:cNvPr>
          <p:cNvSpPr/>
          <p:nvPr/>
        </p:nvSpPr>
        <p:spPr>
          <a:xfrm>
            <a:off x="772460" y="3040179"/>
            <a:ext cx="3992045" cy="2070375"/>
          </a:xfrm>
          <a:prstGeom prst="rect">
            <a:avLst/>
          </a:prstGeom>
        </p:spPr>
        <p:txBody>
          <a:bodyPr wrap="square">
            <a:spAutoFit/>
          </a:bodyPr>
          <a:lstStyle/>
          <a:p>
            <a:pPr marL="285750" indent="-285750">
              <a:buFont typeface="Arial" panose="020B0604020202020204" pitchFamily="34" charset="0"/>
              <a:buChar char="•"/>
            </a:pPr>
            <a:r>
              <a:rPr lang="en-US" sz="2200" b="1" dirty="0">
                <a:solidFill>
                  <a:srgbClr val="004A6C"/>
                </a:solidFill>
                <a:latin typeface="Gilroy Bold" pitchFamily="2" charset="77"/>
              </a:rPr>
              <a:t>You have 30 seconds </a:t>
            </a:r>
            <a:br>
              <a:rPr lang="en-US" sz="2200" b="1" dirty="0">
                <a:solidFill>
                  <a:srgbClr val="004A6C"/>
                </a:solidFill>
                <a:latin typeface="Gilroy Bold" pitchFamily="2" charset="77"/>
              </a:rPr>
            </a:br>
            <a:r>
              <a:rPr lang="en-US" sz="2200" b="1" dirty="0">
                <a:solidFill>
                  <a:srgbClr val="004A6C"/>
                </a:solidFill>
                <a:latin typeface="Gilroy Bold" pitchFamily="2" charset="77"/>
              </a:rPr>
              <a:t>to name all the marine animals you can think of</a:t>
            </a:r>
          </a:p>
          <a:p>
            <a:pPr marL="285750" indent="-285750">
              <a:lnSpc>
                <a:spcPct val="150000"/>
              </a:lnSpc>
              <a:buFont typeface="Arial" panose="020B0604020202020204" pitchFamily="34" charset="0"/>
              <a:buChar char="•"/>
            </a:pPr>
            <a:r>
              <a:rPr lang="en-US" sz="2200" b="1" dirty="0">
                <a:solidFill>
                  <a:srgbClr val="004A6C"/>
                </a:solidFill>
                <a:latin typeface="Gilroy Bold" pitchFamily="2" charset="77"/>
              </a:rPr>
              <a:t>Keep a tally</a:t>
            </a:r>
          </a:p>
          <a:p>
            <a:pPr marL="285750" indent="-285750">
              <a:lnSpc>
                <a:spcPct val="150000"/>
              </a:lnSpc>
              <a:buFont typeface="Arial" panose="020B0604020202020204" pitchFamily="34" charset="0"/>
              <a:buChar char="•"/>
            </a:pPr>
            <a:r>
              <a:rPr lang="en-US" sz="2200" b="1" dirty="0">
                <a:solidFill>
                  <a:srgbClr val="004A6C"/>
                </a:solidFill>
                <a:latin typeface="Gilroy Bold" pitchFamily="2" charset="77"/>
              </a:rPr>
              <a:t>Try not to repeat any!</a:t>
            </a:r>
            <a:endParaRPr lang="en-GB" sz="2200" b="1" dirty="0">
              <a:solidFill>
                <a:srgbClr val="004A6C"/>
              </a:solidFill>
              <a:latin typeface="Gilroy Bold" pitchFamily="2" charset="77"/>
            </a:endParaRPr>
          </a:p>
        </p:txBody>
      </p:sp>
      <p:pic>
        <p:nvPicPr>
          <p:cNvPr id="10" name="Picture 9" descr="A log cabin in a forest&#10;&#10;Description automatically generated with low confidence">
            <a:extLst>
              <a:ext uri="{FF2B5EF4-FFF2-40B4-BE49-F238E27FC236}">
                <a16:creationId xmlns:a16="http://schemas.microsoft.com/office/drawing/2014/main" id="{6D17AF5B-8696-244A-9F39-4C8B43AE035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22273" y="0"/>
            <a:ext cx="6969727" cy="6858000"/>
          </a:xfrm>
          <a:prstGeom prst="rect">
            <a:avLst/>
          </a:prstGeom>
        </p:spPr>
      </p:pic>
      <p:pic>
        <p:nvPicPr>
          <p:cNvPr id="3" name="Picture 2">
            <a:extLst>
              <a:ext uri="{FF2B5EF4-FFF2-40B4-BE49-F238E27FC236}">
                <a16:creationId xmlns:a16="http://schemas.microsoft.com/office/drawing/2014/main" id="{DD805164-1285-7D4C-9A79-B682751F532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209428" y="1"/>
            <a:ext cx="6969727" cy="6858000"/>
          </a:xfrm>
          <a:prstGeom prst="rect">
            <a:avLst/>
          </a:prstGeom>
        </p:spPr>
      </p:pic>
      <p:pic>
        <p:nvPicPr>
          <p:cNvPr id="13" name="Picture 12" descr="Icon&#10;&#10;Description automatically generated">
            <a:extLst>
              <a:ext uri="{FF2B5EF4-FFF2-40B4-BE49-F238E27FC236}">
                <a16:creationId xmlns:a16="http://schemas.microsoft.com/office/drawing/2014/main" id="{AE230F0F-5240-1143-9FE7-A5894EAA36F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53133" y="1956854"/>
            <a:ext cx="1126293" cy="873848"/>
          </a:xfrm>
          <a:prstGeom prst="rect">
            <a:avLst/>
          </a:prstGeom>
        </p:spPr>
      </p:pic>
      <p:sp>
        <p:nvSpPr>
          <p:cNvPr id="11" name="TextBox 10">
            <a:extLst>
              <a:ext uri="{FF2B5EF4-FFF2-40B4-BE49-F238E27FC236}">
                <a16:creationId xmlns:a16="http://schemas.microsoft.com/office/drawing/2014/main" id="{B7488D08-A455-B445-A172-B35B553872C0}"/>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With a partner…</a:t>
            </a:r>
            <a:endParaRPr lang="en-GB" sz="3200" b="1" dirty="0">
              <a:solidFill>
                <a:srgbClr val="004A6C"/>
              </a:solidFill>
              <a:latin typeface="Gilroy Black" pitchFamily="2" charset="77"/>
            </a:endParaRPr>
          </a:p>
        </p:txBody>
      </p:sp>
      <p:sp>
        <p:nvSpPr>
          <p:cNvPr id="12" name="Rectangle 11">
            <a:extLst>
              <a:ext uri="{FF2B5EF4-FFF2-40B4-BE49-F238E27FC236}">
                <a16:creationId xmlns:a16="http://schemas.microsoft.com/office/drawing/2014/main" id="{542C0EAD-94A3-4A13-81D3-08C40760CC5D}"/>
              </a:ext>
            </a:extLst>
          </p:cNvPr>
          <p:cNvSpPr/>
          <p:nvPr/>
        </p:nvSpPr>
        <p:spPr>
          <a:xfrm>
            <a:off x="0" y="5902534"/>
            <a:ext cx="6821424" cy="655438"/>
          </a:xfrm>
          <a:custGeom>
            <a:avLst/>
            <a:gdLst>
              <a:gd name="connsiteX0" fmla="*/ 0 w 6821424"/>
              <a:gd name="connsiteY0" fmla="*/ 0 h 655438"/>
              <a:gd name="connsiteX1" fmla="*/ 477500 w 6821424"/>
              <a:gd name="connsiteY1" fmla="*/ 0 h 655438"/>
              <a:gd name="connsiteX2" fmla="*/ 1159642 w 6821424"/>
              <a:gd name="connsiteY2" fmla="*/ 0 h 655438"/>
              <a:gd name="connsiteX3" fmla="*/ 1773570 w 6821424"/>
              <a:gd name="connsiteY3" fmla="*/ 0 h 655438"/>
              <a:gd name="connsiteX4" fmla="*/ 2251070 w 6821424"/>
              <a:gd name="connsiteY4" fmla="*/ 0 h 655438"/>
              <a:gd name="connsiteX5" fmla="*/ 3069641 w 6821424"/>
              <a:gd name="connsiteY5" fmla="*/ 0 h 655438"/>
              <a:gd name="connsiteX6" fmla="*/ 3683569 w 6821424"/>
              <a:gd name="connsiteY6" fmla="*/ 0 h 655438"/>
              <a:gd name="connsiteX7" fmla="*/ 4297497 w 6821424"/>
              <a:gd name="connsiteY7" fmla="*/ 0 h 655438"/>
              <a:gd name="connsiteX8" fmla="*/ 4911425 w 6821424"/>
              <a:gd name="connsiteY8" fmla="*/ 0 h 655438"/>
              <a:gd name="connsiteX9" fmla="*/ 5593568 w 6821424"/>
              <a:gd name="connsiteY9" fmla="*/ 0 h 655438"/>
              <a:gd name="connsiteX10" fmla="*/ 6821424 w 6821424"/>
              <a:gd name="connsiteY10" fmla="*/ 0 h 655438"/>
              <a:gd name="connsiteX11" fmla="*/ 6821424 w 6821424"/>
              <a:gd name="connsiteY11" fmla="*/ 655438 h 655438"/>
              <a:gd name="connsiteX12" fmla="*/ 6275710 w 6821424"/>
              <a:gd name="connsiteY12" fmla="*/ 655438 h 655438"/>
              <a:gd name="connsiteX13" fmla="*/ 5798210 w 6821424"/>
              <a:gd name="connsiteY13" fmla="*/ 655438 h 655438"/>
              <a:gd name="connsiteX14" fmla="*/ 5184282 w 6821424"/>
              <a:gd name="connsiteY14" fmla="*/ 655438 h 655438"/>
              <a:gd name="connsiteX15" fmla="*/ 4706783 w 6821424"/>
              <a:gd name="connsiteY15" fmla="*/ 655438 h 655438"/>
              <a:gd name="connsiteX16" fmla="*/ 4092854 w 6821424"/>
              <a:gd name="connsiteY16" fmla="*/ 655438 h 655438"/>
              <a:gd name="connsiteX17" fmla="*/ 3410712 w 6821424"/>
              <a:gd name="connsiteY17" fmla="*/ 655438 h 655438"/>
              <a:gd name="connsiteX18" fmla="*/ 2796784 w 6821424"/>
              <a:gd name="connsiteY18" fmla="*/ 655438 h 655438"/>
              <a:gd name="connsiteX19" fmla="*/ 2319284 w 6821424"/>
              <a:gd name="connsiteY19" fmla="*/ 655438 h 655438"/>
              <a:gd name="connsiteX20" fmla="*/ 1637142 w 6821424"/>
              <a:gd name="connsiteY20" fmla="*/ 655438 h 655438"/>
              <a:gd name="connsiteX21" fmla="*/ 1023214 w 6821424"/>
              <a:gd name="connsiteY21" fmla="*/ 655438 h 655438"/>
              <a:gd name="connsiteX22" fmla="*/ 0 w 6821424"/>
              <a:gd name="connsiteY22" fmla="*/ 655438 h 655438"/>
              <a:gd name="connsiteX23" fmla="*/ 0 w 6821424"/>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21424" h="655438" fill="none" extrusionOk="0">
                <a:moveTo>
                  <a:pt x="0" y="0"/>
                </a:moveTo>
                <a:cubicBezTo>
                  <a:pt x="174022" y="-43"/>
                  <a:pt x="369904" y="-21950"/>
                  <a:pt x="477500" y="0"/>
                </a:cubicBezTo>
                <a:cubicBezTo>
                  <a:pt x="585096" y="21950"/>
                  <a:pt x="843658" y="899"/>
                  <a:pt x="1159642" y="0"/>
                </a:cubicBezTo>
                <a:cubicBezTo>
                  <a:pt x="1475626" y="-899"/>
                  <a:pt x="1474351" y="-583"/>
                  <a:pt x="1773570" y="0"/>
                </a:cubicBezTo>
                <a:cubicBezTo>
                  <a:pt x="2072789" y="583"/>
                  <a:pt x="2025292" y="20029"/>
                  <a:pt x="2251070" y="0"/>
                </a:cubicBezTo>
                <a:cubicBezTo>
                  <a:pt x="2476848" y="-20029"/>
                  <a:pt x="2893423" y="33572"/>
                  <a:pt x="3069641" y="0"/>
                </a:cubicBezTo>
                <a:cubicBezTo>
                  <a:pt x="3245859" y="-33572"/>
                  <a:pt x="3420093" y="30018"/>
                  <a:pt x="3683569" y="0"/>
                </a:cubicBezTo>
                <a:cubicBezTo>
                  <a:pt x="3947045" y="-30018"/>
                  <a:pt x="4063506" y="15570"/>
                  <a:pt x="4297497" y="0"/>
                </a:cubicBezTo>
                <a:cubicBezTo>
                  <a:pt x="4531488" y="-15570"/>
                  <a:pt x="4736707" y="-16267"/>
                  <a:pt x="4911425" y="0"/>
                </a:cubicBezTo>
                <a:cubicBezTo>
                  <a:pt x="5086143" y="16267"/>
                  <a:pt x="5259136" y="19553"/>
                  <a:pt x="5593568" y="0"/>
                </a:cubicBezTo>
                <a:cubicBezTo>
                  <a:pt x="5928000" y="-19553"/>
                  <a:pt x="6519368" y="-13452"/>
                  <a:pt x="6821424" y="0"/>
                </a:cubicBezTo>
                <a:cubicBezTo>
                  <a:pt x="6822618" y="290168"/>
                  <a:pt x="6820041" y="496232"/>
                  <a:pt x="6821424" y="655438"/>
                </a:cubicBezTo>
                <a:cubicBezTo>
                  <a:pt x="6581777" y="656188"/>
                  <a:pt x="6532300" y="680262"/>
                  <a:pt x="6275710" y="655438"/>
                </a:cubicBezTo>
                <a:cubicBezTo>
                  <a:pt x="6019120" y="630614"/>
                  <a:pt x="5967759" y="670297"/>
                  <a:pt x="5798210" y="655438"/>
                </a:cubicBezTo>
                <a:cubicBezTo>
                  <a:pt x="5628661" y="640579"/>
                  <a:pt x="5488946" y="652962"/>
                  <a:pt x="5184282" y="655438"/>
                </a:cubicBezTo>
                <a:cubicBezTo>
                  <a:pt x="4879618" y="657914"/>
                  <a:pt x="4836420" y="676644"/>
                  <a:pt x="4706783" y="655438"/>
                </a:cubicBezTo>
                <a:cubicBezTo>
                  <a:pt x="4577146" y="634232"/>
                  <a:pt x="4348869" y="644072"/>
                  <a:pt x="4092854" y="655438"/>
                </a:cubicBezTo>
                <a:cubicBezTo>
                  <a:pt x="3836839" y="666804"/>
                  <a:pt x="3743767" y="666306"/>
                  <a:pt x="3410712" y="655438"/>
                </a:cubicBezTo>
                <a:cubicBezTo>
                  <a:pt x="3077657" y="644570"/>
                  <a:pt x="2976654" y="655807"/>
                  <a:pt x="2796784" y="655438"/>
                </a:cubicBezTo>
                <a:cubicBezTo>
                  <a:pt x="2616914" y="655069"/>
                  <a:pt x="2482821" y="653073"/>
                  <a:pt x="2319284" y="655438"/>
                </a:cubicBezTo>
                <a:cubicBezTo>
                  <a:pt x="2155747" y="657803"/>
                  <a:pt x="1808661" y="666022"/>
                  <a:pt x="1637142" y="655438"/>
                </a:cubicBezTo>
                <a:cubicBezTo>
                  <a:pt x="1465623" y="644854"/>
                  <a:pt x="1310227" y="649320"/>
                  <a:pt x="1023214" y="655438"/>
                </a:cubicBezTo>
                <a:cubicBezTo>
                  <a:pt x="736201" y="661556"/>
                  <a:pt x="443772" y="616366"/>
                  <a:pt x="0" y="655438"/>
                </a:cubicBezTo>
                <a:cubicBezTo>
                  <a:pt x="29324" y="336359"/>
                  <a:pt x="-20153" y="180506"/>
                  <a:pt x="0" y="0"/>
                </a:cubicBezTo>
                <a:close/>
              </a:path>
              <a:path w="6821424" h="655438" stroke="0" extrusionOk="0">
                <a:moveTo>
                  <a:pt x="0" y="0"/>
                </a:moveTo>
                <a:cubicBezTo>
                  <a:pt x="128877" y="7131"/>
                  <a:pt x="313904" y="-2252"/>
                  <a:pt x="477500" y="0"/>
                </a:cubicBezTo>
                <a:cubicBezTo>
                  <a:pt x="641096" y="2252"/>
                  <a:pt x="769450" y="19950"/>
                  <a:pt x="954999" y="0"/>
                </a:cubicBezTo>
                <a:cubicBezTo>
                  <a:pt x="1140548" y="-19950"/>
                  <a:pt x="1263788" y="-10268"/>
                  <a:pt x="1432499" y="0"/>
                </a:cubicBezTo>
                <a:cubicBezTo>
                  <a:pt x="1601210" y="10268"/>
                  <a:pt x="1783040" y="-25660"/>
                  <a:pt x="2046427" y="0"/>
                </a:cubicBezTo>
                <a:cubicBezTo>
                  <a:pt x="2309814" y="25660"/>
                  <a:pt x="2437460" y="-15000"/>
                  <a:pt x="2592141" y="0"/>
                </a:cubicBezTo>
                <a:cubicBezTo>
                  <a:pt x="2746822" y="15000"/>
                  <a:pt x="2942449" y="9101"/>
                  <a:pt x="3274284" y="0"/>
                </a:cubicBezTo>
                <a:cubicBezTo>
                  <a:pt x="3606119" y="-9101"/>
                  <a:pt x="3760873" y="-40459"/>
                  <a:pt x="4092854" y="0"/>
                </a:cubicBezTo>
                <a:cubicBezTo>
                  <a:pt x="4424835" y="40459"/>
                  <a:pt x="4514220" y="15397"/>
                  <a:pt x="4706783" y="0"/>
                </a:cubicBezTo>
                <a:cubicBezTo>
                  <a:pt x="4899346" y="-15397"/>
                  <a:pt x="4991245" y="17004"/>
                  <a:pt x="5184282" y="0"/>
                </a:cubicBezTo>
                <a:cubicBezTo>
                  <a:pt x="5377319" y="-17004"/>
                  <a:pt x="5483114" y="15083"/>
                  <a:pt x="5729996" y="0"/>
                </a:cubicBezTo>
                <a:cubicBezTo>
                  <a:pt x="5976878" y="-15083"/>
                  <a:pt x="6602033" y="7957"/>
                  <a:pt x="6821424" y="0"/>
                </a:cubicBezTo>
                <a:cubicBezTo>
                  <a:pt x="6832255" y="136229"/>
                  <a:pt x="6832251" y="404247"/>
                  <a:pt x="6821424" y="655438"/>
                </a:cubicBezTo>
                <a:cubicBezTo>
                  <a:pt x="6587763" y="653013"/>
                  <a:pt x="6551148" y="646400"/>
                  <a:pt x="6343924" y="655438"/>
                </a:cubicBezTo>
                <a:cubicBezTo>
                  <a:pt x="6136700" y="664476"/>
                  <a:pt x="6058608" y="641771"/>
                  <a:pt x="5866425" y="655438"/>
                </a:cubicBezTo>
                <a:cubicBezTo>
                  <a:pt x="5674242" y="669105"/>
                  <a:pt x="5436192" y="667995"/>
                  <a:pt x="5184282" y="655438"/>
                </a:cubicBezTo>
                <a:cubicBezTo>
                  <a:pt x="4932372" y="642881"/>
                  <a:pt x="4833996" y="667292"/>
                  <a:pt x="4570354" y="655438"/>
                </a:cubicBezTo>
                <a:cubicBezTo>
                  <a:pt x="4306712" y="643584"/>
                  <a:pt x="4309680" y="668571"/>
                  <a:pt x="4092854" y="655438"/>
                </a:cubicBezTo>
                <a:cubicBezTo>
                  <a:pt x="3876028" y="642305"/>
                  <a:pt x="3708915" y="645974"/>
                  <a:pt x="3410712" y="655438"/>
                </a:cubicBezTo>
                <a:cubicBezTo>
                  <a:pt x="3112509" y="664902"/>
                  <a:pt x="2987557" y="686232"/>
                  <a:pt x="2728570" y="655438"/>
                </a:cubicBezTo>
                <a:cubicBezTo>
                  <a:pt x="2469583" y="624644"/>
                  <a:pt x="2357240" y="682343"/>
                  <a:pt x="2182856" y="655438"/>
                </a:cubicBezTo>
                <a:cubicBezTo>
                  <a:pt x="2008472" y="628533"/>
                  <a:pt x="1832970" y="624917"/>
                  <a:pt x="1500713" y="655438"/>
                </a:cubicBezTo>
                <a:cubicBezTo>
                  <a:pt x="1168456" y="685959"/>
                  <a:pt x="956344" y="666451"/>
                  <a:pt x="818571" y="655438"/>
                </a:cubicBezTo>
                <a:cubicBezTo>
                  <a:pt x="680798" y="644425"/>
                  <a:pt x="339830" y="675920"/>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hand holding a silver watch&#10;&#10;Description automatically generated with low confidence">
            <a:extLst>
              <a:ext uri="{FF2B5EF4-FFF2-40B4-BE49-F238E27FC236}">
                <a16:creationId xmlns:a16="http://schemas.microsoft.com/office/drawing/2014/main" id="{C4D66001-C1CA-9A41-A446-02CF272CC2C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a:stretch/>
        </p:blipFill>
        <p:spPr>
          <a:xfrm>
            <a:off x="5194348" y="0"/>
            <a:ext cx="6997652" cy="6853188"/>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160650C1-A836-48CF-8963-5EA7E13E1B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33662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Deep ocean poster</a:t>
            </a:r>
            <a:endParaRPr lang="en-US" sz="2400" b="1" dirty="0">
              <a:solidFill>
                <a:srgbClr val="0090D4"/>
              </a:solidFill>
              <a:latin typeface="Gilroy Black" pitchFamily="2" charset="77"/>
            </a:endParaRPr>
          </a:p>
        </p:txBody>
      </p:sp>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454377">
            <a:off x="3641903" y="5600967"/>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063533">
            <a:off x="7825994" y="-153224"/>
            <a:ext cx="1764810" cy="1739866"/>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10E892C0-85D6-B143-802D-0A5B41F2422F}"/>
              </a:ext>
            </a:extLst>
          </p:cNvPr>
          <p:cNvPicPr>
            <a:picLocks noChangeAspect="1"/>
          </p:cNvPicPr>
          <p:nvPr/>
        </p:nvPicPr>
        <p:blipFill>
          <a:blip r:embed="rId6"/>
          <a:stretch>
            <a:fillRect/>
          </a:stretch>
        </p:blipFill>
        <p:spPr>
          <a:xfrm rot="297702">
            <a:off x="4509617" y="595262"/>
            <a:ext cx="3808210" cy="5363229"/>
          </a:xfrm>
          <a:prstGeom prst="rect">
            <a:avLst/>
          </a:prstGeom>
        </p:spPr>
      </p:pic>
      <p:sp>
        <p:nvSpPr>
          <p:cNvPr id="24" name="Rectangle 23">
            <a:extLst>
              <a:ext uri="{FF2B5EF4-FFF2-40B4-BE49-F238E27FC236}">
                <a16:creationId xmlns:a16="http://schemas.microsoft.com/office/drawing/2014/main" id="{1637D81E-A9CB-4D48-9921-A3E40F9FB1CC}"/>
              </a:ext>
            </a:extLst>
          </p:cNvPr>
          <p:cNvSpPr/>
          <p:nvPr/>
        </p:nvSpPr>
        <p:spPr>
          <a:xfrm>
            <a:off x="7899318" y="4762298"/>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037198" y="4825832"/>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view activity</a:t>
            </a:r>
          </a:p>
        </p:txBody>
      </p:sp>
      <p:pic>
        <p:nvPicPr>
          <p:cNvPr id="26" name="Picture 25">
            <a:extLst>
              <a:ext uri="{FF2B5EF4-FFF2-40B4-BE49-F238E27FC236}">
                <a16:creationId xmlns:a16="http://schemas.microsoft.com/office/drawing/2014/main" id="{127EE890-E8F9-6C4D-BEEE-4A0EBBAAC2B5}"/>
              </a:ext>
            </a:extLst>
          </p:cNvPr>
          <p:cNvPicPr>
            <a:picLocks noChangeAspect="1"/>
          </p:cNvPicPr>
          <p:nvPr/>
        </p:nvPicPr>
        <p:blipFill>
          <a:blip r:embed="rId7"/>
          <a:stretch>
            <a:fillRect/>
          </a:stretch>
        </p:blipFill>
        <p:spPr>
          <a:xfrm rot="21163788" flipH="1">
            <a:off x="8002524" y="3921932"/>
            <a:ext cx="659737" cy="771121"/>
          </a:xfrm>
          <a:prstGeom prst="rect">
            <a:avLst/>
          </a:prstGeom>
        </p:spPr>
      </p:pic>
      <p:pic>
        <p:nvPicPr>
          <p:cNvPr id="8" name="Picture 7" descr="A picture containing text&#10;&#10;Description automatically generated">
            <a:hlinkClick r:id="rId8"/>
            <a:extLst>
              <a:ext uri="{FF2B5EF4-FFF2-40B4-BE49-F238E27FC236}">
                <a16:creationId xmlns:a16="http://schemas.microsoft.com/office/drawing/2014/main" id="{CF29052A-935B-4308-9BE9-E38070903D3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881986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FB9D79-E3BA-4F63-80CE-63BAD07BAA45}">
  <ds:schemaRefs>
    <ds:schemaRef ds:uri="http://www.w3.org/XML/1998/namespace"/>
    <ds:schemaRef ds:uri="http://schemas.microsoft.com/office/2006/metadata/properties"/>
    <ds:schemaRef ds:uri="http://schemas.microsoft.com/office/2006/documentManagement/types"/>
    <ds:schemaRef ds:uri="764ce334-4dea-4cda-96fd-5a46cc3154a2"/>
    <ds:schemaRef ds:uri="http://purl.org/dc/terms/"/>
    <ds:schemaRef ds:uri="http://schemas.microsoft.com/office/infopath/2007/PartnerControls"/>
    <ds:schemaRef ds:uri="http://purl.org/dc/elements/1.1/"/>
    <ds:schemaRef ds:uri="http://schemas.openxmlformats.org/package/2006/metadata/core-properties"/>
    <ds:schemaRef ds:uri="edf7c51f-8958-4cb5-b692-975806f17f35"/>
    <ds:schemaRef ds:uri="http://purl.org/dc/dcmitype/"/>
  </ds:schemaRefs>
</ds:datastoreItem>
</file>

<file path=customXml/itemProps2.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3.xml><?xml version="1.0" encoding="utf-8"?>
<ds:datastoreItem xmlns:ds="http://schemas.openxmlformats.org/officeDocument/2006/customXml" ds:itemID="{05843181-F610-4CBD-A3BE-1DE7266E2D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405</TotalTime>
  <Words>1351</Words>
  <Application>Microsoft Office PowerPoint</Application>
  <PresentationFormat>Widescreen</PresentationFormat>
  <Paragraphs>219</Paragraphs>
  <Slides>22</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Calibri Light</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Sarah Duffy</cp:lastModifiedBy>
  <cp:revision>3</cp:revision>
  <dcterms:created xsi:type="dcterms:W3CDTF">2021-08-19T08:20:23Z</dcterms:created>
  <dcterms:modified xsi:type="dcterms:W3CDTF">2024-09-18T11:14:35Z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